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m4a" ContentType="audio/mp4"/>
  <Default Extension="png" ContentType="image/png"/>
  <Default Extension="rels" ContentType="application/vnd.openxmlformats-package.relationships+xml"/>
  <Default Extension="tiff" ContentType="image/tiff"/>
  <Default Extension="vml" ContentType="application/vnd.openxmlformats-officedocument.vmlDrawing"/>
  <Default Extension="wdp" ContentType="image/vnd.ms-photo"/>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1.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tags/tag2.xml" ContentType="application/vnd.openxmlformats-officedocument.presentationml.tags+xml"/>
  <Override PartName="/ppt/notesSlides/notesSlide27.xml" ContentType="application/vnd.openxmlformats-officedocument.presentationml.notesSlide+xml"/>
  <Override PartName="/ppt/tags/tag3.xml" ContentType="application/vnd.openxmlformats-officedocument.presentationml.tags+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tags/tag4.xml" ContentType="application/vnd.openxmlformats-officedocument.presentationml.tags+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tags/tag5.xml" ContentType="application/vnd.openxmlformats-officedocument.presentationml.tags+xml"/>
  <Override PartName="/ppt/notesSlides/notesSlide35.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comments/comment1.xml" ContentType="application/vnd.openxmlformats-officedocument.presentationml.comments+xml"/>
  <Override PartName="/ppt/notesSlides/notesSlide7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bookmarkIdSeed="2">
  <p:sldMasterIdLst>
    <p:sldMasterId id="2147483726" r:id="rId6"/>
    <p:sldMasterId id="2147483751" r:id="rId7"/>
  </p:sldMasterIdLst>
  <p:notesMasterIdLst>
    <p:notesMasterId r:id="rId183"/>
  </p:notesMasterIdLst>
  <p:handoutMasterIdLst>
    <p:handoutMasterId r:id="rId184"/>
  </p:handoutMasterIdLst>
  <p:sldIdLst>
    <p:sldId id="912" r:id="rId8"/>
    <p:sldId id="1035" r:id="rId9"/>
    <p:sldId id="1034" r:id="rId10"/>
    <p:sldId id="626" r:id="rId11"/>
    <p:sldId id="901" r:id="rId12"/>
    <p:sldId id="459" r:id="rId13"/>
    <p:sldId id="914" r:id="rId14"/>
    <p:sldId id="917" r:id="rId15"/>
    <p:sldId id="918" r:id="rId16"/>
    <p:sldId id="919" r:id="rId17"/>
    <p:sldId id="908" r:id="rId18"/>
    <p:sldId id="911" r:id="rId19"/>
    <p:sldId id="632" r:id="rId20"/>
    <p:sldId id="925" r:id="rId21"/>
    <p:sldId id="924" r:id="rId22"/>
    <p:sldId id="909" r:id="rId23"/>
    <p:sldId id="997" r:id="rId24"/>
    <p:sldId id="983" r:id="rId25"/>
    <p:sldId id="923" r:id="rId26"/>
    <p:sldId id="930" r:id="rId27"/>
    <p:sldId id="932" r:id="rId28"/>
    <p:sldId id="922" r:id="rId29"/>
    <p:sldId id="931" r:id="rId30"/>
    <p:sldId id="898" r:id="rId31"/>
    <p:sldId id="947" r:id="rId32"/>
    <p:sldId id="789" r:id="rId33"/>
    <p:sldId id="948" r:id="rId34"/>
    <p:sldId id="793" r:id="rId35"/>
    <p:sldId id="984" r:id="rId36"/>
    <p:sldId id="985" r:id="rId37"/>
    <p:sldId id="986" r:id="rId38"/>
    <p:sldId id="987" r:id="rId39"/>
    <p:sldId id="988" r:id="rId40"/>
    <p:sldId id="989" r:id="rId41"/>
    <p:sldId id="990" r:id="rId42"/>
    <p:sldId id="828" r:id="rId43"/>
    <p:sldId id="829" r:id="rId44"/>
    <p:sldId id="830" r:id="rId45"/>
    <p:sldId id="831" r:id="rId46"/>
    <p:sldId id="834" r:id="rId47"/>
    <p:sldId id="833" r:id="rId48"/>
    <p:sldId id="926" r:id="rId49"/>
    <p:sldId id="949" r:id="rId50"/>
    <p:sldId id="999" r:id="rId51"/>
    <p:sldId id="1000" r:id="rId52"/>
    <p:sldId id="927" r:id="rId53"/>
    <p:sldId id="1021" r:id="rId54"/>
    <p:sldId id="973" r:id="rId55"/>
    <p:sldId id="974" r:id="rId56"/>
    <p:sldId id="975" r:id="rId57"/>
    <p:sldId id="524" r:id="rId58"/>
    <p:sldId id="1013" r:id="rId59"/>
    <p:sldId id="1001" r:id="rId60"/>
    <p:sldId id="1002" r:id="rId61"/>
    <p:sldId id="1003" r:id="rId62"/>
    <p:sldId id="1004" r:id="rId63"/>
    <p:sldId id="1006" r:id="rId64"/>
    <p:sldId id="1007" r:id="rId65"/>
    <p:sldId id="1008" r:id="rId66"/>
    <p:sldId id="1009" r:id="rId67"/>
    <p:sldId id="1010" r:id="rId68"/>
    <p:sldId id="1011" r:id="rId69"/>
    <p:sldId id="1018" r:id="rId70"/>
    <p:sldId id="1020" r:id="rId71"/>
    <p:sldId id="1015" r:id="rId72"/>
    <p:sldId id="1016" r:id="rId73"/>
    <p:sldId id="1017" r:id="rId74"/>
    <p:sldId id="950" r:id="rId75"/>
    <p:sldId id="933" r:id="rId76"/>
    <p:sldId id="934" r:id="rId77"/>
    <p:sldId id="951" r:id="rId78"/>
    <p:sldId id="820" r:id="rId79"/>
    <p:sldId id="374" r:id="rId80"/>
    <p:sldId id="383" r:id="rId81"/>
    <p:sldId id="822" r:id="rId82"/>
    <p:sldId id="981" r:id="rId83"/>
    <p:sldId id="935" r:id="rId84"/>
    <p:sldId id="630" r:id="rId85"/>
    <p:sldId id="976" r:id="rId86"/>
    <p:sldId id="928" r:id="rId87"/>
    <p:sldId id="379" r:id="rId88"/>
    <p:sldId id="992" r:id="rId89"/>
    <p:sldId id="993" r:id="rId90"/>
    <p:sldId id="723" r:id="rId91"/>
    <p:sldId id="729" r:id="rId92"/>
    <p:sldId id="972" r:id="rId93"/>
    <p:sldId id="1022" r:id="rId94"/>
    <p:sldId id="1023" r:id="rId95"/>
    <p:sldId id="1024" r:id="rId96"/>
    <p:sldId id="1025" r:id="rId97"/>
    <p:sldId id="1026" r:id="rId98"/>
    <p:sldId id="1027" r:id="rId99"/>
    <p:sldId id="1036" r:id="rId100"/>
    <p:sldId id="1028" r:id="rId101"/>
    <p:sldId id="977" r:id="rId102"/>
    <p:sldId id="1029" r:id="rId103"/>
    <p:sldId id="1030" r:id="rId104"/>
    <p:sldId id="1031" r:id="rId105"/>
    <p:sldId id="937" r:id="rId106"/>
    <p:sldId id="1032" r:id="rId107"/>
    <p:sldId id="513" r:id="rId108"/>
    <p:sldId id="893" r:id="rId109"/>
    <p:sldId id="954" r:id="rId110"/>
    <p:sldId id="955" r:id="rId111"/>
    <p:sldId id="903" r:id="rId112"/>
    <p:sldId id="938" r:id="rId113"/>
    <p:sldId id="939" r:id="rId114"/>
    <p:sldId id="940" r:id="rId115"/>
    <p:sldId id="941" r:id="rId116"/>
    <p:sldId id="942" r:id="rId117"/>
    <p:sldId id="943" r:id="rId118"/>
    <p:sldId id="944" r:id="rId119"/>
    <p:sldId id="875" r:id="rId120"/>
    <p:sldId id="892" r:id="rId121"/>
    <p:sldId id="998" r:id="rId122"/>
    <p:sldId id="894" r:id="rId123"/>
    <p:sldId id="868" r:id="rId124"/>
    <p:sldId id="970" r:id="rId125"/>
    <p:sldId id="956" r:id="rId126"/>
    <p:sldId id="957" r:id="rId127"/>
    <p:sldId id="958" r:id="rId128"/>
    <p:sldId id="959" r:id="rId129"/>
    <p:sldId id="960" r:id="rId130"/>
    <p:sldId id="961" r:id="rId131"/>
    <p:sldId id="962" r:id="rId132"/>
    <p:sldId id="963" r:id="rId133"/>
    <p:sldId id="964" r:id="rId134"/>
    <p:sldId id="965" r:id="rId135"/>
    <p:sldId id="966" r:id="rId136"/>
    <p:sldId id="967" r:id="rId137"/>
    <p:sldId id="968" r:id="rId138"/>
    <p:sldId id="969" r:id="rId139"/>
    <p:sldId id="952" r:id="rId140"/>
    <p:sldId id="836" r:id="rId141"/>
    <p:sldId id="837" r:id="rId142"/>
    <p:sldId id="860" r:id="rId143"/>
    <p:sldId id="838" r:id="rId144"/>
    <p:sldId id="839" r:id="rId145"/>
    <p:sldId id="840" r:id="rId146"/>
    <p:sldId id="841" r:id="rId147"/>
    <p:sldId id="842" r:id="rId148"/>
    <p:sldId id="867" r:id="rId149"/>
    <p:sldId id="878" r:id="rId150"/>
    <p:sldId id="879" r:id="rId151"/>
    <p:sldId id="880" r:id="rId152"/>
    <p:sldId id="881" r:id="rId153"/>
    <p:sldId id="882" r:id="rId154"/>
    <p:sldId id="883" r:id="rId155"/>
    <p:sldId id="953" r:id="rId156"/>
    <p:sldId id="855" r:id="rId157"/>
    <p:sldId id="856" r:id="rId158"/>
    <p:sldId id="753" r:id="rId159"/>
    <p:sldId id="754" r:id="rId160"/>
    <p:sldId id="755" r:id="rId161"/>
    <p:sldId id="765" r:id="rId162"/>
    <p:sldId id="757" r:id="rId163"/>
    <p:sldId id="761" r:id="rId164"/>
    <p:sldId id="762" r:id="rId165"/>
    <p:sldId id="763" r:id="rId166"/>
    <p:sldId id="764" r:id="rId167"/>
    <p:sldId id="760" r:id="rId168"/>
    <p:sldId id="411" r:id="rId169"/>
    <p:sldId id="1037" r:id="rId170"/>
    <p:sldId id="1038" r:id="rId171"/>
    <p:sldId id="1039" r:id="rId172"/>
    <p:sldId id="1040" r:id="rId173"/>
    <p:sldId id="1041" r:id="rId174"/>
    <p:sldId id="994" r:id="rId175"/>
    <p:sldId id="979" r:id="rId176"/>
    <p:sldId id="991" r:id="rId177"/>
    <p:sldId id="1042" r:id="rId178"/>
    <p:sldId id="1043" r:id="rId179"/>
    <p:sldId id="1033" r:id="rId180"/>
    <p:sldId id="826" r:id="rId181"/>
    <p:sldId id="766" r:id="rId182"/>
  </p:sldIdLst>
  <p:sldSz cx="12192000" cy="6858000"/>
  <p:notesSz cx="6858000" cy="9144000"/>
  <p:defaultTex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Outline" id="{851E06D4-9BC5-42D8-8C18-ED44BBD53D7A}">
          <p14:sldIdLst>
            <p14:sldId id="912"/>
            <p14:sldId id="1035"/>
            <p14:sldId id="1034"/>
            <p14:sldId id="626"/>
            <p14:sldId id="901"/>
            <p14:sldId id="459"/>
          </p14:sldIdLst>
        </p14:section>
        <p14:section name="VSC" id="{D9CB2281-0CDD-4C16-B95F-3969DF7FF769}">
          <p14:sldIdLst>
            <p14:sldId id="914"/>
            <p14:sldId id="917"/>
            <p14:sldId id="918"/>
            <p14:sldId id="919"/>
            <p14:sldId id="908"/>
            <p14:sldId id="911"/>
            <p14:sldId id="632"/>
            <p14:sldId id="925"/>
            <p14:sldId id="924"/>
            <p14:sldId id="909"/>
            <p14:sldId id="997"/>
          </p14:sldIdLst>
        </p14:section>
        <p14:section name="Clusters" id="{099B1AE2-E36A-4AA5-94EB-E8338812283B}">
          <p14:sldIdLst>
            <p14:sldId id="983"/>
            <p14:sldId id="923"/>
            <p14:sldId id="930"/>
            <p14:sldId id="932"/>
            <p14:sldId id="922"/>
            <p14:sldId id="931"/>
            <p14:sldId id="898"/>
          </p14:sldIdLst>
        </p14:section>
        <p14:section name="Genius" id="{446BFA9E-FAD1-4E08-B6AA-6F5EA41A51DA}">
          <p14:sldIdLst>
            <p14:sldId id="947"/>
            <p14:sldId id="789"/>
          </p14:sldIdLst>
        </p14:section>
        <p14:section name="Storage" id="{F0405890-3C1A-47D0-9EA0-F3782A5FDC86}">
          <p14:sldIdLst>
            <p14:sldId id="948"/>
            <p14:sldId id="793"/>
            <p14:sldId id="984"/>
            <p14:sldId id="985"/>
            <p14:sldId id="986"/>
            <p14:sldId id="987"/>
            <p14:sldId id="988"/>
            <p14:sldId id="989"/>
            <p14:sldId id="990"/>
            <p14:sldId id="828"/>
            <p14:sldId id="829"/>
            <p14:sldId id="830"/>
            <p14:sldId id="831"/>
            <p14:sldId id="834"/>
            <p14:sldId id="833"/>
            <p14:sldId id="926"/>
          </p14:sldIdLst>
        </p14:section>
        <p14:section name="Login Nodes" id="{5738C5FE-4818-4F19-A71D-D649C3C117D6}">
          <p14:sldIdLst>
            <p14:sldId id="949"/>
            <p14:sldId id="999"/>
            <p14:sldId id="1000"/>
            <p14:sldId id="927"/>
          </p14:sldIdLst>
        </p14:section>
        <p14:section name="Setup PuTTY" id="{AF1DB9F9-CF83-41C9-8EE6-E746FBA1366A}">
          <p14:sldIdLst>
            <p14:sldId id="1021"/>
            <p14:sldId id="973"/>
            <p14:sldId id="974"/>
            <p14:sldId id="975"/>
          </p14:sldIdLst>
        </p14:section>
        <p14:section name="connection: ssh" id="{14675376-9702-4799-8A8D-2C00297E1328}">
          <p14:sldIdLst>
            <p14:sldId id="524"/>
          </p14:sldIdLst>
        </p14:section>
        <p14:section name="NX" id="{26DE578C-2A20-4F59-8527-354672187965}">
          <p14:sldIdLst>
            <p14:sldId id="1013"/>
            <p14:sldId id="1001"/>
            <p14:sldId id="1002"/>
            <p14:sldId id="1003"/>
            <p14:sldId id="1004"/>
          </p14:sldIdLst>
        </p14:section>
        <p14:section name="NX Setup" id="{BA2ED6F3-E210-4087-9DF4-91E0EC7A5303}">
          <p14:sldIdLst>
            <p14:sldId id="1006"/>
            <p14:sldId id="1007"/>
            <p14:sldId id="1008"/>
            <p14:sldId id="1009"/>
            <p14:sldId id="1010"/>
            <p14:sldId id="1011"/>
          </p14:sldIdLst>
        </p14:section>
        <p14:section name="File Transfer with FileZilla" id="{C702CFA4-BFCE-4C19-AB85-98621C11E6DB}">
          <p14:sldIdLst>
            <p14:sldId id="1018"/>
            <p14:sldId id="1020"/>
            <p14:sldId id="1015"/>
            <p14:sldId id="1016"/>
            <p14:sldId id="1017"/>
          </p14:sldIdLst>
        </p14:section>
        <p14:section name="software" id="{5E6D1012-3953-40C8-B167-50EE07D95155}">
          <p14:sldIdLst>
            <p14:sldId id="950"/>
            <p14:sldId id="933"/>
            <p14:sldId id="934"/>
          </p14:sldIdLst>
        </p14:section>
        <p14:section name="get started" id="{AD8C4B3A-18CB-4C2E-8488-A631483F2316}">
          <p14:sldIdLst>
            <p14:sldId id="951"/>
            <p14:sldId id="820"/>
            <p14:sldId id="374"/>
            <p14:sldId id="383"/>
            <p14:sldId id="822"/>
            <p14:sldId id="981"/>
            <p14:sldId id="935"/>
            <p14:sldId id="630"/>
            <p14:sldId id="976"/>
            <p14:sldId id="928"/>
            <p14:sldId id="379"/>
            <p14:sldId id="992"/>
            <p14:sldId id="993"/>
            <p14:sldId id="723"/>
            <p14:sldId id="729"/>
            <p14:sldId id="972"/>
          </p14:sldIdLst>
        </p14:section>
        <p14:section name="GPU" id="{7DB7C95E-1040-4A80-8E2F-C6FEF98C45D3}">
          <p14:sldIdLst>
            <p14:sldId id="1022"/>
            <p14:sldId id="1023"/>
            <p14:sldId id="1024"/>
            <p14:sldId id="1025"/>
            <p14:sldId id="1026"/>
            <p14:sldId id="1027"/>
            <p14:sldId id="1036"/>
            <p14:sldId id="1028"/>
          </p14:sldIdLst>
        </p14:section>
        <p14:section name="BigMem" id="{E1DCD6EC-32D6-49CA-BD32-E1EA6E2BF59B}">
          <p14:sldIdLst>
            <p14:sldId id="977"/>
            <p14:sldId id="1029"/>
            <p14:sldId id="1030"/>
            <p14:sldId id="1031"/>
          </p14:sldIdLst>
        </p14:section>
        <p14:section name="AMD Nodes" id="{FD12CDC4-3DE3-4C99-BB45-1D69AF83B47E}">
          <p14:sldIdLst>
            <p14:sldId id="937"/>
          </p14:sldIdLst>
        </p14:section>
        <p14:section name="Debugging Queue" id="{3A9F716D-4419-4951-BE1D-A5769C80AD38}">
          <p14:sldIdLst>
            <p14:sldId id="1032"/>
          </p14:sldIdLst>
        </p14:section>
        <p14:section name="Managing Jobs" id="{4B994600-73CB-4B53-AE4F-645F8E32C433}">
          <p14:sldIdLst>
            <p14:sldId id="513"/>
          </p14:sldIdLst>
        </p14:section>
        <p14:section name="Jupyter Notebook" id="{E78B62E4-C127-4078-9119-B1823720C357}">
          <p14:sldIdLst>
            <p14:sldId id="893"/>
            <p14:sldId id="954"/>
            <p14:sldId id="955"/>
          </p14:sldIdLst>
        </p14:section>
        <p14:section name="Singularity Container" id="{19CE03D8-0ABC-498A-BCFC-7D65B0EA7670}">
          <p14:sldIdLst>
            <p14:sldId id="903"/>
          </p14:sldIdLst>
        </p14:section>
        <p14:section name="Choose Cluster" id="{F0BA47D1-C6B2-4812-91FE-5C1C8D69D2B4}">
          <p14:sldIdLst>
            <p14:sldId id="938"/>
            <p14:sldId id="939"/>
            <p14:sldId id="940"/>
            <p14:sldId id="941"/>
            <p14:sldId id="942"/>
            <p14:sldId id="943"/>
            <p14:sldId id="944"/>
            <p14:sldId id="875"/>
            <p14:sldId id="892"/>
            <p14:sldId id="998"/>
            <p14:sldId id="894"/>
            <p14:sldId id="868"/>
          </p14:sldIdLst>
        </p14:section>
        <p14:section name="Optional Track/Slides" id="{CAB4C56C-A33A-47D8-B434-0F77092C6C5D}">
          <p14:sldIdLst>
            <p14:sldId id="970"/>
          </p14:sldIdLst>
        </p14:section>
        <p14:section name="Linux Brief Intro" id="{5F2503EA-C68F-40D9-9C43-B287861D17E4}">
          <p14:sldIdLst>
            <p14:sldId id="956"/>
            <p14:sldId id="957"/>
            <p14:sldId id="958"/>
            <p14:sldId id="959"/>
            <p14:sldId id="960"/>
            <p14:sldId id="961"/>
            <p14:sldId id="962"/>
            <p14:sldId id="963"/>
            <p14:sldId id="964"/>
            <p14:sldId id="965"/>
            <p14:sldId id="966"/>
            <p14:sldId id="967"/>
            <p14:sldId id="968"/>
            <p14:sldId id="969"/>
          </p14:sldIdLst>
        </p14:section>
        <p14:section name="Python&amp;R" id="{87642563-6E5B-4A89-A754-3F8F6C0324A8}">
          <p14:sldIdLst>
            <p14:sldId id="952"/>
            <p14:sldId id="836"/>
            <p14:sldId id="837"/>
            <p14:sldId id="860"/>
            <p14:sldId id="838"/>
            <p14:sldId id="839"/>
            <p14:sldId id="840"/>
            <p14:sldId id="841"/>
            <p14:sldId id="842"/>
            <p14:sldId id="867"/>
            <p14:sldId id="878"/>
            <p14:sldId id="879"/>
            <p14:sldId id="880"/>
            <p14:sldId id="881"/>
            <p14:sldId id="882"/>
            <p14:sldId id="883"/>
          </p14:sldIdLst>
        </p14:section>
        <p14:section name="Worker" id="{0C09BF08-6982-4961-A719-EB1CB37C8495}">
          <p14:sldIdLst>
            <p14:sldId id="953"/>
            <p14:sldId id="855"/>
            <p14:sldId id="856"/>
            <p14:sldId id="753"/>
            <p14:sldId id="754"/>
            <p14:sldId id="755"/>
            <p14:sldId id="765"/>
            <p14:sldId id="757"/>
            <p14:sldId id="761"/>
            <p14:sldId id="762"/>
            <p14:sldId id="763"/>
            <p14:sldId id="764"/>
            <p14:sldId id="760"/>
          </p14:sldIdLst>
        </p14:section>
        <p14:section name="Start to VSC" id="{EB9546BB-6286-4973-986C-60592FACC87A}">
          <p14:sldIdLst>
            <p14:sldId id="411"/>
            <p14:sldId id="1037"/>
            <p14:sldId id="1038"/>
            <p14:sldId id="1039"/>
            <p14:sldId id="1040"/>
            <p14:sldId id="1041"/>
            <p14:sldId id="994"/>
            <p14:sldId id="979"/>
            <p14:sldId id="991"/>
            <p14:sldId id="1042"/>
            <p14:sldId id="1043"/>
          </p14:sldIdLst>
        </p14:section>
        <p14:section name="Epiloge" id="{E0E8246B-D083-451F-8B5B-AE4A13A1F08D}">
          <p14:sldIdLst>
            <p14:sldId id="1033"/>
            <p14:sldId id="826"/>
            <p14:sldId id="766"/>
          </p14:sldIdLst>
        </p14:section>
      </p14:sectionLst>
    </p:ext>
    <p:ext uri="{EFAFB233-063F-42B5-8137-9DF3F51BA10A}">
      <p15:sldGuideLst xmlns:p15="http://schemas.microsoft.com/office/powerpoint/2012/main">
        <p15:guide id="1" orient="horz" pos="799" userDrawn="1">
          <p15:clr>
            <a:srgbClr val="A4A3A4"/>
          </p15:clr>
        </p15:guide>
        <p15:guide id="2" pos="7589"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eert Jan Bex" initials="gjb" lastIdx="1" clrIdx="0">
    <p:extLst>
      <p:ext uri="{19B8F6BF-5375-455C-9EA6-DF929625EA0E}">
        <p15:presenceInfo xmlns:p15="http://schemas.microsoft.com/office/powerpoint/2012/main" userId="Geert Jan Bex"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B6C30"/>
    <a:srgbClr val="FFFF00"/>
    <a:srgbClr val="1D8DB0"/>
    <a:srgbClr val="116E8A"/>
    <a:srgbClr val="996633"/>
    <a:srgbClr val="86BCE5"/>
    <a:srgbClr val="00407A"/>
    <a:srgbClr val="E8B652"/>
    <a:srgbClr val="147694"/>
    <a:srgbClr val="177E9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832" autoAdjust="0"/>
    <p:restoredTop sz="82382" autoAdjust="0"/>
  </p:normalViewPr>
  <p:slideViewPr>
    <p:cSldViewPr snapToObjects="1" showGuides="1">
      <p:cViewPr varScale="1">
        <p:scale>
          <a:sx n="90" d="100"/>
          <a:sy n="90" d="100"/>
        </p:scale>
        <p:origin x="540" y="90"/>
      </p:cViewPr>
      <p:guideLst>
        <p:guide orient="horz" pos="799"/>
        <p:guide pos="7589"/>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9972"/>
    </p:cViewPr>
  </p:sorterViewPr>
  <p:notesViewPr>
    <p:cSldViewPr snapToObjects="1" showGuides="1">
      <p:cViewPr varScale="1">
        <p:scale>
          <a:sx n="57" d="100"/>
          <a:sy n="57" d="100"/>
        </p:scale>
        <p:origin x="3259" y="91"/>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0.xml"/><Relationship Id="rId21" Type="http://schemas.openxmlformats.org/officeDocument/2006/relationships/slide" Target="slides/slide14.xml"/><Relationship Id="rId42" Type="http://schemas.openxmlformats.org/officeDocument/2006/relationships/slide" Target="slides/slide35.xml"/><Relationship Id="rId63" Type="http://schemas.openxmlformats.org/officeDocument/2006/relationships/slide" Target="slides/slide56.xml"/><Relationship Id="rId84" Type="http://schemas.openxmlformats.org/officeDocument/2006/relationships/slide" Target="slides/slide77.xml"/><Relationship Id="rId138" Type="http://schemas.openxmlformats.org/officeDocument/2006/relationships/slide" Target="slides/slide131.xml"/><Relationship Id="rId159" Type="http://schemas.openxmlformats.org/officeDocument/2006/relationships/slide" Target="slides/slide152.xml"/><Relationship Id="rId170" Type="http://schemas.openxmlformats.org/officeDocument/2006/relationships/slide" Target="slides/slide163.xml"/><Relationship Id="rId107" Type="http://schemas.openxmlformats.org/officeDocument/2006/relationships/slide" Target="slides/slide100.xml"/><Relationship Id="rId11" Type="http://schemas.openxmlformats.org/officeDocument/2006/relationships/slide" Target="slides/slide4.xml"/><Relationship Id="rId32" Type="http://schemas.openxmlformats.org/officeDocument/2006/relationships/slide" Target="slides/slide25.xml"/><Relationship Id="rId53" Type="http://schemas.openxmlformats.org/officeDocument/2006/relationships/slide" Target="slides/slide46.xml"/><Relationship Id="rId74" Type="http://schemas.openxmlformats.org/officeDocument/2006/relationships/slide" Target="slides/slide67.xml"/><Relationship Id="rId128" Type="http://schemas.openxmlformats.org/officeDocument/2006/relationships/slide" Target="slides/slide121.xml"/><Relationship Id="rId149" Type="http://schemas.openxmlformats.org/officeDocument/2006/relationships/slide" Target="slides/slide142.xml"/><Relationship Id="rId5" Type="http://schemas.openxmlformats.org/officeDocument/2006/relationships/customXml" Target="../customXml/item5.xml"/><Relationship Id="rId95" Type="http://schemas.openxmlformats.org/officeDocument/2006/relationships/slide" Target="slides/slide88.xml"/><Relationship Id="rId160" Type="http://schemas.openxmlformats.org/officeDocument/2006/relationships/slide" Target="slides/slide153.xml"/><Relationship Id="rId181" Type="http://schemas.openxmlformats.org/officeDocument/2006/relationships/slide" Target="slides/slide174.xml"/><Relationship Id="rId22" Type="http://schemas.openxmlformats.org/officeDocument/2006/relationships/slide" Target="slides/slide15.xml"/><Relationship Id="rId43" Type="http://schemas.openxmlformats.org/officeDocument/2006/relationships/slide" Target="slides/slide36.xml"/><Relationship Id="rId64" Type="http://schemas.openxmlformats.org/officeDocument/2006/relationships/slide" Target="slides/slide57.xml"/><Relationship Id="rId118" Type="http://schemas.openxmlformats.org/officeDocument/2006/relationships/slide" Target="slides/slide111.xml"/><Relationship Id="rId139" Type="http://schemas.openxmlformats.org/officeDocument/2006/relationships/slide" Target="slides/slide132.xml"/><Relationship Id="rId85" Type="http://schemas.openxmlformats.org/officeDocument/2006/relationships/slide" Target="slides/slide78.xml"/><Relationship Id="rId150" Type="http://schemas.openxmlformats.org/officeDocument/2006/relationships/slide" Target="slides/slide143.xml"/><Relationship Id="rId171" Type="http://schemas.openxmlformats.org/officeDocument/2006/relationships/slide" Target="slides/slide164.xml"/><Relationship Id="rId12" Type="http://schemas.openxmlformats.org/officeDocument/2006/relationships/slide" Target="slides/slide5.xml"/><Relationship Id="rId33" Type="http://schemas.openxmlformats.org/officeDocument/2006/relationships/slide" Target="slides/slide26.xml"/><Relationship Id="rId108" Type="http://schemas.openxmlformats.org/officeDocument/2006/relationships/slide" Target="slides/slide101.xml"/><Relationship Id="rId129" Type="http://schemas.openxmlformats.org/officeDocument/2006/relationships/slide" Target="slides/slide122.xml"/><Relationship Id="rId54" Type="http://schemas.openxmlformats.org/officeDocument/2006/relationships/slide" Target="slides/slide47.xml"/><Relationship Id="rId75" Type="http://schemas.openxmlformats.org/officeDocument/2006/relationships/slide" Target="slides/slide68.xml"/><Relationship Id="rId96" Type="http://schemas.openxmlformats.org/officeDocument/2006/relationships/slide" Target="slides/slide89.xml"/><Relationship Id="rId140" Type="http://schemas.openxmlformats.org/officeDocument/2006/relationships/slide" Target="slides/slide133.xml"/><Relationship Id="rId161" Type="http://schemas.openxmlformats.org/officeDocument/2006/relationships/slide" Target="slides/slide154.xml"/><Relationship Id="rId182" Type="http://schemas.openxmlformats.org/officeDocument/2006/relationships/slide" Target="slides/slide175.xml"/><Relationship Id="rId6" Type="http://schemas.openxmlformats.org/officeDocument/2006/relationships/slideMaster" Target="slideMasters/slideMaster1.xml"/><Relationship Id="rId23" Type="http://schemas.openxmlformats.org/officeDocument/2006/relationships/slide" Target="slides/slide16.xml"/><Relationship Id="rId119" Type="http://schemas.openxmlformats.org/officeDocument/2006/relationships/slide" Target="slides/slide112.xml"/><Relationship Id="rId44" Type="http://schemas.openxmlformats.org/officeDocument/2006/relationships/slide" Target="slides/slide37.xml"/><Relationship Id="rId65" Type="http://schemas.openxmlformats.org/officeDocument/2006/relationships/slide" Target="slides/slide58.xml"/><Relationship Id="rId86" Type="http://schemas.openxmlformats.org/officeDocument/2006/relationships/slide" Target="slides/slide79.xml"/><Relationship Id="rId130" Type="http://schemas.openxmlformats.org/officeDocument/2006/relationships/slide" Target="slides/slide123.xml"/><Relationship Id="rId151" Type="http://schemas.openxmlformats.org/officeDocument/2006/relationships/slide" Target="slides/slide144.xml"/><Relationship Id="rId172" Type="http://schemas.openxmlformats.org/officeDocument/2006/relationships/slide" Target="slides/slide165.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 Id="rId109" Type="http://schemas.openxmlformats.org/officeDocument/2006/relationships/slide" Target="slides/slide102.xml"/><Relationship Id="rId34" Type="http://schemas.openxmlformats.org/officeDocument/2006/relationships/slide" Target="slides/slide27.xml"/><Relationship Id="rId50" Type="http://schemas.openxmlformats.org/officeDocument/2006/relationships/slide" Target="slides/slide43.xml"/><Relationship Id="rId55" Type="http://schemas.openxmlformats.org/officeDocument/2006/relationships/slide" Target="slides/slide48.xml"/><Relationship Id="rId76" Type="http://schemas.openxmlformats.org/officeDocument/2006/relationships/slide" Target="slides/slide69.xml"/><Relationship Id="rId97" Type="http://schemas.openxmlformats.org/officeDocument/2006/relationships/slide" Target="slides/slide90.xml"/><Relationship Id="rId104" Type="http://schemas.openxmlformats.org/officeDocument/2006/relationships/slide" Target="slides/slide97.xml"/><Relationship Id="rId120" Type="http://schemas.openxmlformats.org/officeDocument/2006/relationships/slide" Target="slides/slide113.xml"/><Relationship Id="rId125" Type="http://schemas.openxmlformats.org/officeDocument/2006/relationships/slide" Target="slides/slide118.xml"/><Relationship Id="rId141" Type="http://schemas.openxmlformats.org/officeDocument/2006/relationships/slide" Target="slides/slide134.xml"/><Relationship Id="rId146" Type="http://schemas.openxmlformats.org/officeDocument/2006/relationships/slide" Target="slides/slide139.xml"/><Relationship Id="rId167" Type="http://schemas.openxmlformats.org/officeDocument/2006/relationships/slide" Target="slides/slide160.xml"/><Relationship Id="rId188" Type="http://schemas.openxmlformats.org/officeDocument/2006/relationships/theme" Target="theme/theme1.xml"/><Relationship Id="rId7" Type="http://schemas.openxmlformats.org/officeDocument/2006/relationships/slideMaster" Target="slideMasters/slideMaster2.xml"/><Relationship Id="rId71" Type="http://schemas.openxmlformats.org/officeDocument/2006/relationships/slide" Target="slides/slide64.xml"/><Relationship Id="rId92" Type="http://schemas.openxmlformats.org/officeDocument/2006/relationships/slide" Target="slides/slide85.xml"/><Relationship Id="rId162" Type="http://schemas.openxmlformats.org/officeDocument/2006/relationships/slide" Target="slides/slide155.xml"/><Relationship Id="rId183" Type="http://schemas.openxmlformats.org/officeDocument/2006/relationships/notesMaster" Target="notesMasters/notesMaster1.xml"/><Relationship Id="rId2" Type="http://schemas.openxmlformats.org/officeDocument/2006/relationships/customXml" Target="../customXml/item2.xml"/><Relationship Id="rId29" Type="http://schemas.openxmlformats.org/officeDocument/2006/relationships/slide" Target="slides/slide22.xml"/><Relationship Id="rId24" Type="http://schemas.openxmlformats.org/officeDocument/2006/relationships/slide" Target="slides/slide17.xml"/><Relationship Id="rId40" Type="http://schemas.openxmlformats.org/officeDocument/2006/relationships/slide" Target="slides/slide33.xml"/><Relationship Id="rId45" Type="http://schemas.openxmlformats.org/officeDocument/2006/relationships/slide" Target="slides/slide38.xml"/><Relationship Id="rId66" Type="http://schemas.openxmlformats.org/officeDocument/2006/relationships/slide" Target="slides/slide59.xml"/><Relationship Id="rId87" Type="http://schemas.openxmlformats.org/officeDocument/2006/relationships/slide" Target="slides/slide80.xml"/><Relationship Id="rId110" Type="http://schemas.openxmlformats.org/officeDocument/2006/relationships/slide" Target="slides/slide103.xml"/><Relationship Id="rId115" Type="http://schemas.openxmlformats.org/officeDocument/2006/relationships/slide" Target="slides/slide108.xml"/><Relationship Id="rId131" Type="http://schemas.openxmlformats.org/officeDocument/2006/relationships/slide" Target="slides/slide124.xml"/><Relationship Id="rId136" Type="http://schemas.openxmlformats.org/officeDocument/2006/relationships/slide" Target="slides/slide129.xml"/><Relationship Id="rId157" Type="http://schemas.openxmlformats.org/officeDocument/2006/relationships/slide" Target="slides/slide150.xml"/><Relationship Id="rId178" Type="http://schemas.openxmlformats.org/officeDocument/2006/relationships/slide" Target="slides/slide171.xml"/><Relationship Id="rId61" Type="http://schemas.openxmlformats.org/officeDocument/2006/relationships/slide" Target="slides/slide54.xml"/><Relationship Id="rId82" Type="http://schemas.openxmlformats.org/officeDocument/2006/relationships/slide" Target="slides/slide75.xml"/><Relationship Id="rId152" Type="http://schemas.openxmlformats.org/officeDocument/2006/relationships/slide" Target="slides/slide145.xml"/><Relationship Id="rId173" Type="http://schemas.openxmlformats.org/officeDocument/2006/relationships/slide" Target="slides/slide166.xml"/><Relationship Id="rId19" Type="http://schemas.openxmlformats.org/officeDocument/2006/relationships/slide" Target="slides/slide12.xml"/><Relationship Id="rId14" Type="http://schemas.openxmlformats.org/officeDocument/2006/relationships/slide" Target="slides/slide7.xml"/><Relationship Id="rId30" Type="http://schemas.openxmlformats.org/officeDocument/2006/relationships/slide" Target="slides/slide23.xml"/><Relationship Id="rId35" Type="http://schemas.openxmlformats.org/officeDocument/2006/relationships/slide" Target="slides/slide28.xml"/><Relationship Id="rId56" Type="http://schemas.openxmlformats.org/officeDocument/2006/relationships/slide" Target="slides/slide49.xml"/><Relationship Id="rId77" Type="http://schemas.openxmlformats.org/officeDocument/2006/relationships/slide" Target="slides/slide70.xml"/><Relationship Id="rId100" Type="http://schemas.openxmlformats.org/officeDocument/2006/relationships/slide" Target="slides/slide93.xml"/><Relationship Id="rId105" Type="http://schemas.openxmlformats.org/officeDocument/2006/relationships/slide" Target="slides/slide98.xml"/><Relationship Id="rId126" Type="http://schemas.openxmlformats.org/officeDocument/2006/relationships/slide" Target="slides/slide119.xml"/><Relationship Id="rId147" Type="http://schemas.openxmlformats.org/officeDocument/2006/relationships/slide" Target="slides/slide140.xml"/><Relationship Id="rId168" Type="http://schemas.openxmlformats.org/officeDocument/2006/relationships/slide" Target="slides/slide161.xml"/><Relationship Id="rId8" Type="http://schemas.openxmlformats.org/officeDocument/2006/relationships/slide" Target="slides/slide1.xml"/><Relationship Id="rId51" Type="http://schemas.openxmlformats.org/officeDocument/2006/relationships/slide" Target="slides/slide44.xml"/><Relationship Id="rId72" Type="http://schemas.openxmlformats.org/officeDocument/2006/relationships/slide" Target="slides/slide65.xml"/><Relationship Id="rId93" Type="http://schemas.openxmlformats.org/officeDocument/2006/relationships/slide" Target="slides/slide86.xml"/><Relationship Id="rId98" Type="http://schemas.openxmlformats.org/officeDocument/2006/relationships/slide" Target="slides/slide91.xml"/><Relationship Id="rId121" Type="http://schemas.openxmlformats.org/officeDocument/2006/relationships/slide" Target="slides/slide114.xml"/><Relationship Id="rId142" Type="http://schemas.openxmlformats.org/officeDocument/2006/relationships/slide" Target="slides/slide135.xml"/><Relationship Id="rId163" Type="http://schemas.openxmlformats.org/officeDocument/2006/relationships/slide" Target="slides/slide156.xml"/><Relationship Id="rId184" Type="http://schemas.openxmlformats.org/officeDocument/2006/relationships/handoutMaster" Target="handoutMasters/handoutMaster1.xml"/><Relationship Id="rId189" Type="http://schemas.openxmlformats.org/officeDocument/2006/relationships/tableStyles" Target="tableStyles.xml"/><Relationship Id="rId3" Type="http://schemas.openxmlformats.org/officeDocument/2006/relationships/customXml" Target="../customXml/item3.xml"/><Relationship Id="rId25" Type="http://schemas.openxmlformats.org/officeDocument/2006/relationships/slide" Target="slides/slide18.xml"/><Relationship Id="rId46" Type="http://schemas.openxmlformats.org/officeDocument/2006/relationships/slide" Target="slides/slide39.xml"/><Relationship Id="rId67" Type="http://schemas.openxmlformats.org/officeDocument/2006/relationships/slide" Target="slides/slide60.xml"/><Relationship Id="rId116" Type="http://schemas.openxmlformats.org/officeDocument/2006/relationships/slide" Target="slides/slide109.xml"/><Relationship Id="rId137" Type="http://schemas.openxmlformats.org/officeDocument/2006/relationships/slide" Target="slides/slide130.xml"/><Relationship Id="rId158" Type="http://schemas.openxmlformats.org/officeDocument/2006/relationships/slide" Target="slides/slide151.xml"/><Relationship Id="rId20" Type="http://schemas.openxmlformats.org/officeDocument/2006/relationships/slide" Target="slides/slide13.xml"/><Relationship Id="rId41" Type="http://schemas.openxmlformats.org/officeDocument/2006/relationships/slide" Target="slides/slide34.xml"/><Relationship Id="rId62" Type="http://schemas.openxmlformats.org/officeDocument/2006/relationships/slide" Target="slides/slide55.xml"/><Relationship Id="rId83" Type="http://schemas.openxmlformats.org/officeDocument/2006/relationships/slide" Target="slides/slide76.xml"/><Relationship Id="rId88" Type="http://schemas.openxmlformats.org/officeDocument/2006/relationships/slide" Target="slides/slide81.xml"/><Relationship Id="rId111" Type="http://schemas.openxmlformats.org/officeDocument/2006/relationships/slide" Target="slides/slide104.xml"/><Relationship Id="rId132" Type="http://schemas.openxmlformats.org/officeDocument/2006/relationships/slide" Target="slides/slide125.xml"/><Relationship Id="rId153" Type="http://schemas.openxmlformats.org/officeDocument/2006/relationships/slide" Target="slides/slide146.xml"/><Relationship Id="rId174" Type="http://schemas.openxmlformats.org/officeDocument/2006/relationships/slide" Target="slides/slide167.xml"/><Relationship Id="rId179" Type="http://schemas.openxmlformats.org/officeDocument/2006/relationships/slide" Target="slides/slide172.xml"/><Relationship Id="rId15" Type="http://schemas.openxmlformats.org/officeDocument/2006/relationships/slide" Target="slides/slide8.xml"/><Relationship Id="rId36" Type="http://schemas.openxmlformats.org/officeDocument/2006/relationships/slide" Target="slides/slide29.xml"/><Relationship Id="rId57" Type="http://schemas.openxmlformats.org/officeDocument/2006/relationships/slide" Target="slides/slide50.xml"/><Relationship Id="rId106" Type="http://schemas.openxmlformats.org/officeDocument/2006/relationships/slide" Target="slides/slide99.xml"/><Relationship Id="rId127" Type="http://schemas.openxmlformats.org/officeDocument/2006/relationships/slide" Target="slides/slide120.xml"/><Relationship Id="rId10" Type="http://schemas.openxmlformats.org/officeDocument/2006/relationships/slide" Target="slides/slide3.xml"/><Relationship Id="rId31" Type="http://schemas.openxmlformats.org/officeDocument/2006/relationships/slide" Target="slides/slide24.xml"/><Relationship Id="rId52" Type="http://schemas.openxmlformats.org/officeDocument/2006/relationships/slide" Target="slides/slide45.xml"/><Relationship Id="rId73" Type="http://schemas.openxmlformats.org/officeDocument/2006/relationships/slide" Target="slides/slide66.xml"/><Relationship Id="rId78" Type="http://schemas.openxmlformats.org/officeDocument/2006/relationships/slide" Target="slides/slide71.xml"/><Relationship Id="rId94" Type="http://schemas.openxmlformats.org/officeDocument/2006/relationships/slide" Target="slides/slide87.xml"/><Relationship Id="rId99" Type="http://schemas.openxmlformats.org/officeDocument/2006/relationships/slide" Target="slides/slide92.xml"/><Relationship Id="rId101" Type="http://schemas.openxmlformats.org/officeDocument/2006/relationships/slide" Target="slides/slide94.xml"/><Relationship Id="rId122" Type="http://schemas.openxmlformats.org/officeDocument/2006/relationships/slide" Target="slides/slide115.xml"/><Relationship Id="rId143" Type="http://schemas.openxmlformats.org/officeDocument/2006/relationships/slide" Target="slides/slide136.xml"/><Relationship Id="rId148" Type="http://schemas.openxmlformats.org/officeDocument/2006/relationships/slide" Target="slides/slide141.xml"/><Relationship Id="rId164" Type="http://schemas.openxmlformats.org/officeDocument/2006/relationships/slide" Target="slides/slide157.xml"/><Relationship Id="rId169" Type="http://schemas.openxmlformats.org/officeDocument/2006/relationships/slide" Target="slides/slide162.xml"/><Relationship Id="rId185" Type="http://schemas.openxmlformats.org/officeDocument/2006/relationships/commentAuthors" Target="commentAuthors.xml"/><Relationship Id="rId4" Type="http://schemas.openxmlformats.org/officeDocument/2006/relationships/customXml" Target="../customXml/item4.xml"/><Relationship Id="rId9" Type="http://schemas.openxmlformats.org/officeDocument/2006/relationships/slide" Target="slides/slide2.xml"/><Relationship Id="rId180" Type="http://schemas.openxmlformats.org/officeDocument/2006/relationships/slide" Target="slides/slide173.xml"/><Relationship Id="rId26" Type="http://schemas.openxmlformats.org/officeDocument/2006/relationships/slide" Target="slides/slide19.xml"/><Relationship Id="rId47" Type="http://schemas.openxmlformats.org/officeDocument/2006/relationships/slide" Target="slides/slide40.xml"/><Relationship Id="rId68" Type="http://schemas.openxmlformats.org/officeDocument/2006/relationships/slide" Target="slides/slide61.xml"/><Relationship Id="rId89" Type="http://schemas.openxmlformats.org/officeDocument/2006/relationships/slide" Target="slides/slide82.xml"/><Relationship Id="rId112" Type="http://schemas.openxmlformats.org/officeDocument/2006/relationships/slide" Target="slides/slide105.xml"/><Relationship Id="rId133" Type="http://schemas.openxmlformats.org/officeDocument/2006/relationships/slide" Target="slides/slide126.xml"/><Relationship Id="rId154" Type="http://schemas.openxmlformats.org/officeDocument/2006/relationships/slide" Target="slides/slide147.xml"/><Relationship Id="rId175" Type="http://schemas.openxmlformats.org/officeDocument/2006/relationships/slide" Target="slides/slide168.xml"/><Relationship Id="rId16" Type="http://schemas.openxmlformats.org/officeDocument/2006/relationships/slide" Target="slides/slide9.xml"/><Relationship Id="rId37" Type="http://schemas.openxmlformats.org/officeDocument/2006/relationships/slide" Target="slides/slide30.xml"/><Relationship Id="rId58" Type="http://schemas.openxmlformats.org/officeDocument/2006/relationships/slide" Target="slides/slide51.xml"/><Relationship Id="rId79" Type="http://schemas.openxmlformats.org/officeDocument/2006/relationships/slide" Target="slides/slide72.xml"/><Relationship Id="rId102" Type="http://schemas.openxmlformats.org/officeDocument/2006/relationships/slide" Target="slides/slide95.xml"/><Relationship Id="rId123" Type="http://schemas.openxmlformats.org/officeDocument/2006/relationships/slide" Target="slides/slide116.xml"/><Relationship Id="rId144" Type="http://schemas.openxmlformats.org/officeDocument/2006/relationships/slide" Target="slides/slide137.xml"/><Relationship Id="rId90" Type="http://schemas.openxmlformats.org/officeDocument/2006/relationships/slide" Target="slides/slide83.xml"/><Relationship Id="rId165" Type="http://schemas.openxmlformats.org/officeDocument/2006/relationships/slide" Target="slides/slide158.xml"/><Relationship Id="rId186" Type="http://schemas.openxmlformats.org/officeDocument/2006/relationships/presProps" Target="presProps.xml"/><Relationship Id="rId27" Type="http://schemas.openxmlformats.org/officeDocument/2006/relationships/slide" Target="slides/slide20.xml"/><Relationship Id="rId48" Type="http://schemas.openxmlformats.org/officeDocument/2006/relationships/slide" Target="slides/slide41.xml"/><Relationship Id="rId69" Type="http://schemas.openxmlformats.org/officeDocument/2006/relationships/slide" Target="slides/slide62.xml"/><Relationship Id="rId113" Type="http://schemas.openxmlformats.org/officeDocument/2006/relationships/slide" Target="slides/slide106.xml"/><Relationship Id="rId134" Type="http://schemas.openxmlformats.org/officeDocument/2006/relationships/slide" Target="slides/slide127.xml"/><Relationship Id="rId80" Type="http://schemas.openxmlformats.org/officeDocument/2006/relationships/slide" Target="slides/slide73.xml"/><Relationship Id="rId155" Type="http://schemas.openxmlformats.org/officeDocument/2006/relationships/slide" Target="slides/slide148.xml"/><Relationship Id="rId176" Type="http://schemas.openxmlformats.org/officeDocument/2006/relationships/slide" Target="slides/slide169.xml"/><Relationship Id="rId17" Type="http://schemas.openxmlformats.org/officeDocument/2006/relationships/slide" Target="slides/slide10.xml"/><Relationship Id="rId38" Type="http://schemas.openxmlformats.org/officeDocument/2006/relationships/slide" Target="slides/slide31.xml"/><Relationship Id="rId59" Type="http://schemas.openxmlformats.org/officeDocument/2006/relationships/slide" Target="slides/slide52.xml"/><Relationship Id="rId103" Type="http://schemas.openxmlformats.org/officeDocument/2006/relationships/slide" Target="slides/slide96.xml"/><Relationship Id="rId124" Type="http://schemas.openxmlformats.org/officeDocument/2006/relationships/slide" Target="slides/slide117.xml"/><Relationship Id="rId70" Type="http://schemas.openxmlformats.org/officeDocument/2006/relationships/slide" Target="slides/slide63.xml"/><Relationship Id="rId91" Type="http://schemas.openxmlformats.org/officeDocument/2006/relationships/slide" Target="slides/slide84.xml"/><Relationship Id="rId145" Type="http://schemas.openxmlformats.org/officeDocument/2006/relationships/slide" Target="slides/slide138.xml"/><Relationship Id="rId166" Type="http://schemas.openxmlformats.org/officeDocument/2006/relationships/slide" Target="slides/slide159.xml"/><Relationship Id="rId187" Type="http://schemas.openxmlformats.org/officeDocument/2006/relationships/viewProps" Target="viewProps.xml"/><Relationship Id="rId1" Type="http://schemas.openxmlformats.org/officeDocument/2006/relationships/customXml" Target="../customXml/item1.xml"/><Relationship Id="rId28" Type="http://schemas.openxmlformats.org/officeDocument/2006/relationships/slide" Target="slides/slide21.xml"/><Relationship Id="rId49" Type="http://schemas.openxmlformats.org/officeDocument/2006/relationships/slide" Target="slides/slide42.xml"/><Relationship Id="rId114" Type="http://schemas.openxmlformats.org/officeDocument/2006/relationships/slide" Target="slides/slide107.xml"/><Relationship Id="rId60" Type="http://schemas.openxmlformats.org/officeDocument/2006/relationships/slide" Target="slides/slide53.xml"/><Relationship Id="rId81" Type="http://schemas.openxmlformats.org/officeDocument/2006/relationships/slide" Target="slides/slide74.xml"/><Relationship Id="rId135" Type="http://schemas.openxmlformats.org/officeDocument/2006/relationships/slide" Target="slides/slide128.xml"/><Relationship Id="rId156" Type="http://schemas.openxmlformats.org/officeDocument/2006/relationships/slide" Target="slides/slide149.xml"/><Relationship Id="rId177" Type="http://schemas.openxmlformats.org/officeDocument/2006/relationships/slide" Target="slides/slide170.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7-10-09T16:33:22.178" idx="1">
    <p:pos x="10" y="10"/>
    <p:text>check with Frank</p:text>
    <p:extLst>
      <p:ext uri="{C676402C-5697-4E1C-873F-D02D1690AC5C}">
        <p15:threadingInfo xmlns:p15="http://schemas.microsoft.com/office/powerpoint/2012/main" timeZoneBias="-120"/>
      </p:ext>
    </p:extLst>
  </p:cm>
</p: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5DA2133-A040-49BC-BFEA-638D4283A477}" type="doc">
      <dgm:prSet loTypeId="urn:microsoft.com/office/officeart/2005/8/layout/chart3" loCatId="cycle" qsTypeId="urn:microsoft.com/office/officeart/2005/8/quickstyle/simple1" qsCatId="simple" csTypeId="urn:microsoft.com/office/officeart/2005/8/colors/accent1_2" csCatId="accent1" phldr="1"/>
      <dgm:spPr/>
    </dgm:pt>
    <dgm:pt modelId="{413FA03B-A9AF-48BD-9886-F39DE0D946BB}">
      <dgm:prSet phldrT="[Text]"/>
      <dgm:spPr/>
      <dgm:t>
        <a:bodyPr/>
        <a:lstStyle/>
        <a:p>
          <a:r>
            <a:rPr lang="en-US" dirty="0"/>
            <a:t>home</a:t>
          </a:r>
        </a:p>
      </dgm:t>
    </dgm:pt>
    <dgm:pt modelId="{27D80457-796A-46F2-ADF6-486AD30D40FE}" type="parTrans" cxnId="{65218770-B9E0-4771-BF32-915DD98FF580}">
      <dgm:prSet/>
      <dgm:spPr/>
      <dgm:t>
        <a:bodyPr/>
        <a:lstStyle/>
        <a:p>
          <a:endParaRPr lang="en-US"/>
        </a:p>
      </dgm:t>
    </dgm:pt>
    <dgm:pt modelId="{A0B4621C-95F7-4E44-828C-15F8BEEA7E87}" type="sibTrans" cxnId="{65218770-B9E0-4771-BF32-915DD98FF580}">
      <dgm:prSet/>
      <dgm:spPr/>
      <dgm:t>
        <a:bodyPr/>
        <a:lstStyle/>
        <a:p>
          <a:endParaRPr lang="en-US"/>
        </a:p>
      </dgm:t>
    </dgm:pt>
    <dgm:pt modelId="{16092C35-7FCB-4936-8386-1AEE78242DC3}">
      <dgm:prSet phldrT="[Text]"/>
      <dgm:spPr>
        <a:solidFill>
          <a:schemeClr val="accent5">
            <a:lumMod val="40000"/>
            <a:lumOff val="60000"/>
          </a:schemeClr>
        </a:solidFill>
      </dgm:spPr>
      <dgm:t>
        <a:bodyPr/>
        <a:lstStyle/>
        <a:p>
          <a:r>
            <a:rPr lang="en-US" dirty="0"/>
            <a:t>data</a:t>
          </a:r>
        </a:p>
      </dgm:t>
    </dgm:pt>
    <dgm:pt modelId="{7B23BB96-3E26-4376-8369-238BD5C6445D}" type="parTrans" cxnId="{62A66856-AA98-4F4A-8B6A-3198ABE4066E}">
      <dgm:prSet/>
      <dgm:spPr/>
      <dgm:t>
        <a:bodyPr/>
        <a:lstStyle/>
        <a:p>
          <a:endParaRPr lang="en-US"/>
        </a:p>
      </dgm:t>
    </dgm:pt>
    <dgm:pt modelId="{1EC20F6B-EE32-4757-AFFC-51886AEF6111}" type="sibTrans" cxnId="{62A66856-AA98-4F4A-8B6A-3198ABE4066E}">
      <dgm:prSet/>
      <dgm:spPr/>
      <dgm:t>
        <a:bodyPr/>
        <a:lstStyle/>
        <a:p>
          <a:endParaRPr lang="en-US"/>
        </a:p>
      </dgm:t>
    </dgm:pt>
    <dgm:pt modelId="{47ED5E86-6683-4B94-9D77-315F5598C765}">
      <dgm:prSet phldrT="[Text]"/>
      <dgm:spPr>
        <a:solidFill>
          <a:schemeClr val="accent5">
            <a:lumMod val="40000"/>
            <a:lumOff val="60000"/>
          </a:schemeClr>
        </a:solidFill>
      </dgm:spPr>
      <dgm:t>
        <a:bodyPr/>
        <a:lstStyle/>
        <a:p>
          <a:r>
            <a:rPr lang="en-US" dirty="0"/>
            <a:t>scratch</a:t>
          </a:r>
        </a:p>
      </dgm:t>
    </dgm:pt>
    <dgm:pt modelId="{736A996F-08FB-4A50-834C-250D5147FABF}" type="parTrans" cxnId="{69F84BAF-E91C-4A2B-BE5B-57064F7A74BA}">
      <dgm:prSet/>
      <dgm:spPr/>
      <dgm:t>
        <a:bodyPr/>
        <a:lstStyle/>
        <a:p>
          <a:endParaRPr lang="en-US"/>
        </a:p>
      </dgm:t>
    </dgm:pt>
    <dgm:pt modelId="{4D0CFB7F-B94B-4347-8F71-BF9B9F546F31}" type="sibTrans" cxnId="{69F84BAF-E91C-4A2B-BE5B-57064F7A74BA}">
      <dgm:prSet/>
      <dgm:spPr/>
      <dgm:t>
        <a:bodyPr/>
        <a:lstStyle/>
        <a:p>
          <a:endParaRPr lang="en-US"/>
        </a:p>
      </dgm:t>
    </dgm:pt>
    <dgm:pt modelId="{58439C99-298E-4A78-907C-5716723AA190}">
      <dgm:prSet phldrT="[Text]"/>
      <dgm:spPr>
        <a:solidFill>
          <a:schemeClr val="accent5">
            <a:lumMod val="40000"/>
            <a:lumOff val="60000"/>
          </a:schemeClr>
        </a:solidFill>
      </dgm:spPr>
      <dgm:t>
        <a:bodyPr/>
        <a:lstStyle/>
        <a:p>
          <a:r>
            <a:rPr lang="en-US" dirty="0"/>
            <a:t>node scratch</a:t>
          </a:r>
        </a:p>
      </dgm:t>
    </dgm:pt>
    <dgm:pt modelId="{B70224A7-0663-4DC3-9659-725BA53132FD}" type="parTrans" cxnId="{67CD138C-600A-47D9-B0E3-ACE0E842F3D0}">
      <dgm:prSet/>
      <dgm:spPr/>
      <dgm:t>
        <a:bodyPr/>
        <a:lstStyle/>
        <a:p>
          <a:endParaRPr lang="en-US"/>
        </a:p>
      </dgm:t>
    </dgm:pt>
    <dgm:pt modelId="{5350564E-9CD9-4FDA-B9FE-E52E16EC5A21}" type="sibTrans" cxnId="{67CD138C-600A-47D9-B0E3-ACE0E842F3D0}">
      <dgm:prSet/>
      <dgm:spPr/>
      <dgm:t>
        <a:bodyPr/>
        <a:lstStyle/>
        <a:p>
          <a:endParaRPr lang="en-US"/>
        </a:p>
      </dgm:t>
    </dgm:pt>
    <dgm:pt modelId="{15CC3DC5-A122-4FF6-A8C3-1F74A7D26318}">
      <dgm:prSet phldrT="[Text]"/>
      <dgm:spPr>
        <a:solidFill>
          <a:schemeClr val="accent5">
            <a:lumMod val="40000"/>
            <a:lumOff val="60000"/>
          </a:schemeClr>
        </a:solidFill>
      </dgm:spPr>
      <dgm:t>
        <a:bodyPr/>
        <a:lstStyle/>
        <a:p>
          <a:r>
            <a:rPr lang="en-US" dirty="0"/>
            <a:t>staging</a:t>
          </a:r>
        </a:p>
      </dgm:t>
    </dgm:pt>
    <dgm:pt modelId="{BB84C7B0-DCE9-4AA0-BE16-C5CB5B9BE48B}" type="parTrans" cxnId="{0F02DA0A-CAB2-4FBB-ACF6-01936894F6F8}">
      <dgm:prSet/>
      <dgm:spPr/>
      <dgm:t>
        <a:bodyPr/>
        <a:lstStyle/>
        <a:p>
          <a:endParaRPr lang="en-US"/>
        </a:p>
      </dgm:t>
    </dgm:pt>
    <dgm:pt modelId="{709C5016-9F98-49D7-899E-F510B8DFE3C4}" type="sibTrans" cxnId="{0F02DA0A-CAB2-4FBB-ACF6-01936894F6F8}">
      <dgm:prSet/>
      <dgm:spPr/>
      <dgm:t>
        <a:bodyPr/>
        <a:lstStyle/>
        <a:p>
          <a:endParaRPr lang="en-US"/>
        </a:p>
      </dgm:t>
    </dgm:pt>
    <dgm:pt modelId="{B95125EF-84B5-4BCF-9C6E-068AD55408E0}">
      <dgm:prSet phldrT="[Text]"/>
      <dgm:spPr>
        <a:solidFill>
          <a:schemeClr val="accent5">
            <a:lumMod val="40000"/>
            <a:lumOff val="60000"/>
          </a:schemeClr>
        </a:solidFill>
      </dgm:spPr>
      <dgm:t>
        <a:bodyPr/>
        <a:lstStyle/>
        <a:p>
          <a:r>
            <a:rPr lang="en-US" dirty="0"/>
            <a:t>archive</a:t>
          </a:r>
        </a:p>
      </dgm:t>
    </dgm:pt>
    <dgm:pt modelId="{FB16F904-9AC2-4294-ACDD-5AA5E15DB531}" type="parTrans" cxnId="{B3C07F82-4D91-49CF-9A40-345B0E79CDBA}">
      <dgm:prSet/>
      <dgm:spPr/>
      <dgm:t>
        <a:bodyPr/>
        <a:lstStyle/>
        <a:p>
          <a:endParaRPr lang="en-US"/>
        </a:p>
      </dgm:t>
    </dgm:pt>
    <dgm:pt modelId="{4E8DD644-18DC-43E3-8C0A-E1C992ACAA15}" type="sibTrans" cxnId="{B3C07F82-4D91-49CF-9A40-345B0E79CDBA}">
      <dgm:prSet/>
      <dgm:spPr/>
      <dgm:t>
        <a:bodyPr/>
        <a:lstStyle/>
        <a:p>
          <a:endParaRPr lang="en-US"/>
        </a:p>
      </dgm:t>
    </dgm:pt>
    <dgm:pt modelId="{FAB8AA3E-2E93-4523-A257-8E1565815C0B}" type="pres">
      <dgm:prSet presAssocID="{35DA2133-A040-49BC-BFEA-638D4283A477}" presName="compositeShape" presStyleCnt="0">
        <dgm:presLayoutVars>
          <dgm:chMax val="7"/>
          <dgm:dir/>
          <dgm:resizeHandles val="exact"/>
        </dgm:presLayoutVars>
      </dgm:prSet>
      <dgm:spPr/>
    </dgm:pt>
    <dgm:pt modelId="{D898F928-3286-4862-93BB-BD4E620472C6}" type="pres">
      <dgm:prSet presAssocID="{35DA2133-A040-49BC-BFEA-638D4283A477}" presName="wedge1" presStyleLbl="node1" presStyleIdx="0" presStyleCnt="6"/>
      <dgm:spPr/>
    </dgm:pt>
    <dgm:pt modelId="{CA6ADB7F-7DDB-4265-9F1B-63697782A96C}" type="pres">
      <dgm:prSet presAssocID="{35DA2133-A040-49BC-BFEA-638D4283A477}" presName="wedge1Tx" presStyleLbl="node1" presStyleIdx="0" presStyleCnt="6">
        <dgm:presLayoutVars>
          <dgm:chMax val="0"/>
          <dgm:chPref val="0"/>
          <dgm:bulletEnabled val="1"/>
        </dgm:presLayoutVars>
      </dgm:prSet>
      <dgm:spPr/>
    </dgm:pt>
    <dgm:pt modelId="{F2C2304E-EBDD-4BFD-856A-0BF7A53E74DD}" type="pres">
      <dgm:prSet presAssocID="{35DA2133-A040-49BC-BFEA-638D4283A477}" presName="wedge2" presStyleLbl="node1" presStyleIdx="1" presStyleCnt="6"/>
      <dgm:spPr/>
    </dgm:pt>
    <dgm:pt modelId="{89FD3735-FBF2-4668-95D8-7E180CF77867}" type="pres">
      <dgm:prSet presAssocID="{35DA2133-A040-49BC-BFEA-638D4283A477}" presName="wedge2Tx" presStyleLbl="node1" presStyleIdx="1" presStyleCnt="6">
        <dgm:presLayoutVars>
          <dgm:chMax val="0"/>
          <dgm:chPref val="0"/>
          <dgm:bulletEnabled val="1"/>
        </dgm:presLayoutVars>
      </dgm:prSet>
      <dgm:spPr/>
    </dgm:pt>
    <dgm:pt modelId="{AD753434-8F18-4EC6-B4A4-C297E31D2F02}" type="pres">
      <dgm:prSet presAssocID="{35DA2133-A040-49BC-BFEA-638D4283A477}" presName="wedge3" presStyleLbl="node1" presStyleIdx="2" presStyleCnt="6"/>
      <dgm:spPr/>
    </dgm:pt>
    <dgm:pt modelId="{DD700F7E-99AA-444B-A831-7A1EF158665F}" type="pres">
      <dgm:prSet presAssocID="{35DA2133-A040-49BC-BFEA-638D4283A477}" presName="wedge3Tx" presStyleLbl="node1" presStyleIdx="2" presStyleCnt="6">
        <dgm:presLayoutVars>
          <dgm:chMax val="0"/>
          <dgm:chPref val="0"/>
          <dgm:bulletEnabled val="1"/>
        </dgm:presLayoutVars>
      </dgm:prSet>
      <dgm:spPr/>
    </dgm:pt>
    <dgm:pt modelId="{111B4636-A456-4308-9E63-E95537971891}" type="pres">
      <dgm:prSet presAssocID="{35DA2133-A040-49BC-BFEA-638D4283A477}" presName="wedge4" presStyleLbl="node1" presStyleIdx="3" presStyleCnt="6"/>
      <dgm:spPr/>
    </dgm:pt>
    <dgm:pt modelId="{4B2B4DF4-56ED-4BD7-A2F6-0D76705CE16B}" type="pres">
      <dgm:prSet presAssocID="{35DA2133-A040-49BC-BFEA-638D4283A477}" presName="wedge4Tx" presStyleLbl="node1" presStyleIdx="3" presStyleCnt="6">
        <dgm:presLayoutVars>
          <dgm:chMax val="0"/>
          <dgm:chPref val="0"/>
          <dgm:bulletEnabled val="1"/>
        </dgm:presLayoutVars>
      </dgm:prSet>
      <dgm:spPr/>
    </dgm:pt>
    <dgm:pt modelId="{0C388C87-16DF-4F7F-82C7-4444B2D331E1}" type="pres">
      <dgm:prSet presAssocID="{35DA2133-A040-49BC-BFEA-638D4283A477}" presName="wedge5" presStyleLbl="node1" presStyleIdx="4" presStyleCnt="6"/>
      <dgm:spPr/>
    </dgm:pt>
    <dgm:pt modelId="{711CB24B-49A2-4004-9220-C2D98837F761}" type="pres">
      <dgm:prSet presAssocID="{35DA2133-A040-49BC-BFEA-638D4283A477}" presName="wedge5Tx" presStyleLbl="node1" presStyleIdx="4" presStyleCnt="6">
        <dgm:presLayoutVars>
          <dgm:chMax val="0"/>
          <dgm:chPref val="0"/>
          <dgm:bulletEnabled val="1"/>
        </dgm:presLayoutVars>
      </dgm:prSet>
      <dgm:spPr/>
    </dgm:pt>
    <dgm:pt modelId="{833D8A65-B827-49CF-A8B4-E49007100291}" type="pres">
      <dgm:prSet presAssocID="{35DA2133-A040-49BC-BFEA-638D4283A477}" presName="wedge6" presStyleLbl="node1" presStyleIdx="5" presStyleCnt="6"/>
      <dgm:spPr/>
    </dgm:pt>
    <dgm:pt modelId="{E764B439-29EF-48FB-AD55-5DE0421120A2}" type="pres">
      <dgm:prSet presAssocID="{35DA2133-A040-49BC-BFEA-638D4283A477}" presName="wedge6Tx" presStyleLbl="node1" presStyleIdx="5" presStyleCnt="6">
        <dgm:presLayoutVars>
          <dgm:chMax val="0"/>
          <dgm:chPref val="0"/>
          <dgm:bulletEnabled val="1"/>
        </dgm:presLayoutVars>
      </dgm:prSet>
      <dgm:spPr/>
    </dgm:pt>
  </dgm:ptLst>
  <dgm:cxnLst>
    <dgm:cxn modelId="{03794202-A20C-40FA-94D8-6FAC15E4A6C0}" type="presOf" srcId="{35DA2133-A040-49BC-BFEA-638D4283A477}" destId="{FAB8AA3E-2E93-4523-A257-8E1565815C0B}" srcOrd="0" destOrd="0" presId="urn:microsoft.com/office/officeart/2005/8/layout/chart3"/>
    <dgm:cxn modelId="{0F02DA0A-CAB2-4FBB-ACF6-01936894F6F8}" srcId="{35DA2133-A040-49BC-BFEA-638D4283A477}" destId="{15CC3DC5-A122-4FF6-A8C3-1F74A7D26318}" srcOrd="4" destOrd="0" parTransId="{BB84C7B0-DCE9-4AA0-BE16-C5CB5B9BE48B}" sibTransId="{709C5016-9F98-49D7-899E-F510B8DFE3C4}"/>
    <dgm:cxn modelId="{2CEEAD11-9A64-4899-9F1B-DA99B4ADAACB}" type="presOf" srcId="{413FA03B-A9AF-48BD-9886-F39DE0D946BB}" destId="{CA6ADB7F-7DDB-4265-9F1B-63697782A96C}" srcOrd="1" destOrd="0" presId="urn:microsoft.com/office/officeart/2005/8/layout/chart3"/>
    <dgm:cxn modelId="{FA408719-5E14-4A23-88F1-74161D365498}" type="presOf" srcId="{413FA03B-A9AF-48BD-9886-F39DE0D946BB}" destId="{D898F928-3286-4862-93BB-BD4E620472C6}" srcOrd="0" destOrd="0" presId="urn:microsoft.com/office/officeart/2005/8/layout/chart3"/>
    <dgm:cxn modelId="{87846235-06F6-4252-A746-8696267985DD}" type="presOf" srcId="{B95125EF-84B5-4BCF-9C6E-068AD55408E0}" destId="{E764B439-29EF-48FB-AD55-5DE0421120A2}" srcOrd="1" destOrd="0" presId="urn:microsoft.com/office/officeart/2005/8/layout/chart3"/>
    <dgm:cxn modelId="{980CF03E-3822-4337-B7B4-9B69206C25BA}" type="presOf" srcId="{58439C99-298E-4A78-907C-5716723AA190}" destId="{111B4636-A456-4308-9E63-E95537971891}" srcOrd="0" destOrd="0" presId="urn:microsoft.com/office/officeart/2005/8/layout/chart3"/>
    <dgm:cxn modelId="{209A3A41-6E92-4501-A8BA-792A6FCD6D96}" type="presOf" srcId="{15CC3DC5-A122-4FF6-A8C3-1F74A7D26318}" destId="{0C388C87-16DF-4F7F-82C7-4444B2D331E1}" srcOrd="0" destOrd="0" presId="urn:microsoft.com/office/officeart/2005/8/layout/chart3"/>
    <dgm:cxn modelId="{65218770-B9E0-4771-BF32-915DD98FF580}" srcId="{35DA2133-A040-49BC-BFEA-638D4283A477}" destId="{413FA03B-A9AF-48BD-9886-F39DE0D946BB}" srcOrd="0" destOrd="0" parTransId="{27D80457-796A-46F2-ADF6-486AD30D40FE}" sibTransId="{A0B4621C-95F7-4E44-828C-15F8BEEA7E87}"/>
    <dgm:cxn modelId="{9A607852-5BED-4B96-AC9D-CD3CE9806618}" type="presOf" srcId="{58439C99-298E-4A78-907C-5716723AA190}" destId="{4B2B4DF4-56ED-4BD7-A2F6-0D76705CE16B}" srcOrd="1" destOrd="0" presId="urn:microsoft.com/office/officeart/2005/8/layout/chart3"/>
    <dgm:cxn modelId="{C86D7F53-1BDB-40E1-B6B5-C4142D628D45}" type="presOf" srcId="{47ED5E86-6683-4B94-9D77-315F5598C765}" destId="{DD700F7E-99AA-444B-A831-7A1EF158665F}" srcOrd="1" destOrd="0" presId="urn:microsoft.com/office/officeart/2005/8/layout/chart3"/>
    <dgm:cxn modelId="{62A66856-AA98-4F4A-8B6A-3198ABE4066E}" srcId="{35DA2133-A040-49BC-BFEA-638D4283A477}" destId="{16092C35-7FCB-4936-8386-1AEE78242DC3}" srcOrd="1" destOrd="0" parTransId="{7B23BB96-3E26-4376-8369-238BD5C6445D}" sibTransId="{1EC20F6B-EE32-4757-AFFC-51886AEF6111}"/>
    <dgm:cxn modelId="{B3C07F82-4D91-49CF-9A40-345B0E79CDBA}" srcId="{35DA2133-A040-49BC-BFEA-638D4283A477}" destId="{B95125EF-84B5-4BCF-9C6E-068AD55408E0}" srcOrd="5" destOrd="0" parTransId="{FB16F904-9AC2-4294-ACDD-5AA5E15DB531}" sibTransId="{4E8DD644-18DC-43E3-8C0A-E1C992ACAA15}"/>
    <dgm:cxn modelId="{67CD138C-600A-47D9-B0E3-ACE0E842F3D0}" srcId="{35DA2133-A040-49BC-BFEA-638D4283A477}" destId="{58439C99-298E-4A78-907C-5716723AA190}" srcOrd="3" destOrd="0" parTransId="{B70224A7-0663-4DC3-9659-725BA53132FD}" sibTransId="{5350564E-9CD9-4FDA-B9FE-E52E16EC5A21}"/>
    <dgm:cxn modelId="{8BA5BA8D-6579-4C5B-B3C9-AE4CAD528112}" type="presOf" srcId="{16092C35-7FCB-4936-8386-1AEE78242DC3}" destId="{F2C2304E-EBDD-4BFD-856A-0BF7A53E74DD}" srcOrd="0" destOrd="0" presId="urn:microsoft.com/office/officeart/2005/8/layout/chart3"/>
    <dgm:cxn modelId="{69F84BAF-E91C-4A2B-BE5B-57064F7A74BA}" srcId="{35DA2133-A040-49BC-BFEA-638D4283A477}" destId="{47ED5E86-6683-4B94-9D77-315F5598C765}" srcOrd="2" destOrd="0" parTransId="{736A996F-08FB-4A50-834C-250D5147FABF}" sibTransId="{4D0CFB7F-B94B-4347-8F71-BF9B9F546F31}"/>
    <dgm:cxn modelId="{F75891B3-3E19-4B06-B7C0-554D56A7CE3A}" type="presOf" srcId="{15CC3DC5-A122-4FF6-A8C3-1F74A7D26318}" destId="{711CB24B-49A2-4004-9220-C2D98837F761}" srcOrd="1" destOrd="0" presId="urn:microsoft.com/office/officeart/2005/8/layout/chart3"/>
    <dgm:cxn modelId="{F2431EE0-D8C4-4BB1-9EA4-A41AAB4BB1BF}" type="presOf" srcId="{B95125EF-84B5-4BCF-9C6E-068AD55408E0}" destId="{833D8A65-B827-49CF-A8B4-E49007100291}" srcOrd="0" destOrd="0" presId="urn:microsoft.com/office/officeart/2005/8/layout/chart3"/>
    <dgm:cxn modelId="{910F65F8-48DD-4909-9445-62D30C74FBD1}" type="presOf" srcId="{47ED5E86-6683-4B94-9D77-315F5598C765}" destId="{AD753434-8F18-4EC6-B4A4-C297E31D2F02}" srcOrd="0" destOrd="0" presId="urn:microsoft.com/office/officeart/2005/8/layout/chart3"/>
    <dgm:cxn modelId="{69E0A9FD-1C6C-455B-A96C-6E750DD7990E}" type="presOf" srcId="{16092C35-7FCB-4936-8386-1AEE78242DC3}" destId="{89FD3735-FBF2-4668-95D8-7E180CF77867}" srcOrd="1" destOrd="0" presId="urn:microsoft.com/office/officeart/2005/8/layout/chart3"/>
    <dgm:cxn modelId="{D02ED844-326E-444A-B32A-84EE09B24CDF}" type="presParOf" srcId="{FAB8AA3E-2E93-4523-A257-8E1565815C0B}" destId="{D898F928-3286-4862-93BB-BD4E620472C6}" srcOrd="0" destOrd="0" presId="urn:microsoft.com/office/officeart/2005/8/layout/chart3"/>
    <dgm:cxn modelId="{D36F5C04-54FE-46C7-BB4C-5ECF78906168}" type="presParOf" srcId="{FAB8AA3E-2E93-4523-A257-8E1565815C0B}" destId="{CA6ADB7F-7DDB-4265-9F1B-63697782A96C}" srcOrd="1" destOrd="0" presId="urn:microsoft.com/office/officeart/2005/8/layout/chart3"/>
    <dgm:cxn modelId="{5165357F-6E30-4144-BE7C-9F50D0C7189C}" type="presParOf" srcId="{FAB8AA3E-2E93-4523-A257-8E1565815C0B}" destId="{F2C2304E-EBDD-4BFD-856A-0BF7A53E74DD}" srcOrd="2" destOrd="0" presId="urn:microsoft.com/office/officeart/2005/8/layout/chart3"/>
    <dgm:cxn modelId="{606F0418-3B78-4870-BF18-FD2BD6B1F652}" type="presParOf" srcId="{FAB8AA3E-2E93-4523-A257-8E1565815C0B}" destId="{89FD3735-FBF2-4668-95D8-7E180CF77867}" srcOrd="3" destOrd="0" presId="urn:microsoft.com/office/officeart/2005/8/layout/chart3"/>
    <dgm:cxn modelId="{F5EA01A8-3DC5-48FF-867F-FB5FAB532F8E}" type="presParOf" srcId="{FAB8AA3E-2E93-4523-A257-8E1565815C0B}" destId="{AD753434-8F18-4EC6-B4A4-C297E31D2F02}" srcOrd="4" destOrd="0" presId="urn:microsoft.com/office/officeart/2005/8/layout/chart3"/>
    <dgm:cxn modelId="{67960B08-354A-4372-8EDB-CA02504DB5E2}" type="presParOf" srcId="{FAB8AA3E-2E93-4523-A257-8E1565815C0B}" destId="{DD700F7E-99AA-444B-A831-7A1EF158665F}" srcOrd="5" destOrd="0" presId="urn:microsoft.com/office/officeart/2005/8/layout/chart3"/>
    <dgm:cxn modelId="{51648B35-F21F-4155-9B9D-587153D6D64E}" type="presParOf" srcId="{FAB8AA3E-2E93-4523-A257-8E1565815C0B}" destId="{111B4636-A456-4308-9E63-E95537971891}" srcOrd="6" destOrd="0" presId="urn:microsoft.com/office/officeart/2005/8/layout/chart3"/>
    <dgm:cxn modelId="{A47CFF88-0EFA-47B9-BDB9-79FD89BC2791}" type="presParOf" srcId="{FAB8AA3E-2E93-4523-A257-8E1565815C0B}" destId="{4B2B4DF4-56ED-4BD7-A2F6-0D76705CE16B}" srcOrd="7" destOrd="0" presId="urn:microsoft.com/office/officeart/2005/8/layout/chart3"/>
    <dgm:cxn modelId="{D5BD8491-5165-413F-9EC7-ED66E09EE7D9}" type="presParOf" srcId="{FAB8AA3E-2E93-4523-A257-8E1565815C0B}" destId="{0C388C87-16DF-4F7F-82C7-4444B2D331E1}" srcOrd="8" destOrd="0" presId="urn:microsoft.com/office/officeart/2005/8/layout/chart3"/>
    <dgm:cxn modelId="{0CDF195E-63F4-4364-92A8-B86C138EB44D}" type="presParOf" srcId="{FAB8AA3E-2E93-4523-A257-8E1565815C0B}" destId="{711CB24B-49A2-4004-9220-C2D98837F761}" srcOrd="9" destOrd="0" presId="urn:microsoft.com/office/officeart/2005/8/layout/chart3"/>
    <dgm:cxn modelId="{85FEC69A-29CF-4EC2-9BA9-63BFB8404976}" type="presParOf" srcId="{FAB8AA3E-2E93-4523-A257-8E1565815C0B}" destId="{833D8A65-B827-49CF-A8B4-E49007100291}" srcOrd="10" destOrd="0" presId="urn:microsoft.com/office/officeart/2005/8/layout/chart3"/>
    <dgm:cxn modelId="{1C5EE13E-EC9A-4769-A80D-BF1FD2FFDF36}" type="presParOf" srcId="{FAB8AA3E-2E93-4523-A257-8E1565815C0B}" destId="{E764B439-29EF-48FB-AD55-5DE0421120A2}" srcOrd="11" destOrd="0" presId="urn:microsoft.com/office/officeart/2005/8/layout/char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5DA2133-A040-49BC-BFEA-638D4283A477}" type="doc">
      <dgm:prSet loTypeId="urn:microsoft.com/office/officeart/2005/8/layout/chart3" loCatId="cycle" qsTypeId="urn:microsoft.com/office/officeart/2005/8/quickstyle/simple1" qsCatId="simple" csTypeId="urn:microsoft.com/office/officeart/2005/8/colors/accent1_2" csCatId="accent1" phldr="1"/>
      <dgm:spPr/>
    </dgm:pt>
    <dgm:pt modelId="{413FA03B-A9AF-48BD-9886-F39DE0D946BB}">
      <dgm:prSet phldrT="[Text]"/>
      <dgm:spPr>
        <a:solidFill>
          <a:schemeClr val="accent5">
            <a:lumMod val="40000"/>
            <a:lumOff val="60000"/>
          </a:schemeClr>
        </a:solidFill>
      </dgm:spPr>
      <dgm:t>
        <a:bodyPr/>
        <a:lstStyle/>
        <a:p>
          <a:r>
            <a:rPr lang="en-US" dirty="0"/>
            <a:t>home</a:t>
          </a:r>
        </a:p>
      </dgm:t>
    </dgm:pt>
    <dgm:pt modelId="{27D80457-796A-46F2-ADF6-486AD30D40FE}" type="parTrans" cxnId="{65218770-B9E0-4771-BF32-915DD98FF580}">
      <dgm:prSet/>
      <dgm:spPr/>
      <dgm:t>
        <a:bodyPr/>
        <a:lstStyle/>
        <a:p>
          <a:endParaRPr lang="en-US"/>
        </a:p>
      </dgm:t>
    </dgm:pt>
    <dgm:pt modelId="{A0B4621C-95F7-4E44-828C-15F8BEEA7E87}" type="sibTrans" cxnId="{65218770-B9E0-4771-BF32-915DD98FF580}">
      <dgm:prSet/>
      <dgm:spPr/>
      <dgm:t>
        <a:bodyPr/>
        <a:lstStyle/>
        <a:p>
          <a:endParaRPr lang="en-US"/>
        </a:p>
      </dgm:t>
    </dgm:pt>
    <dgm:pt modelId="{16092C35-7FCB-4936-8386-1AEE78242DC3}">
      <dgm:prSet phldrT="[Text]"/>
      <dgm:spPr>
        <a:solidFill>
          <a:schemeClr val="accent5"/>
        </a:solidFill>
      </dgm:spPr>
      <dgm:t>
        <a:bodyPr/>
        <a:lstStyle/>
        <a:p>
          <a:r>
            <a:rPr lang="en-US" dirty="0"/>
            <a:t>data</a:t>
          </a:r>
        </a:p>
      </dgm:t>
    </dgm:pt>
    <dgm:pt modelId="{7B23BB96-3E26-4376-8369-238BD5C6445D}" type="parTrans" cxnId="{62A66856-AA98-4F4A-8B6A-3198ABE4066E}">
      <dgm:prSet/>
      <dgm:spPr/>
      <dgm:t>
        <a:bodyPr/>
        <a:lstStyle/>
        <a:p>
          <a:endParaRPr lang="en-US"/>
        </a:p>
      </dgm:t>
    </dgm:pt>
    <dgm:pt modelId="{1EC20F6B-EE32-4757-AFFC-51886AEF6111}" type="sibTrans" cxnId="{62A66856-AA98-4F4A-8B6A-3198ABE4066E}">
      <dgm:prSet/>
      <dgm:spPr/>
      <dgm:t>
        <a:bodyPr/>
        <a:lstStyle/>
        <a:p>
          <a:endParaRPr lang="en-US"/>
        </a:p>
      </dgm:t>
    </dgm:pt>
    <dgm:pt modelId="{47ED5E86-6683-4B94-9D77-315F5598C765}">
      <dgm:prSet phldrT="[Text]"/>
      <dgm:spPr>
        <a:solidFill>
          <a:schemeClr val="accent5">
            <a:lumMod val="40000"/>
            <a:lumOff val="60000"/>
          </a:schemeClr>
        </a:solidFill>
      </dgm:spPr>
      <dgm:t>
        <a:bodyPr/>
        <a:lstStyle/>
        <a:p>
          <a:r>
            <a:rPr lang="en-US" dirty="0"/>
            <a:t>scratch</a:t>
          </a:r>
        </a:p>
      </dgm:t>
    </dgm:pt>
    <dgm:pt modelId="{736A996F-08FB-4A50-834C-250D5147FABF}" type="parTrans" cxnId="{69F84BAF-E91C-4A2B-BE5B-57064F7A74BA}">
      <dgm:prSet/>
      <dgm:spPr/>
      <dgm:t>
        <a:bodyPr/>
        <a:lstStyle/>
        <a:p>
          <a:endParaRPr lang="en-US"/>
        </a:p>
      </dgm:t>
    </dgm:pt>
    <dgm:pt modelId="{4D0CFB7F-B94B-4347-8F71-BF9B9F546F31}" type="sibTrans" cxnId="{69F84BAF-E91C-4A2B-BE5B-57064F7A74BA}">
      <dgm:prSet/>
      <dgm:spPr/>
      <dgm:t>
        <a:bodyPr/>
        <a:lstStyle/>
        <a:p>
          <a:endParaRPr lang="en-US"/>
        </a:p>
      </dgm:t>
    </dgm:pt>
    <dgm:pt modelId="{58439C99-298E-4A78-907C-5716723AA190}">
      <dgm:prSet phldrT="[Text]"/>
      <dgm:spPr>
        <a:solidFill>
          <a:schemeClr val="accent5">
            <a:lumMod val="40000"/>
            <a:lumOff val="60000"/>
          </a:schemeClr>
        </a:solidFill>
      </dgm:spPr>
      <dgm:t>
        <a:bodyPr/>
        <a:lstStyle/>
        <a:p>
          <a:r>
            <a:rPr lang="en-US" dirty="0"/>
            <a:t>node scratch</a:t>
          </a:r>
        </a:p>
      </dgm:t>
    </dgm:pt>
    <dgm:pt modelId="{B70224A7-0663-4DC3-9659-725BA53132FD}" type="parTrans" cxnId="{67CD138C-600A-47D9-B0E3-ACE0E842F3D0}">
      <dgm:prSet/>
      <dgm:spPr/>
      <dgm:t>
        <a:bodyPr/>
        <a:lstStyle/>
        <a:p>
          <a:endParaRPr lang="en-US"/>
        </a:p>
      </dgm:t>
    </dgm:pt>
    <dgm:pt modelId="{5350564E-9CD9-4FDA-B9FE-E52E16EC5A21}" type="sibTrans" cxnId="{67CD138C-600A-47D9-B0E3-ACE0E842F3D0}">
      <dgm:prSet/>
      <dgm:spPr/>
      <dgm:t>
        <a:bodyPr/>
        <a:lstStyle/>
        <a:p>
          <a:endParaRPr lang="en-US"/>
        </a:p>
      </dgm:t>
    </dgm:pt>
    <dgm:pt modelId="{15CC3DC5-A122-4FF6-A8C3-1F74A7D26318}">
      <dgm:prSet phldrT="[Text]"/>
      <dgm:spPr>
        <a:solidFill>
          <a:schemeClr val="accent5">
            <a:lumMod val="40000"/>
            <a:lumOff val="60000"/>
          </a:schemeClr>
        </a:solidFill>
      </dgm:spPr>
      <dgm:t>
        <a:bodyPr/>
        <a:lstStyle/>
        <a:p>
          <a:r>
            <a:rPr lang="en-US" dirty="0"/>
            <a:t>staging</a:t>
          </a:r>
        </a:p>
      </dgm:t>
    </dgm:pt>
    <dgm:pt modelId="{BB84C7B0-DCE9-4AA0-BE16-C5CB5B9BE48B}" type="parTrans" cxnId="{0F02DA0A-CAB2-4FBB-ACF6-01936894F6F8}">
      <dgm:prSet/>
      <dgm:spPr/>
      <dgm:t>
        <a:bodyPr/>
        <a:lstStyle/>
        <a:p>
          <a:endParaRPr lang="en-US"/>
        </a:p>
      </dgm:t>
    </dgm:pt>
    <dgm:pt modelId="{709C5016-9F98-49D7-899E-F510B8DFE3C4}" type="sibTrans" cxnId="{0F02DA0A-CAB2-4FBB-ACF6-01936894F6F8}">
      <dgm:prSet/>
      <dgm:spPr/>
      <dgm:t>
        <a:bodyPr/>
        <a:lstStyle/>
        <a:p>
          <a:endParaRPr lang="en-US"/>
        </a:p>
      </dgm:t>
    </dgm:pt>
    <dgm:pt modelId="{B95125EF-84B5-4BCF-9C6E-068AD55408E0}">
      <dgm:prSet phldrT="[Text]"/>
      <dgm:spPr>
        <a:solidFill>
          <a:schemeClr val="accent5">
            <a:lumMod val="40000"/>
            <a:lumOff val="60000"/>
          </a:schemeClr>
        </a:solidFill>
      </dgm:spPr>
      <dgm:t>
        <a:bodyPr/>
        <a:lstStyle/>
        <a:p>
          <a:r>
            <a:rPr lang="en-US" dirty="0"/>
            <a:t>archive</a:t>
          </a:r>
        </a:p>
      </dgm:t>
    </dgm:pt>
    <dgm:pt modelId="{FB16F904-9AC2-4294-ACDD-5AA5E15DB531}" type="parTrans" cxnId="{B3C07F82-4D91-49CF-9A40-345B0E79CDBA}">
      <dgm:prSet/>
      <dgm:spPr/>
      <dgm:t>
        <a:bodyPr/>
        <a:lstStyle/>
        <a:p>
          <a:endParaRPr lang="en-US"/>
        </a:p>
      </dgm:t>
    </dgm:pt>
    <dgm:pt modelId="{4E8DD644-18DC-43E3-8C0A-E1C992ACAA15}" type="sibTrans" cxnId="{B3C07F82-4D91-49CF-9A40-345B0E79CDBA}">
      <dgm:prSet/>
      <dgm:spPr/>
      <dgm:t>
        <a:bodyPr/>
        <a:lstStyle/>
        <a:p>
          <a:endParaRPr lang="en-US"/>
        </a:p>
      </dgm:t>
    </dgm:pt>
    <dgm:pt modelId="{FAB8AA3E-2E93-4523-A257-8E1565815C0B}" type="pres">
      <dgm:prSet presAssocID="{35DA2133-A040-49BC-BFEA-638D4283A477}" presName="compositeShape" presStyleCnt="0">
        <dgm:presLayoutVars>
          <dgm:chMax val="7"/>
          <dgm:dir/>
          <dgm:resizeHandles val="exact"/>
        </dgm:presLayoutVars>
      </dgm:prSet>
      <dgm:spPr/>
    </dgm:pt>
    <dgm:pt modelId="{D898F928-3286-4862-93BB-BD4E620472C6}" type="pres">
      <dgm:prSet presAssocID="{35DA2133-A040-49BC-BFEA-638D4283A477}" presName="wedge1" presStyleLbl="node1" presStyleIdx="0" presStyleCnt="6" custLinFactNeighborX="-2939" custLinFactNeighborY="5202"/>
      <dgm:spPr/>
    </dgm:pt>
    <dgm:pt modelId="{CA6ADB7F-7DDB-4265-9F1B-63697782A96C}" type="pres">
      <dgm:prSet presAssocID="{35DA2133-A040-49BC-BFEA-638D4283A477}" presName="wedge1Tx" presStyleLbl="node1" presStyleIdx="0" presStyleCnt="6">
        <dgm:presLayoutVars>
          <dgm:chMax val="0"/>
          <dgm:chPref val="0"/>
          <dgm:bulletEnabled val="1"/>
        </dgm:presLayoutVars>
      </dgm:prSet>
      <dgm:spPr/>
    </dgm:pt>
    <dgm:pt modelId="{F2C2304E-EBDD-4BFD-856A-0BF7A53E74DD}" type="pres">
      <dgm:prSet presAssocID="{35DA2133-A040-49BC-BFEA-638D4283A477}" presName="wedge2" presStyleLbl="node1" presStyleIdx="1" presStyleCnt="6" custLinFactNeighborX="4337" custLinFactNeighborY="513"/>
      <dgm:spPr/>
    </dgm:pt>
    <dgm:pt modelId="{89FD3735-FBF2-4668-95D8-7E180CF77867}" type="pres">
      <dgm:prSet presAssocID="{35DA2133-A040-49BC-BFEA-638D4283A477}" presName="wedge2Tx" presStyleLbl="node1" presStyleIdx="1" presStyleCnt="6">
        <dgm:presLayoutVars>
          <dgm:chMax val="0"/>
          <dgm:chPref val="0"/>
          <dgm:bulletEnabled val="1"/>
        </dgm:presLayoutVars>
      </dgm:prSet>
      <dgm:spPr/>
    </dgm:pt>
    <dgm:pt modelId="{AD753434-8F18-4EC6-B4A4-C297E31D2F02}" type="pres">
      <dgm:prSet presAssocID="{35DA2133-A040-49BC-BFEA-638D4283A477}" presName="wedge3" presStyleLbl="node1" presStyleIdx="2" presStyleCnt="6"/>
      <dgm:spPr/>
    </dgm:pt>
    <dgm:pt modelId="{DD700F7E-99AA-444B-A831-7A1EF158665F}" type="pres">
      <dgm:prSet presAssocID="{35DA2133-A040-49BC-BFEA-638D4283A477}" presName="wedge3Tx" presStyleLbl="node1" presStyleIdx="2" presStyleCnt="6">
        <dgm:presLayoutVars>
          <dgm:chMax val="0"/>
          <dgm:chPref val="0"/>
          <dgm:bulletEnabled val="1"/>
        </dgm:presLayoutVars>
      </dgm:prSet>
      <dgm:spPr/>
    </dgm:pt>
    <dgm:pt modelId="{111B4636-A456-4308-9E63-E95537971891}" type="pres">
      <dgm:prSet presAssocID="{35DA2133-A040-49BC-BFEA-638D4283A477}" presName="wedge4" presStyleLbl="node1" presStyleIdx="3" presStyleCnt="6"/>
      <dgm:spPr/>
    </dgm:pt>
    <dgm:pt modelId="{4B2B4DF4-56ED-4BD7-A2F6-0D76705CE16B}" type="pres">
      <dgm:prSet presAssocID="{35DA2133-A040-49BC-BFEA-638D4283A477}" presName="wedge4Tx" presStyleLbl="node1" presStyleIdx="3" presStyleCnt="6">
        <dgm:presLayoutVars>
          <dgm:chMax val="0"/>
          <dgm:chPref val="0"/>
          <dgm:bulletEnabled val="1"/>
        </dgm:presLayoutVars>
      </dgm:prSet>
      <dgm:spPr/>
    </dgm:pt>
    <dgm:pt modelId="{0C388C87-16DF-4F7F-82C7-4444B2D331E1}" type="pres">
      <dgm:prSet presAssocID="{35DA2133-A040-49BC-BFEA-638D4283A477}" presName="wedge5" presStyleLbl="node1" presStyleIdx="4" presStyleCnt="6"/>
      <dgm:spPr/>
    </dgm:pt>
    <dgm:pt modelId="{711CB24B-49A2-4004-9220-C2D98837F761}" type="pres">
      <dgm:prSet presAssocID="{35DA2133-A040-49BC-BFEA-638D4283A477}" presName="wedge5Tx" presStyleLbl="node1" presStyleIdx="4" presStyleCnt="6">
        <dgm:presLayoutVars>
          <dgm:chMax val="0"/>
          <dgm:chPref val="0"/>
          <dgm:bulletEnabled val="1"/>
        </dgm:presLayoutVars>
      </dgm:prSet>
      <dgm:spPr/>
    </dgm:pt>
    <dgm:pt modelId="{833D8A65-B827-49CF-A8B4-E49007100291}" type="pres">
      <dgm:prSet presAssocID="{35DA2133-A040-49BC-BFEA-638D4283A477}" presName="wedge6" presStyleLbl="node1" presStyleIdx="5" presStyleCnt="6"/>
      <dgm:spPr/>
    </dgm:pt>
    <dgm:pt modelId="{E764B439-29EF-48FB-AD55-5DE0421120A2}" type="pres">
      <dgm:prSet presAssocID="{35DA2133-A040-49BC-BFEA-638D4283A477}" presName="wedge6Tx" presStyleLbl="node1" presStyleIdx="5" presStyleCnt="6">
        <dgm:presLayoutVars>
          <dgm:chMax val="0"/>
          <dgm:chPref val="0"/>
          <dgm:bulletEnabled val="1"/>
        </dgm:presLayoutVars>
      </dgm:prSet>
      <dgm:spPr/>
    </dgm:pt>
  </dgm:ptLst>
  <dgm:cxnLst>
    <dgm:cxn modelId="{03794202-A20C-40FA-94D8-6FAC15E4A6C0}" type="presOf" srcId="{35DA2133-A040-49BC-BFEA-638D4283A477}" destId="{FAB8AA3E-2E93-4523-A257-8E1565815C0B}" srcOrd="0" destOrd="0" presId="urn:microsoft.com/office/officeart/2005/8/layout/chart3"/>
    <dgm:cxn modelId="{0F02DA0A-CAB2-4FBB-ACF6-01936894F6F8}" srcId="{35DA2133-A040-49BC-BFEA-638D4283A477}" destId="{15CC3DC5-A122-4FF6-A8C3-1F74A7D26318}" srcOrd="4" destOrd="0" parTransId="{BB84C7B0-DCE9-4AA0-BE16-C5CB5B9BE48B}" sibTransId="{709C5016-9F98-49D7-899E-F510B8DFE3C4}"/>
    <dgm:cxn modelId="{2CEEAD11-9A64-4899-9F1B-DA99B4ADAACB}" type="presOf" srcId="{413FA03B-A9AF-48BD-9886-F39DE0D946BB}" destId="{CA6ADB7F-7DDB-4265-9F1B-63697782A96C}" srcOrd="1" destOrd="0" presId="urn:microsoft.com/office/officeart/2005/8/layout/chart3"/>
    <dgm:cxn modelId="{FA408719-5E14-4A23-88F1-74161D365498}" type="presOf" srcId="{413FA03B-A9AF-48BD-9886-F39DE0D946BB}" destId="{D898F928-3286-4862-93BB-BD4E620472C6}" srcOrd="0" destOrd="0" presId="urn:microsoft.com/office/officeart/2005/8/layout/chart3"/>
    <dgm:cxn modelId="{87846235-06F6-4252-A746-8696267985DD}" type="presOf" srcId="{B95125EF-84B5-4BCF-9C6E-068AD55408E0}" destId="{E764B439-29EF-48FB-AD55-5DE0421120A2}" srcOrd="1" destOrd="0" presId="urn:microsoft.com/office/officeart/2005/8/layout/chart3"/>
    <dgm:cxn modelId="{980CF03E-3822-4337-B7B4-9B69206C25BA}" type="presOf" srcId="{58439C99-298E-4A78-907C-5716723AA190}" destId="{111B4636-A456-4308-9E63-E95537971891}" srcOrd="0" destOrd="0" presId="urn:microsoft.com/office/officeart/2005/8/layout/chart3"/>
    <dgm:cxn modelId="{209A3A41-6E92-4501-A8BA-792A6FCD6D96}" type="presOf" srcId="{15CC3DC5-A122-4FF6-A8C3-1F74A7D26318}" destId="{0C388C87-16DF-4F7F-82C7-4444B2D331E1}" srcOrd="0" destOrd="0" presId="urn:microsoft.com/office/officeart/2005/8/layout/chart3"/>
    <dgm:cxn modelId="{65218770-B9E0-4771-BF32-915DD98FF580}" srcId="{35DA2133-A040-49BC-BFEA-638D4283A477}" destId="{413FA03B-A9AF-48BD-9886-F39DE0D946BB}" srcOrd="0" destOrd="0" parTransId="{27D80457-796A-46F2-ADF6-486AD30D40FE}" sibTransId="{A0B4621C-95F7-4E44-828C-15F8BEEA7E87}"/>
    <dgm:cxn modelId="{9A607852-5BED-4B96-AC9D-CD3CE9806618}" type="presOf" srcId="{58439C99-298E-4A78-907C-5716723AA190}" destId="{4B2B4DF4-56ED-4BD7-A2F6-0D76705CE16B}" srcOrd="1" destOrd="0" presId="urn:microsoft.com/office/officeart/2005/8/layout/chart3"/>
    <dgm:cxn modelId="{C86D7F53-1BDB-40E1-B6B5-C4142D628D45}" type="presOf" srcId="{47ED5E86-6683-4B94-9D77-315F5598C765}" destId="{DD700F7E-99AA-444B-A831-7A1EF158665F}" srcOrd="1" destOrd="0" presId="urn:microsoft.com/office/officeart/2005/8/layout/chart3"/>
    <dgm:cxn modelId="{62A66856-AA98-4F4A-8B6A-3198ABE4066E}" srcId="{35DA2133-A040-49BC-BFEA-638D4283A477}" destId="{16092C35-7FCB-4936-8386-1AEE78242DC3}" srcOrd="1" destOrd="0" parTransId="{7B23BB96-3E26-4376-8369-238BD5C6445D}" sibTransId="{1EC20F6B-EE32-4757-AFFC-51886AEF6111}"/>
    <dgm:cxn modelId="{B3C07F82-4D91-49CF-9A40-345B0E79CDBA}" srcId="{35DA2133-A040-49BC-BFEA-638D4283A477}" destId="{B95125EF-84B5-4BCF-9C6E-068AD55408E0}" srcOrd="5" destOrd="0" parTransId="{FB16F904-9AC2-4294-ACDD-5AA5E15DB531}" sibTransId="{4E8DD644-18DC-43E3-8C0A-E1C992ACAA15}"/>
    <dgm:cxn modelId="{67CD138C-600A-47D9-B0E3-ACE0E842F3D0}" srcId="{35DA2133-A040-49BC-BFEA-638D4283A477}" destId="{58439C99-298E-4A78-907C-5716723AA190}" srcOrd="3" destOrd="0" parTransId="{B70224A7-0663-4DC3-9659-725BA53132FD}" sibTransId="{5350564E-9CD9-4FDA-B9FE-E52E16EC5A21}"/>
    <dgm:cxn modelId="{8BA5BA8D-6579-4C5B-B3C9-AE4CAD528112}" type="presOf" srcId="{16092C35-7FCB-4936-8386-1AEE78242DC3}" destId="{F2C2304E-EBDD-4BFD-856A-0BF7A53E74DD}" srcOrd="0" destOrd="0" presId="urn:microsoft.com/office/officeart/2005/8/layout/chart3"/>
    <dgm:cxn modelId="{69F84BAF-E91C-4A2B-BE5B-57064F7A74BA}" srcId="{35DA2133-A040-49BC-BFEA-638D4283A477}" destId="{47ED5E86-6683-4B94-9D77-315F5598C765}" srcOrd="2" destOrd="0" parTransId="{736A996F-08FB-4A50-834C-250D5147FABF}" sibTransId="{4D0CFB7F-B94B-4347-8F71-BF9B9F546F31}"/>
    <dgm:cxn modelId="{F75891B3-3E19-4B06-B7C0-554D56A7CE3A}" type="presOf" srcId="{15CC3DC5-A122-4FF6-A8C3-1F74A7D26318}" destId="{711CB24B-49A2-4004-9220-C2D98837F761}" srcOrd="1" destOrd="0" presId="urn:microsoft.com/office/officeart/2005/8/layout/chart3"/>
    <dgm:cxn modelId="{F2431EE0-D8C4-4BB1-9EA4-A41AAB4BB1BF}" type="presOf" srcId="{B95125EF-84B5-4BCF-9C6E-068AD55408E0}" destId="{833D8A65-B827-49CF-A8B4-E49007100291}" srcOrd="0" destOrd="0" presId="urn:microsoft.com/office/officeart/2005/8/layout/chart3"/>
    <dgm:cxn modelId="{910F65F8-48DD-4909-9445-62D30C74FBD1}" type="presOf" srcId="{47ED5E86-6683-4B94-9D77-315F5598C765}" destId="{AD753434-8F18-4EC6-B4A4-C297E31D2F02}" srcOrd="0" destOrd="0" presId="urn:microsoft.com/office/officeart/2005/8/layout/chart3"/>
    <dgm:cxn modelId="{69E0A9FD-1C6C-455B-A96C-6E750DD7990E}" type="presOf" srcId="{16092C35-7FCB-4936-8386-1AEE78242DC3}" destId="{89FD3735-FBF2-4668-95D8-7E180CF77867}" srcOrd="1" destOrd="0" presId="urn:microsoft.com/office/officeart/2005/8/layout/chart3"/>
    <dgm:cxn modelId="{D02ED844-326E-444A-B32A-84EE09B24CDF}" type="presParOf" srcId="{FAB8AA3E-2E93-4523-A257-8E1565815C0B}" destId="{D898F928-3286-4862-93BB-BD4E620472C6}" srcOrd="0" destOrd="0" presId="urn:microsoft.com/office/officeart/2005/8/layout/chart3"/>
    <dgm:cxn modelId="{D36F5C04-54FE-46C7-BB4C-5ECF78906168}" type="presParOf" srcId="{FAB8AA3E-2E93-4523-A257-8E1565815C0B}" destId="{CA6ADB7F-7DDB-4265-9F1B-63697782A96C}" srcOrd="1" destOrd="0" presId="urn:microsoft.com/office/officeart/2005/8/layout/chart3"/>
    <dgm:cxn modelId="{5165357F-6E30-4144-BE7C-9F50D0C7189C}" type="presParOf" srcId="{FAB8AA3E-2E93-4523-A257-8E1565815C0B}" destId="{F2C2304E-EBDD-4BFD-856A-0BF7A53E74DD}" srcOrd="2" destOrd="0" presId="urn:microsoft.com/office/officeart/2005/8/layout/chart3"/>
    <dgm:cxn modelId="{606F0418-3B78-4870-BF18-FD2BD6B1F652}" type="presParOf" srcId="{FAB8AA3E-2E93-4523-A257-8E1565815C0B}" destId="{89FD3735-FBF2-4668-95D8-7E180CF77867}" srcOrd="3" destOrd="0" presId="urn:microsoft.com/office/officeart/2005/8/layout/chart3"/>
    <dgm:cxn modelId="{F5EA01A8-3DC5-48FF-867F-FB5FAB532F8E}" type="presParOf" srcId="{FAB8AA3E-2E93-4523-A257-8E1565815C0B}" destId="{AD753434-8F18-4EC6-B4A4-C297E31D2F02}" srcOrd="4" destOrd="0" presId="urn:microsoft.com/office/officeart/2005/8/layout/chart3"/>
    <dgm:cxn modelId="{67960B08-354A-4372-8EDB-CA02504DB5E2}" type="presParOf" srcId="{FAB8AA3E-2E93-4523-A257-8E1565815C0B}" destId="{DD700F7E-99AA-444B-A831-7A1EF158665F}" srcOrd="5" destOrd="0" presId="urn:microsoft.com/office/officeart/2005/8/layout/chart3"/>
    <dgm:cxn modelId="{51648B35-F21F-4155-9B9D-587153D6D64E}" type="presParOf" srcId="{FAB8AA3E-2E93-4523-A257-8E1565815C0B}" destId="{111B4636-A456-4308-9E63-E95537971891}" srcOrd="6" destOrd="0" presId="urn:microsoft.com/office/officeart/2005/8/layout/chart3"/>
    <dgm:cxn modelId="{A47CFF88-0EFA-47B9-BDB9-79FD89BC2791}" type="presParOf" srcId="{FAB8AA3E-2E93-4523-A257-8E1565815C0B}" destId="{4B2B4DF4-56ED-4BD7-A2F6-0D76705CE16B}" srcOrd="7" destOrd="0" presId="urn:microsoft.com/office/officeart/2005/8/layout/chart3"/>
    <dgm:cxn modelId="{D5BD8491-5165-413F-9EC7-ED66E09EE7D9}" type="presParOf" srcId="{FAB8AA3E-2E93-4523-A257-8E1565815C0B}" destId="{0C388C87-16DF-4F7F-82C7-4444B2D331E1}" srcOrd="8" destOrd="0" presId="urn:microsoft.com/office/officeart/2005/8/layout/chart3"/>
    <dgm:cxn modelId="{0CDF195E-63F4-4364-92A8-B86C138EB44D}" type="presParOf" srcId="{FAB8AA3E-2E93-4523-A257-8E1565815C0B}" destId="{711CB24B-49A2-4004-9220-C2D98837F761}" srcOrd="9" destOrd="0" presId="urn:microsoft.com/office/officeart/2005/8/layout/chart3"/>
    <dgm:cxn modelId="{85FEC69A-29CF-4EC2-9BA9-63BFB8404976}" type="presParOf" srcId="{FAB8AA3E-2E93-4523-A257-8E1565815C0B}" destId="{833D8A65-B827-49CF-A8B4-E49007100291}" srcOrd="10" destOrd="0" presId="urn:microsoft.com/office/officeart/2005/8/layout/chart3"/>
    <dgm:cxn modelId="{1C5EE13E-EC9A-4769-A80D-BF1FD2FFDF36}" type="presParOf" srcId="{FAB8AA3E-2E93-4523-A257-8E1565815C0B}" destId="{E764B439-29EF-48FB-AD55-5DE0421120A2}" srcOrd="11" destOrd="0" presId="urn:microsoft.com/office/officeart/2005/8/layout/char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5DA2133-A040-49BC-BFEA-638D4283A477}" type="doc">
      <dgm:prSet loTypeId="urn:microsoft.com/office/officeart/2005/8/layout/chart3" loCatId="cycle" qsTypeId="urn:microsoft.com/office/officeart/2005/8/quickstyle/simple1" qsCatId="simple" csTypeId="urn:microsoft.com/office/officeart/2005/8/colors/accent1_2" csCatId="accent1" phldr="1"/>
      <dgm:spPr/>
    </dgm:pt>
    <dgm:pt modelId="{413FA03B-A9AF-48BD-9886-F39DE0D946BB}">
      <dgm:prSet phldrT="[Text]"/>
      <dgm:spPr>
        <a:solidFill>
          <a:schemeClr val="accent5">
            <a:lumMod val="40000"/>
            <a:lumOff val="60000"/>
          </a:schemeClr>
        </a:solidFill>
      </dgm:spPr>
      <dgm:t>
        <a:bodyPr/>
        <a:lstStyle/>
        <a:p>
          <a:r>
            <a:rPr lang="en-US" dirty="0"/>
            <a:t>home</a:t>
          </a:r>
        </a:p>
      </dgm:t>
    </dgm:pt>
    <dgm:pt modelId="{27D80457-796A-46F2-ADF6-486AD30D40FE}" type="parTrans" cxnId="{65218770-B9E0-4771-BF32-915DD98FF580}">
      <dgm:prSet/>
      <dgm:spPr/>
      <dgm:t>
        <a:bodyPr/>
        <a:lstStyle/>
        <a:p>
          <a:endParaRPr lang="en-US"/>
        </a:p>
      </dgm:t>
    </dgm:pt>
    <dgm:pt modelId="{A0B4621C-95F7-4E44-828C-15F8BEEA7E87}" type="sibTrans" cxnId="{65218770-B9E0-4771-BF32-915DD98FF580}">
      <dgm:prSet/>
      <dgm:spPr/>
      <dgm:t>
        <a:bodyPr/>
        <a:lstStyle/>
        <a:p>
          <a:endParaRPr lang="en-US"/>
        </a:p>
      </dgm:t>
    </dgm:pt>
    <dgm:pt modelId="{16092C35-7FCB-4936-8386-1AEE78242DC3}">
      <dgm:prSet phldrT="[Text]"/>
      <dgm:spPr>
        <a:solidFill>
          <a:schemeClr val="accent5">
            <a:lumMod val="40000"/>
            <a:lumOff val="60000"/>
          </a:schemeClr>
        </a:solidFill>
      </dgm:spPr>
      <dgm:t>
        <a:bodyPr/>
        <a:lstStyle/>
        <a:p>
          <a:r>
            <a:rPr lang="en-US" dirty="0"/>
            <a:t>data</a:t>
          </a:r>
        </a:p>
      </dgm:t>
    </dgm:pt>
    <dgm:pt modelId="{7B23BB96-3E26-4376-8369-238BD5C6445D}" type="parTrans" cxnId="{62A66856-AA98-4F4A-8B6A-3198ABE4066E}">
      <dgm:prSet/>
      <dgm:spPr/>
      <dgm:t>
        <a:bodyPr/>
        <a:lstStyle/>
        <a:p>
          <a:endParaRPr lang="en-US"/>
        </a:p>
      </dgm:t>
    </dgm:pt>
    <dgm:pt modelId="{1EC20F6B-EE32-4757-AFFC-51886AEF6111}" type="sibTrans" cxnId="{62A66856-AA98-4F4A-8B6A-3198ABE4066E}">
      <dgm:prSet/>
      <dgm:spPr/>
      <dgm:t>
        <a:bodyPr/>
        <a:lstStyle/>
        <a:p>
          <a:endParaRPr lang="en-US"/>
        </a:p>
      </dgm:t>
    </dgm:pt>
    <dgm:pt modelId="{47ED5E86-6683-4B94-9D77-315F5598C765}">
      <dgm:prSet phldrT="[Text]"/>
      <dgm:spPr>
        <a:solidFill>
          <a:schemeClr val="accent5"/>
        </a:solidFill>
      </dgm:spPr>
      <dgm:t>
        <a:bodyPr/>
        <a:lstStyle/>
        <a:p>
          <a:r>
            <a:rPr lang="en-US" dirty="0"/>
            <a:t>scratch</a:t>
          </a:r>
        </a:p>
      </dgm:t>
    </dgm:pt>
    <dgm:pt modelId="{736A996F-08FB-4A50-834C-250D5147FABF}" type="parTrans" cxnId="{69F84BAF-E91C-4A2B-BE5B-57064F7A74BA}">
      <dgm:prSet/>
      <dgm:spPr/>
      <dgm:t>
        <a:bodyPr/>
        <a:lstStyle/>
        <a:p>
          <a:endParaRPr lang="en-US"/>
        </a:p>
      </dgm:t>
    </dgm:pt>
    <dgm:pt modelId="{4D0CFB7F-B94B-4347-8F71-BF9B9F546F31}" type="sibTrans" cxnId="{69F84BAF-E91C-4A2B-BE5B-57064F7A74BA}">
      <dgm:prSet/>
      <dgm:spPr/>
      <dgm:t>
        <a:bodyPr/>
        <a:lstStyle/>
        <a:p>
          <a:endParaRPr lang="en-US"/>
        </a:p>
      </dgm:t>
    </dgm:pt>
    <dgm:pt modelId="{58439C99-298E-4A78-907C-5716723AA190}">
      <dgm:prSet phldrT="[Text]"/>
      <dgm:spPr>
        <a:solidFill>
          <a:schemeClr val="accent5">
            <a:lumMod val="40000"/>
            <a:lumOff val="60000"/>
          </a:schemeClr>
        </a:solidFill>
      </dgm:spPr>
      <dgm:t>
        <a:bodyPr/>
        <a:lstStyle/>
        <a:p>
          <a:r>
            <a:rPr lang="en-US" dirty="0"/>
            <a:t>node scratch</a:t>
          </a:r>
        </a:p>
      </dgm:t>
    </dgm:pt>
    <dgm:pt modelId="{B70224A7-0663-4DC3-9659-725BA53132FD}" type="parTrans" cxnId="{67CD138C-600A-47D9-B0E3-ACE0E842F3D0}">
      <dgm:prSet/>
      <dgm:spPr/>
      <dgm:t>
        <a:bodyPr/>
        <a:lstStyle/>
        <a:p>
          <a:endParaRPr lang="en-US"/>
        </a:p>
      </dgm:t>
    </dgm:pt>
    <dgm:pt modelId="{5350564E-9CD9-4FDA-B9FE-E52E16EC5A21}" type="sibTrans" cxnId="{67CD138C-600A-47D9-B0E3-ACE0E842F3D0}">
      <dgm:prSet/>
      <dgm:spPr/>
      <dgm:t>
        <a:bodyPr/>
        <a:lstStyle/>
        <a:p>
          <a:endParaRPr lang="en-US"/>
        </a:p>
      </dgm:t>
    </dgm:pt>
    <dgm:pt modelId="{15CC3DC5-A122-4FF6-A8C3-1F74A7D26318}">
      <dgm:prSet phldrT="[Text]"/>
      <dgm:spPr>
        <a:solidFill>
          <a:schemeClr val="accent5">
            <a:lumMod val="40000"/>
            <a:lumOff val="60000"/>
          </a:schemeClr>
        </a:solidFill>
      </dgm:spPr>
      <dgm:t>
        <a:bodyPr/>
        <a:lstStyle/>
        <a:p>
          <a:r>
            <a:rPr lang="en-US" dirty="0"/>
            <a:t>staging</a:t>
          </a:r>
        </a:p>
      </dgm:t>
    </dgm:pt>
    <dgm:pt modelId="{BB84C7B0-DCE9-4AA0-BE16-C5CB5B9BE48B}" type="parTrans" cxnId="{0F02DA0A-CAB2-4FBB-ACF6-01936894F6F8}">
      <dgm:prSet/>
      <dgm:spPr/>
      <dgm:t>
        <a:bodyPr/>
        <a:lstStyle/>
        <a:p>
          <a:endParaRPr lang="en-US"/>
        </a:p>
      </dgm:t>
    </dgm:pt>
    <dgm:pt modelId="{709C5016-9F98-49D7-899E-F510B8DFE3C4}" type="sibTrans" cxnId="{0F02DA0A-CAB2-4FBB-ACF6-01936894F6F8}">
      <dgm:prSet/>
      <dgm:spPr/>
      <dgm:t>
        <a:bodyPr/>
        <a:lstStyle/>
        <a:p>
          <a:endParaRPr lang="en-US"/>
        </a:p>
      </dgm:t>
    </dgm:pt>
    <dgm:pt modelId="{B95125EF-84B5-4BCF-9C6E-068AD55408E0}">
      <dgm:prSet phldrT="[Text]"/>
      <dgm:spPr>
        <a:solidFill>
          <a:schemeClr val="accent5">
            <a:lumMod val="40000"/>
            <a:lumOff val="60000"/>
          </a:schemeClr>
        </a:solidFill>
      </dgm:spPr>
      <dgm:t>
        <a:bodyPr/>
        <a:lstStyle/>
        <a:p>
          <a:r>
            <a:rPr lang="en-US" dirty="0"/>
            <a:t>archive</a:t>
          </a:r>
        </a:p>
      </dgm:t>
    </dgm:pt>
    <dgm:pt modelId="{FB16F904-9AC2-4294-ACDD-5AA5E15DB531}" type="parTrans" cxnId="{B3C07F82-4D91-49CF-9A40-345B0E79CDBA}">
      <dgm:prSet/>
      <dgm:spPr/>
      <dgm:t>
        <a:bodyPr/>
        <a:lstStyle/>
        <a:p>
          <a:endParaRPr lang="en-US"/>
        </a:p>
      </dgm:t>
    </dgm:pt>
    <dgm:pt modelId="{4E8DD644-18DC-43E3-8C0A-E1C992ACAA15}" type="sibTrans" cxnId="{B3C07F82-4D91-49CF-9A40-345B0E79CDBA}">
      <dgm:prSet/>
      <dgm:spPr/>
      <dgm:t>
        <a:bodyPr/>
        <a:lstStyle/>
        <a:p>
          <a:endParaRPr lang="en-US"/>
        </a:p>
      </dgm:t>
    </dgm:pt>
    <dgm:pt modelId="{FAB8AA3E-2E93-4523-A257-8E1565815C0B}" type="pres">
      <dgm:prSet presAssocID="{35DA2133-A040-49BC-BFEA-638D4283A477}" presName="compositeShape" presStyleCnt="0">
        <dgm:presLayoutVars>
          <dgm:chMax val="7"/>
          <dgm:dir/>
          <dgm:resizeHandles val="exact"/>
        </dgm:presLayoutVars>
      </dgm:prSet>
      <dgm:spPr/>
    </dgm:pt>
    <dgm:pt modelId="{D898F928-3286-4862-93BB-BD4E620472C6}" type="pres">
      <dgm:prSet presAssocID="{35DA2133-A040-49BC-BFEA-638D4283A477}" presName="wedge1" presStyleLbl="node1" presStyleIdx="0" presStyleCnt="6" custLinFactNeighborX="-2939" custLinFactNeighborY="5202"/>
      <dgm:spPr/>
    </dgm:pt>
    <dgm:pt modelId="{CA6ADB7F-7DDB-4265-9F1B-63697782A96C}" type="pres">
      <dgm:prSet presAssocID="{35DA2133-A040-49BC-BFEA-638D4283A477}" presName="wedge1Tx" presStyleLbl="node1" presStyleIdx="0" presStyleCnt="6">
        <dgm:presLayoutVars>
          <dgm:chMax val="0"/>
          <dgm:chPref val="0"/>
          <dgm:bulletEnabled val="1"/>
        </dgm:presLayoutVars>
      </dgm:prSet>
      <dgm:spPr/>
    </dgm:pt>
    <dgm:pt modelId="{F2C2304E-EBDD-4BFD-856A-0BF7A53E74DD}" type="pres">
      <dgm:prSet presAssocID="{35DA2133-A040-49BC-BFEA-638D4283A477}" presName="wedge2" presStyleLbl="node1" presStyleIdx="1" presStyleCnt="6" custLinFactNeighborX="79" custLinFactNeighborY="47"/>
      <dgm:spPr/>
    </dgm:pt>
    <dgm:pt modelId="{89FD3735-FBF2-4668-95D8-7E180CF77867}" type="pres">
      <dgm:prSet presAssocID="{35DA2133-A040-49BC-BFEA-638D4283A477}" presName="wedge2Tx" presStyleLbl="node1" presStyleIdx="1" presStyleCnt="6">
        <dgm:presLayoutVars>
          <dgm:chMax val="0"/>
          <dgm:chPref val="0"/>
          <dgm:bulletEnabled val="1"/>
        </dgm:presLayoutVars>
      </dgm:prSet>
      <dgm:spPr/>
    </dgm:pt>
    <dgm:pt modelId="{AD753434-8F18-4EC6-B4A4-C297E31D2F02}" type="pres">
      <dgm:prSet presAssocID="{35DA2133-A040-49BC-BFEA-638D4283A477}" presName="wedge3" presStyleLbl="node1" presStyleIdx="2" presStyleCnt="6" custLinFactNeighborX="2007" custLinFactNeighborY="2884"/>
      <dgm:spPr/>
    </dgm:pt>
    <dgm:pt modelId="{DD700F7E-99AA-444B-A831-7A1EF158665F}" type="pres">
      <dgm:prSet presAssocID="{35DA2133-A040-49BC-BFEA-638D4283A477}" presName="wedge3Tx" presStyleLbl="node1" presStyleIdx="2" presStyleCnt="6">
        <dgm:presLayoutVars>
          <dgm:chMax val="0"/>
          <dgm:chPref val="0"/>
          <dgm:bulletEnabled val="1"/>
        </dgm:presLayoutVars>
      </dgm:prSet>
      <dgm:spPr/>
    </dgm:pt>
    <dgm:pt modelId="{111B4636-A456-4308-9E63-E95537971891}" type="pres">
      <dgm:prSet presAssocID="{35DA2133-A040-49BC-BFEA-638D4283A477}" presName="wedge4" presStyleLbl="node1" presStyleIdx="3" presStyleCnt="6"/>
      <dgm:spPr/>
    </dgm:pt>
    <dgm:pt modelId="{4B2B4DF4-56ED-4BD7-A2F6-0D76705CE16B}" type="pres">
      <dgm:prSet presAssocID="{35DA2133-A040-49BC-BFEA-638D4283A477}" presName="wedge4Tx" presStyleLbl="node1" presStyleIdx="3" presStyleCnt="6">
        <dgm:presLayoutVars>
          <dgm:chMax val="0"/>
          <dgm:chPref val="0"/>
          <dgm:bulletEnabled val="1"/>
        </dgm:presLayoutVars>
      </dgm:prSet>
      <dgm:spPr/>
    </dgm:pt>
    <dgm:pt modelId="{0C388C87-16DF-4F7F-82C7-4444B2D331E1}" type="pres">
      <dgm:prSet presAssocID="{35DA2133-A040-49BC-BFEA-638D4283A477}" presName="wedge5" presStyleLbl="node1" presStyleIdx="4" presStyleCnt="6"/>
      <dgm:spPr/>
    </dgm:pt>
    <dgm:pt modelId="{711CB24B-49A2-4004-9220-C2D98837F761}" type="pres">
      <dgm:prSet presAssocID="{35DA2133-A040-49BC-BFEA-638D4283A477}" presName="wedge5Tx" presStyleLbl="node1" presStyleIdx="4" presStyleCnt="6">
        <dgm:presLayoutVars>
          <dgm:chMax val="0"/>
          <dgm:chPref val="0"/>
          <dgm:bulletEnabled val="1"/>
        </dgm:presLayoutVars>
      </dgm:prSet>
      <dgm:spPr/>
    </dgm:pt>
    <dgm:pt modelId="{833D8A65-B827-49CF-A8B4-E49007100291}" type="pres">
      <dgm:prSet presAssocID="{35DA2133-A040-49BC-BFEA-638D4283A477}" presName="wedge6" presStyleLbl="node1" presStyleIdx="5" presStyleCnt="6"/>
      <dgm:spPr/>
    </dgm:pt>
    <dgm:pt modelId="{E764B439-29EF-48FB-AD55-5DE0421120A2}" type="pres">
      <dgm:prSet presAssocID="{35DA2133-A040-49BC-BFEA-638D4283A477}" presName="wedge6Tx" presStyleLbl="node1" presStyleIdx="5" presStyleCnt="6">
        <dgm:presLayoutVars>
          <dgm:chMax val="0"/>
          <dgm:chPref val="0"/>
          <dgm:bulletEnabled val="1"/>
        </dgm:presLayoutVars>
      </dgm:prSet>
      <dgm:spPr/>
    </dgm:pt>
  </dgm:ptLst>
  <dgm:cxnLst>
    <dgm:cxn modelId="{03794202-A20C-40FA-94D8-6FAC15E4A6C0}" type="presOf" srcId="{35DA2133-A040-49BC-BFEA-638D4283A477}" destId="{FAB8AA3E-2E93-4523-A257-8E1565815C0B}" srcOrd="0" destOrd="0" presId="urn:microsoft.com/office/officeart/2005/8/layout/chart3"/>
    <dgm:cxn modelId="{0F02DA0A-CAB2-4FBB-ACF6-01936894F6F8}" srcId="{35DA2133-A040-49BC-BFEA-638D4283A477}" destId="{15CC3DC5-A122-4FF6-A8C3-1F74A7D26318}" srcOrd="4" destOrd="0" parTransId="{BB84C7B0-DCE9-4AA0-BE16-C5CB5B9BE48B}" sibTransId="{709C5016-9F98-49D7-899E-F510B8DFE3C4}"/>
    <dgm:cxn modelId="{2CEEAD11-9A64-4899-9F1B-DA99B4ADAACB}" type="presOf" srcId="{413FA03B-A9AF-48BD-9886-F39DE0D946BB}" destId="{CA6ADB7F-7DDB-4265-9F1B-63697782A96C}" srcOrd="1" destOrd="0" presId="urn:microsoft.com/office/officeart/2005/8/layout/chart3"/>
    <dgm:cxn modelId="{FA408719-5E14-4A23-88F1-74161D365498}" type="presOf" srcId="{413FA03B-A9AF-48BD-9886-F39DE0D946BB}" destId="{D898F928-3286-4862-93BB-BD4E620472C6}" srcOrd="0" destOrd="0" presId="urn:microsoft.com/office/officeart/2005/8/layout/chart3"/>
    <dgm:cxn modelId="{87846235-06F6-4252-A746-8696267985DD}" type="presOf" srcId="{B95125EF-84B5-4BCF-9C6E-068AD55408E0}" destId="{E764B439-29EF-48FB-AD55-5DE0421120A2}" srcOrd="1" destOrd="0" presId="urn:microsoft.com/office/officeart/2005/8/layout/chart3"/>
    <dgm:cxn modelId="{980CF03E-3822-4337-B7B4-9B69206C25BA}" type="presOf" srcId="{58439C99-298E-4A78-907C-5716723AA190}" destId="{111B4636-A456-4308-9E63-E95537971891}" srcOrd="0" destOrd="0" presId="urn:microsoft.com/office/officeart/2005/8/layout/chart3"/>
    <dgm:cxn modelId="{209A3A41-6E92-4501-A8BA-792A6FCD6D96}" type="presOf" srcId="{15CC3DC5-A122-4FF6-A8C3-1F74A7D26318}" destId="{0C388C87-16DF-4F7F-82C7-4444B2D331E1}" srcOrd="0" destOrd="0" presId="urn:microsoft.com/office/officeart/2005/8/layout/chart3"/>
    <dgm:cxn modelId="{65218770-B9E0-4771-BF32-915DD98FF580}" srcId="{35DA2133-A040-49BC-BFEA-638D4283A477}" destId="{413FA03B-A9AF-48BD-9886-F39DE0D946BB}" srcOrd="0" destOrd="0" parTransId="{27D80457-796A-46F2-ADF6-486AD30D40FE}" sibTransId="{A0B4621C-95F7-4E44-828C-15F8BEEA7E87}"/>
    <dgm:cxn modelId="{9A607852-5BED-4B96-AC9D-CD3CE9806618}" type="presOf" srcId="{58439C99-298E-4A78-907C-5716723AA190}" destId="{4B2B4DF4-56ED-4BD7-A2F6-0D76705CE16B}" srcOrd="1" destOrd="0" presId="urn:microsoft.com/office/officeart/2005/8/layout/chart3"/>
    <dgm:cxn modelId="{C86D7F53-1BDB-40E1-B6B5-C4142D628D45}" type="presOf" srcId="{47ED5E86-6683-4B94-9D77-315F5598C765}" destId="{DD700F7E-99AA-444B-A831-7A1EF158665F}" srcOrd="1" destOrd="0" presId="urn:microsoft.com/office/officeart/2005/8/layout/chart3"/>
    <dgm:cxn modelId="{62A66856-AA98-4F4A-8B6A-3198ABE4066E}" srcId="{35DA2133-A040-49BC-BFEA-638D4283A477}" destId="{16092C35-7FCB-4936-8386-1AEE78242DC3}" srcOrd="1" destOrd="0" parTransId="{7B23BB96-3E26-4376-8369-238BD5C6445D}" sibTransId="{1EC20F6B-EE32-4757-AFFC-51886AEF6111}"/>
    <dgm:cxn modelId="{B3C07F82-4D91-49CF-9A40-345B0E79CDBA}" srcId="{35DA2133-A040-49BC-BFEA-638D4283A477}" destId="{B95125EF-84B5-4BCF-9C6E-068AD55408E0}" srcOrd="5" destOrd="0" parTransId="{FB16F904-9AC2-4294-ACDD-5AA5E15DB531}" sibTransId="{4E8DD644-18DC-43E3-8C0A-E1C992ACAA15}"/>
    <dgm:cxn modelId="{67CD138C-600A-47D9-B0E3-ACE0E842F3D0}" srcId="{35DA2133-A040-49BC-BFEA-638D4283A477}" destId="{58439C99-298E-4A78-907C-5716723AA190}" srcOrd="3" destOrd="0" parTransId="{B70224A7-0663-4DC3-9659-725BA53132FD}" sibTransId="{5350564E-9CD9-4FDA-B9FE-E52E16EC5A21}"/>
    <dgm:cxn modelId="{8BA5BA8D-6579-4C5B-B3C9-AE4CAD528112}" type="presOf" srcId="{16092C35-7FCB-4936-8386-1AEE78242DC3}" destId="{F2C2304E-EBDD-4BFD-856A-0BF7A53E74DD}" srcOrd="0" destOrd="0" presId="urn:microsoft.com/office/officeart/2005/8/layout/chart3"/>
    <dgm:cxn modelId="{69F84BAF-E91C-4A2B-BE5B-57064F7A74BA}" srcId="{35DA2133-A040-49BC-BFEA-638D4283A477}" destId="{47ED5E86-6683-4B94-9D77-315F5598C765}" srcOrd="2" destOrd="0" parTransId="{736A996F-08FB-4A50-834C-250D5147FABF}" sibTransId="{4D0CFB7F-B94B-4347-8F71-BF9B9F546F31}"/>
    <dgm:cxn modelId="{F75891B3-3E19-4B06-B7C0-554D56A7CE3A}" type="presOf" srcId="{15CC3DC5-A122-4FF6-A8C3-1F74A7D26318}" destId="{711CB24B-49A2-4004-9220-C2D98837F761}" srcOrd="1" destOrd="0" presId="urn:microsoft.com/office/officeart/2005/8/layout/chart3"/>
    <dgm:cxn modelId="{F2431EE0-D8C4-4BB1-9EA4-A41AAB4BB1BF}" type="presOf" srcId="{B95125EF-84B5-4BCF-9C6E-068AD55408E0}" destId="{833D8A65-B827-49CF-A8B4-E49007100291}" srcOrd="0" destOrd="0" presId="urn:microsoft.com/office/officeart/2005/8/layout/chart3"/>
    <dgm:cxn modelId="{910F65F8-48DD-4909-9445-62D30C74FBD1}" type="presOf" srcId="{47ED5E86-6683-4B94-9D77-315F5598C765}" destId="{AD753434-8F18-4EC6-B4A4-C297E31D2F02}" srcOrd="0" destOrd="0" presId="urn:microsoft.com/office/officeart/2005/8/layout/chart3"/>
    <dgm:cxn modelId="{69E0A9FD-1C6C-455B-A96C-6E750DD7990E}" type="presOf" srcId="{16092C35-7FCB-4936-8386-1AEE78242DC3}" destId="{89FD3735-FBF2-4668-95D8-7E180CF77867}" srcOrd="1" destOrd="0" presId="urn:microsoft.com/office/officeart/2005/8/layout/chart3"/>
    <dgm:cxn modelId="{D02ED844-326E-444A-B32A-84EE09B24CDF}" type="presParOf" srcId="{FAB8AA3E-2E93-4523-A257-8E1565815C0B}" destId="{D898F928-3286-4862-93BB-BD4E620472C6}" srcOrd="0" destOrd="0" presId="urn:microsoft.com/office/officeart/2005/8/layout/chart3"/>
    <dgm:cxn modelId="{D36F5C04-54FE-46C7-BB4C-5ECF78906168}" type="presParOf" srcId="{FAB8AA3E-2E93-4523-A257-8E1565815C0B}" destId="{CA6ADB7F-7DDB-4265-9F1B-63697782A96C}" srcOrd="1" destOrd="0" presId="urn:microsoft.com/office/officeart/2005/8/layout/chart3"/>
    <dgm:cxn modelId="{5165357F-6E30-4144-BE7C-9F50D0C7189C}" type="presParOf" srcId="{FAB8AA3E-2E93-4523-A257-8E1565815C0B}" destId="{F2C2304E-EBDD-4BFD-856A-0BF7A53E74DD}" srcOrd="2" destOrd="0" presId="urn:microsoft.com/office/officeart/2005/8/layout/chart3"/>
    <dgm:cxn modelId="{606F0418-3B78-4870-BF18-FD2BD6B1F652}" type="presParOf" srcId="{FAB8AA3E-2E93-4523-A257-8E1565815C0B}" destId="{89FD3735-FBF2-4668-95D8-7E180CF77867}" srcOrd="3" destOrd="0" presId="urn:microsoft.com/office/officeart/2005/8/layout/chart3"/>
    <dgm:cxn modelId="{F5EA01A8-3DC5-48FF-867F-FB5FAB532F8E}" type="presParOf" srcId="{FAB8AA3E-2E93-4523-A257-8E1565815C0B}" destId="{AD753434-8F18-4EC6-B4A4-C297E31D2F02}" srcOrd="4" destOrd="0" presId="urn:microsoft.com/office/officeart/2005/8/layout/chart3"/>
    <dgm:cxn modelId="{67960B08-354A-4372-8EDB-CA02504DB5E2}" type="presParOf" srcId="{FAB8AA3E-2E93-4523-A257-8E1565815C0B}" destId="{DD700F7E-99AA-444B-A831-7A1EF158665F}" srcOrd="5" destOrd="0" presId="urn:microsoft.com/office/officeart/2005/8/layout/chart3"/>
    <dgm:cxn modelId="{51648B35-F21F-4155-9B9D-587153D6D64E}" type="presParOf" srcId="{FAB8AA3E-2E93-4523-A257-8E1565815C0B}" destId="{111B4636-A456-4308-9E63-E95537971891}" srcOrd="6" destOrd="0" presId="urn:microsoft.com/office/officeart/2005/8/layout/chart3"/>
    <dgm:cxn modelId="{A47CFF88-0EFA-47B9-BDB9-79FD89BC2791}" type="presParOf" srcId="{FAB8AA3E-2E93-4523-A257-8E1565815C0B}" destId="{4B2B4DF4-56ED-4BD7-A2F6-0D76705CE16B}" srcOrd="7" destOrd="0" presId="urn:microsoft.com/office/officeart/2005/8/layout/chart3"/>
    <dgm:cxn modelId="{D5BD8491-5165-413F-9EC7-ED66E09EE7D9}" type="presParOf" srcId="{FAB8AA3E-2E93-4523-A257-8E1565815C0B}" destId="{0C388C87-16DF-4F7F-82C7-4444B2D331E1}" srcOrd="8" destOrd="0" presId="urn:microsoft.com/office/officeart/2005/8/layout/chart3"/>
    <dgm:cxn modelId="{0CDF195E-63F4-4364-92A8-B86C138EB44D}" type="presParOf" srcId="{FAB8AA3E-2E93-4523-A257-8E1565815C0B}" destId="{711CB24B-49A2-4004-9220-C2D98837F761}" srcOrd="9" destOrd="0" presId="urn:microsoft.com/office/officeart/2005/8/layout/chart3"/>
    <dgm:cxn modelId="{85FEC69A-29CF-4EC2-9BA9-63BFB8404976}" type="presParOf" srcId="{FAB8AA3E-2E93-4523-A257-8E1565815C0B}" destId="{833D8A65-B827-49CF-A8B4-E49007100291}" srcOrd="10" destOrd="0" presId="urn:microsoft.com/office/officeart/2005/8/layout/chart3"/>
    <dgm:cxn modelId="{1C5EE13E-EC9A-4769-A80D-BF1FD2FFDF36}" type="presParOf" srcId="{FAB8AA3E-2E93-4523-A257-8E1565815C0B}" destId="{E764B439-29EF-48FB-AD55-5DE0421120A2}" srcOrd="11" destOrd="0" presId="urn:microsoft.com/office/officeart/2005/8/layout/char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5DA2133-A040-49BC-BFEA-638D4283A477}" type="doc">
      <dgm:prSet loTypeId="urn:microsoft.com/office/officeart/2005/8/layout/chart3" loCatId="cycle" qsTypeId="urn:microsoft.com/office/officeart/2005/8/quickstyle/simple1" qsCatId="simple" csTypeId="urn:microsoft.com/office/officeart/2005/8/colors/accent1_2" csCatId="accent1" phldr="1"/>
      <dgm:spPr/>
    </dgm:pt>
    <dgm:pt modelId="{413FA03B-A9AF-48BD-9886-F39DE0D946BB}">
      <dgm:prSet phldrT="[Text]"/>
      <dgm:spPr>
        <a:solidFill>
          <a:schemeClr val="accent5">
            <a:lumMod val="40000"/>
            <a:lumOff val="60000"/>
          </a:schemeClr>
        </a:solidFill>
      </dgm:spPr>
      <dgm:t>
        <a:bodyPr/>
        <a:lstStyle/>
        <a:p>
          <a:r>
            <a:rPr lang="en-US" dirty="0"/>
            <a:t>home</a:t>
          </a:r>
        </a:p>
      </dgm:t>
    </dgm:pt>
    <dgm:pt modelId="{27D80457-796A-46F2-ADF6-486AD30D40FE}" type="parTrans" cxnId="{65218770-B9E0-4771-BF32-915DD98FF580}">
      <dgm:prSet/>
      <dgm:spPr/>
      <dgm:t>
        <a:bodyPr/>
        <a:lstStyle/>
        <a:p>
          <a:endParaRPr lang="en-US"/>
        </a:p>
      </dgm:t>
    </dgm:pt>
    <dgm:pt modelId="{A0B4621C-95F7-4E44-828C-15F8BEEA7E87}" type="sibTrans" cxnId="{65218770-B9E0-4771-BF32-915DD98FF580}">
      <dgm:prSet/>
      <dgm:spPr/>
      <dgm:t>
        <a:bodyPr/>
        <a:lstStyle/>
        <a:p>
          <a:endParaRPr lang="en-US"/>
        </a:p>
      </dgm:t>
    </dgm:pt>
    <dgm:pt modelId="{16092C35-7FCB-4936-8386-1AEE78242DC3}">
      <dgm:prSet phldrT="[Text]"/>
      <dgm:spPr>
        <a:solidFill>
          <a:schemeClr val="accent5">
            <a:lumMod val="40000"/>
            <a:lumOff val="60000"/>
          </a:schemeClr>
        </a:solidFill>
      </dgm:spPr>
      <dgm:t>
        <a:bodyPr/>
        <a:lstStyle/>
        <a:p>
          <a:r>
            <a:rPr lang="en-US" dirty="0"/>
            <a:t>data</a:t>
          </a:r>
        </a:p>
      </dgm:t>
    </dgm:pt>
    <dgm:pt modelId="{7B23BB96-3E26-4376-8369-238BD5C6445D}" type="parTrans" cxnId="{62A66856-AA98-4F4A-8B6A-3198ABE4066E}">
      <dgm:prSet/>
      <dgm:spPr/>
      <dgm:t>
        <a:bodyPr/>
        <a:lstStyle/>
        <a:p>
          <a:endParaRPr lang="en-US"/>
        </a:p>
      </dgm:t>
    </dgm:pt>
    <dgm:pt modelId="{1EC20F6B-EE32-4757-AFFC-51886AEF6111}" type="sibTrans" cxnId="{62A66856-AA98-4F4A-8B6A-3198ABE4066E}">
      <dgm:prSet/>
      <dgm:spPr/>
      <dgm:t>
        <a:bodyPr/>
        <a:lstStyle/>
        <a:p>
          <a:endParaRPr lang="en-US"/>
        </a:p>
      </dgm:t>
    </dgm:pt>
    <dgm:pt modelId="{47ED5E86-6683-4B94-9D77-315F5598C765}">
      <dgm:prSet phldrT="[Text]"/>
      <dgm:spPr>
        <a:solidFill>
          <a:schemeClr val="accent5">
            <a:lumMod val="40000"/>
            <a:lumOff val="60000"/>
          </a:schemeClr>
        </a:solidFill>
      </dgm:spPr>
      <dgm:t>
        <a:bodyPr/>
        <a:lstStyle/>
        <a:p>
          <a:r>
            <a:rPr lang="en-US" dirty="0"/>
            <a:t>scratch</a:t>
          </a:r>
        </a:p>
      </dgm:t>
    </dgm:pt>
    <dgm:pt modelId="{736A996F-08FB-4A50-834C-250D5147FABF}" type="parTrans" cxnId="{69F84BAF-E91C-4A2B-BE5B-57064F7A74BA}">
      <dgm:prSet/>
      <dgm:spPr/>
      <dgm:t>
        <a:bodyPr/>
        <a:lstStyle/>
        <a:p>
          <a:endParaRPr lang="en-US"/>
        </a:p>
      </dgm:t>
    </dgm:pt>
    <dgm:pt modelId="{4D0CFB7F-B94B-4347-8F71-BF9B9F546F31}" type="sibTrans" cxnId="{69F84BAF-E91C-4A2B-BE5B-57064F7A74BA}">
      <dgm:prSet/>
      <dgm:spPr/>
      <dgm:t>
        <a:bodyPr/>
        <a:lstStyle/>
        <a:p>
          <a:endParaRPr lang="en-US"/>
        </a:p>
      </dgm:t>
    </dgm:pt>
    <dgm:pt modelId="{58439C99-298E-4A78-907C-5716723AA190}">
      <dgm:prSet phldrT="[Text]"/>
      <dgm:spPr>
        <a:solidFill>
          <a:schemeClr val="accent5"/>
        </a:solidFill>
      </dgm:spPr>
      <dgm:t>
        <a:bodyPr/>
        <a:lstStyle/>
        <a:p>
          <a:r>
            <a:rPr lang="en-US" dirty="0"/>
            <a:t>node scratch</a:t>
          </a:r>
        </a:p>
      </dgm:t>
    </dgm:pt>
    <dgm:pt modelId="{B70224A7-0663-4DC3-9659-725BA53132FD}" type="parTrans" cxnId="{67CD138C-600A-47D9-B0E3-ACE0E842F3D0}">
      <dgm:prSet/>
      <dgm:spPr/>
      <dgm:t>
        <a:bodyPr/>
        <a:lstStyle/>
        <a:p>
          <a:endParaRPr lang="en-US"/>
        </a:p>
      </dgm:t>
    </dgm:pt>
    <dgm:pt modelId="{5350564E-9CD9-4FDA-B9FE-E52E16EC5A21}" type="sibTrans" cxnId="{67CD138C-600A-47D9-B0E3-ACE0E842F3D0}">
      <dgm:prSet/>
      <dgm:spPr/>
      <dgm:t>
        <a:bodyPr/>
        <a:lstStyle/>
        <a:p>
          <a:endParaRPr lang="en-US"/>
        </a:p>
      </dgm:t>
    </dgm:pt>
    <dgm:pt modelId="{15CC3DC5-A122-4FF6-A8C3-1F74A7D26318}">
      <dgm:prSet phldrT="[Text]"/>
      <dgm:spPr>
        <a:solidFill>
          <a:schemeClr val="accent5">
            <a:lumMod val="40000"/>
            <a:lumOff val="60000"/>
          </a:schemeClr>
        </a:solidFill>
      </dgm:spPr>
      <dgm:t>
        <a:bodyPr/>
        <a:lstStyle/>
        <a:p>
          <a:r>
            <a:rPr lang="en-US" dirty="0"/>
            <a:t>staging</a:t>
          </a:r>
        </a:p>
      </dgm:t>
    </dgm:pt>
    <dgm:pt modelId="{BB84C7B0-DCE9-4AA0-BE16-C5CB5B9BE48B}" type="parTrans" cxnId="{0F02DA0A-CAB2-4FBB-ACF6-01936894F6F8}">
      <dgm:prSet/>
      <dgm:spPr/>
      <dgm:t>
        <a:bodyPr/>
        <a:lstStyle/>
        <a:p>
          <a:endParaRPr lang="en-US"/>
        </a:p>
      </dgm:t>
    </dgm:pt>
    <dgm:pt modelId="{709C5016-9F98-49D7-899E-F510B8DFE3C4}" type="sibTrans" cxnId="{0F02DA0A-CAB2-4FBB-ACF6-01936894F6F8}">
      <dgm:prSet/>
      <dgm:spPr/>
      <dgm:t>
        <a:bodyPr/>
        <a:lstStyle/>
        <a:p>
          <a:endParaRPr lang="en-US"/>
        </a:p>
      </dgm:t>
    </dgm:pt>
    <dgm:pt modelId="{B95125EF-84B5-4BCF-9C6E-068AD55408E0}">
      <dgm:prSet phldrT="[Text]"/>
      <dgm:spPr>
        <a:solidFill>
          <a:schemeClr val="accent5">
            <a:lumMod val="40000"/>
            <a:lumOff val="60000"/>
          </a:schemeClr>
        </a:solidFill>
      </dgm:spPr>
      <dgm:t>
        <a:bodyPr/>
        <a:lstStyle/>
        <a:p>
          <a:r>
            <a:rPr lang="en-US" dirty="0"/>
            <a:t>archive</a:t>
          </a:r>
        </a:p>
      </dgm:t>
    </dgm:pt>
    <dgm:pt modelId="{FB16F904-9AC2-4294-ACDD-5AA5E15DB531}" type="parTrans" cxnId="{B3C07F82-4D91-49CF-9A40-345B0E79CDBA}">
      <dgm:prSet/>
      <dgm:spPr/>
      <dgm:t>
        <a:bodyPr/>
        <a:lstStyle/>
        <a:p>
          <a:endParaRPr lang="en-US"/>
        </a:p>
      </dgm:t>
    </dgm:pt>
    <dgm:pt modelId="{4E8DD644-18DC-43E3-8C0A-E1C992ACAA15}" type="sibTrans" cxnId="{B3C07F82-4D91-49CF-9A40-345B0E79CDBA}">
      <dgm:prSet/>
      <dgm:spPr/>
      <dgm:t>
        <a:bodyPr/>
        <a:lstStyle/>
        <a:p>
          <a:endParaRPr lang="en-US"/>
        </a:p>
      </dgm:t>
    </dgm:pt>
    <dgm:pt modelId="{FAB8AA3E-2E93-4523-A257-8E1565815C0B}" type="pres">
      <dgm:prSet presAssocID="{35DA2133-A040-49BC-BFEA-638D4283A477}" presName="compositeShape" presStyleCnt="0">
        <dgm:presLayoutVars>
          <dgm:chMax val="7"/>
          <dgm:dir/>
          <dgm:resizeHandles val="exact"/>
        </dgm:presLayoutVars>
      </dgm:prSet>
      <dgm:spPr/>
    </dgm:pt>
    <dgm:pt modelId="{D898F928-3286-4862-93BB-BD4E620472C6}" type="pres">
      <dgm:prSet presAssocID="{35DA2133-A040-49BC-BFEA-638D4283A477}" presName="wedge1" presStyleLbl="node1" presStyleIdx="0" presStyleCnt="6" custLinFactNeighborX="-2939" custLinFactNeighborY="5202"/>
      <dgm:spPr/>
    </dgm:pt>
    <dgm:pt modelId="{CA6ADB7F-7DDB-4265-9F1B-63697782A96C}" type="pres">
      <dgm:prSet presAssocID="{35DA2133-A040-49BC-BFEA-638D4283A477}" presName="wedge1Tx" presStyleLbl="node1" presStyleIdx="0" presStyleCnt="6">
        <dgm:presLayoutVars>
          <dgm:chMax val="0"/>
          <dgm:chPref val="0"/>
          <dgm:bulletEnabled val="1"/>
        </dgm:presLayoutVars>
      </dgm:prSet>
      <dgm:spPr/>
    </dgm:pt>
    <dgm:pt modelId="{F2C2304E-EBDD-4BFD-856A-0BF7A53E74DD}" type="pres">
      <dgm:prSet presAssocID="{35DA2133-A040-49BC-BFEA-638D4283A477}" presName="wedge2" presStyleLbl="node1" presStyleIdx="1" presStyleCnt="6" custLinFactNeighborX="38" custLinFactNeighborY="47"/>
      <dgm:spPr/>
    </dgm:pt>
    <dgm:pt modelId="{89FD3735-FBF2-4668-95D8-7E180CF77867}" type="pres">
      <dgm:prSet presAssocID="{35DA2133-A040-49BC-BFEA-638D4283A477}" presName="wedge2Tx" presStyleLbl="node1" presStyleIdx="1" presStyleCnt="6">
        <dgm:presLayoutVars>
          <dgm:chMax val="0"/>
          <dgm:chPref val="0"/>
          <dgm:bulletEnabled val="1"/>
        </dgm:presLayoutVars>
      </dgm:prSet>
      <dgm:spPr/>
    </dgm:pt>
    <dgm:pt modelId="{AD753434-8F18-4EC6-B4A4-C297E31D2F02}" type="pres">
      <dgm:prSet presAssocID="{35DA2133-A040-49BC-BFEA-638D4283A477}" presName="wedge3" presStyleLbl="node1" presStyleIdx="2" presStyleCnt="6"/>
      <dgm:spPr/>
    </dgm:pt>
    <dgm:pt modelId="{DD700F7E-99AA-444B-A831-7A1EF158665F}" type="pres">
      <dgm:prSet presAssocID="{35DA2133-A040-49BC-BFEA-638D4283A477}" presName="wedge3Tx" presStyleLbl="node1" presStyleIdx="2" presStyleCnt="6">
        <dgm:presLayoutVars>
          <dgm:chMax val="0"/>
          <dgm:chPref val="0"/>
          <dgm:bulletEnabled val="1"/>
        </dgm:presLayoutVars>
      </dgm:prSet>
      <dgm:spPr/>
    </dgm:pt>
    <dgm:pt modelId="{111B4636-A456-4308-9E63-E95537971891}" type="pres">
      <dgm:prSet presAssocID="{35DA2133-A040-49BC-BFEA-638D4283A477}" presName="wedge4" presStyleLbl="node1" presStyleIdx="3" presStyleCnt="6" custLinFactNeighborX="-1867" custLinFactNeighborY="3350"/>
      <dgm:spPr/>
    </dgm:pt>
    <dgm:pt modelId="{4B2B4DF4-56ED-4BD7-A2F6-0D76705CE16B}" type="pres">
      <dgm:prSet presAssocID="{35DA2133-A040-49BC-BFEA-638D4283A477}" presName="wedge4Tx" presStyleLbl="node1" presStyleIdx="3" presStyleCnt="6">
        <dgm:presLayoutVars>
          <dgm:chMax val="0"/>
          <dgm:chPref val="0"/>
          <dgm:bulletEnabled val="1"/>
        </dgm:presLayoutVars>
      </dgm:prSet>
      <dgm:spPr/>
    </dgm:pt>
    <dgm:pt modelId="{0C388C87-16DF-4F7F-82C7-4444B2D331E1}" type="pres">
      <dgm:prSet presAssocID="{35DA2133-A040-49BC-BFEA-638D4283A477}" presName="wedge5" presStyleLbl="node1" presStyleIdx="4" presStyleCnt="6"/>
      <dgm:spPr/>
    </dgm:pt>
    <dgm:pt modelId="{711CB24B-49A2-4004-9220-C2D98837F761}" type="pres">
      <dgm:prSet presAssocID="{35DA2133-A040-49BC-BFEA-638D4283A477}" presName="wedge5Tx" presStyleLbl="node1" presStyleIdx="4" presStyleCnt="6">
        <dgm:presLayoutVars>
          <dgm:chMax val="0"/>
          <dgm:chPref val="0"/>
          <dgm:bulletEnabled val="1"/>
        </dgm:presLayoutVars>
      </dgm:prSet>
      <dgm:spPr/>
    </dgm:pt>
    <dgm:pt modelId="{833D8A65-B827-49CF-A8B4-E49007100291}" type="pres">
      <dgm:prSet presAssocID="{35DA2133-A040-49BC-BFEA-638D4283A477}" presName="wedge6" presStyleLbl="node1" presStyleIdx="5" presStyleCnt="6"/>
      <dgm:spPr/>
    </dgm:pt>
    <dgm:pt modelId="{E764B439-29EF-48FB-AD55-5DE0421120A2}" type="pres">
      <dgm:prSet presAssocID="{35DA2133-A040-49BC-BFEA-638D4283A477}" presName="wedge6Tx" presStyleLbl="node1" presStyleIdx="5" presStyleCnt="6">
        <dgm:presLayoutVars>
          <dgm:chMax val="0"/>
          <dgm:chPref val="0"/>
          <dgm:bulletEnabled val="1"/>
        </dgm:presLayoutVars>
      </dgm:prSet>
      <dgm:spPr/>
    </dgm:pt>
  </dgm:ptLst>
  <dgm:cxnLst>
    <dgm:cxn modelId="{03794202-A20C-40FA-94D8-6FAC15E4A6C0}" type="presOf" srcId="{35DA2133-A040-49BC-BFEA-638D4283A477}" destId="{FAB8AA3E-2E93-4523-A257-8E1565815C0B}" srcOrd="0" destOrd="0" presId="urn:microsoft.com/office/officeart/2005/8/layout/chart3"/>
    <dgm:cxn modelId="{0F02DA0A-CAB2-4FBB-ACF6-01936894F6F8}" srcId="{35DA2133-A040-49BC-BFEA-638D4283A477}" destId="{15CC3DC5-A122-4FF6-A8C3-1F74A7D26318}" srcOrd="4" destOrd="0" parTransId="{BB84C7B0-DCE9-4AA0-BE16-C5CB5B9BE48B}" sibTransId="{709C5016-9F98-49D7-899E-F510B8DFE3C4}"/>
    <dgm:cxn modelId="{2CEEAD11-9A64-4899-9F1B-DA99B4ADAACB}" type="presOf" srcId="{413FA03B-A9AF-48BD-9886-F39DE0D946BB}" destId="{CA6ADB7F-7DDB-4265-9F1B-63697782A96C}" srcOrd="1" destOrd="0" presId="urn:microsoft.com/office/officeart/2005/8/layout/chart3"/>
    <dgm:cxn modelId="{FA408719-5E14-4A23-88F1-74161D365498}" type="presOf" srcId="{413FA03B-A9AF-48BD-9886-F39DE0D946BB}" destId="{D898F928-3286-4862-93BB-BD4E620472C6}" srcOrd="0" destOrd="0" presId="urn:microsoft.com/office/officeart/2005/8/layout/chart3"/>
    <dgm:cxn modelId="{87846235-06F6-4252-A746-8696267985DD}" type="presOf" srcId="{B95125EF-84B5-4BCF-9C6E-068AD55408E0}" destId="{E764B439-29EF-48FB-AD55-5DE0421120A2}" srcOrd="1" destOrd="0" presId="urn:microsoft.com/office/officeart/2005/8/layout/chart3"/>
    <dgm:cxn modelId="{980CF03E-3822-4337-B7B4-9B69206C25BA}" type="presOf" srcId="{58439C99-298E-4A78-907C-5716723AA190}" destId="{111B4636-A456-4308-9E63-E95537971891}" srcOrd="0" destOrd="0" presId="urn:microsoft.com/office/officeart/2005/8/layout/chart3"/>
    <dgm:cxn modelId="{209A3A41-6E92-4501-A8BA-792A6FCD6D96}" type="presOf" srcId="{15CC3DC5-A122-4FF6-A8C3-1F74A7D26318}" destId="{0C388C87-16DF-4F7F-82C7-4444B2D331E1}" srcOrd="0" destOrd="0" presId="urn:microsoft.com/office/officeart/2005/8/layout/chart3"/>
    <dgm:cxn modelId="{65218770-B9E0-4771-BF32-915DD98FF580}" srcId="{35DA2133-A040-49BC-BFEA-638D4283A477}" destId="{413FA03B-A9AF-48BD-9886-F39DE0D946BB}" srcOrd="0" destOrd="0" parTransId="{27D80457-796A-46F2-ADF6-486AD30D40FE}" sibTransId="{A0B4621C-95F7-4E44-828C-15F8BEEA7E87}"/>
    <dgm:cxn modelId="{9A607852-5BED-4B96-AC9D-CD3CE9806618}" type="presOf" srcId="{58439C99-298E-4A78-907C-5716723AA190}" destId="{4B2B4DF4-56ED-4BD7-A2F6-0D76705CE16B}" srcOrd="1" destOrd="0" presId="urn:microsoft.com/office/officeart/2005/8/layout/chart3"/>
    <dgm:cxn modelId="{C86D7F53-1BDB-40E1-B6B5-C4142D628D45}" type="presOf" srcId="{47ED5E86-6683-4B94-9D77-315F5598C765}" destId="{DD700F7E-99AA-444B-A831-7A1EF158665F}" srcOrd="1" destOrd="0" presId="urn:microsoft.com/office/officeart/2005/8/layout/chart3"/>
    <dgm:cxn modelId="{62A66856-AA98-4F4A-8B6A-3198ABE4066E}" srcId="{35DA2133-A040-49BC-BFEA-638D4283A477}" destId="{16092C35-7FCB-4936-8386-1AEE78242DC3}" srcOrd="1" destOrd="0" parTransId="{7B23BB96-3E26-4376-8369-238BD5C6445D}" sibTransId="{1EC20F6B-EE32-4757-AFFC-51886AEF6111}"/>
    <dgm:cxn modelId="{B3C07F82-4D91-49CF-9A40-345B0E79CDBA}" srcId="{35DA2133-A040-49BC-BFEA-638D4283A477}" destId="{B95125EF-84B5-4BCF-9C6E-068AD55408E0}" srcOrd="5" destOrd="0" parTransId="{FB16F904-9AC2-4294-ACDD-5AA5E15DB531}" sibTransId="{4E8DD644-18DC-43E3-8C0A-E1C992ACAA15}"/>
    <dgm:cxn modelId="{67CD138C-600A-47D9-B0E3-ACE0E842F3D0}" srcId="{35DA2133-A040-49BC-BFEA-638D4283A477}" destId="{58439C99-298E-4A78-907C-5716723AA190}" srcOrd="3" destOrd="0" parTransId="{B70224A7-0663-4DC3-9659-725BA53132FD}" sibTransId="{5350564E-9CD9-4FDA-B9FE-E52E16EC5A21}"/>
    <dgm:cxn modelId="{8BA5BA8D-6579-4C5B-B3C9-AE4CAD528112}" type="presOf" srcId="{16092C35-7FCB-4936-8386-1AEE78242DC3}" destId="{F2C2304E-EBDD-4BFD-856A-0BF7A53E74DD}" srcOrd="0" destOrd="0" presId="urn:microsoft.com/office/officeart/2005/8/layout/chart3"/>
    <dgm:cxn modelId="{69F84BAF-E91C-4A2B-BE5B-57064F7A74BA}" srcId="{35DA2133-A040-49BC-BFEA-638D4283A477}" destId="{47ED5E86-6683-4B94-9D77-315F5598C765}" srcOrd="2" destOrd="0" parTransId="{736A996F-08FB-4A50-834C-250D5147FABF}" sibTransId="{4D0CFB7F-B94B-4347-8F71-BF9B9F546F31}"/>
    <dgm:cxn modelId="{F75891B3-3E19-4B06-B7C0-554D56A7CE3A}" type="presOf" srcId="{15CC3DC5-A122-4FF6-A8C3-1F74A7D26318}" destId="{711CB24B-49A2-4004-9220-C2D98837F761}" srcOrd="1" destOrd="0" presId="urn:microsoft.com/office/officeart/2005/8/layout/chart3"/>
    <dgm:cxn modelId="{F2431EE0-D8C4-4BB1-9EA4-A41AAB4BB1BF}" type="presOf" srcId="{B95125EF-84B5-4BCF-9C6E-068AD55408E0}" destId="{833D8A65-B827-49CF-A8B4-E49007100291}" srcOrd="0" destOrd="0" presId="urn:microsoft.com/office/officeart/2005/8/layout/chart3"/>
    <dgm:cxn modelId="{910F65F8-48DD-4909-9445-62D30C74FBD1}" type="presOf" srcId="{47ED5E86-6683-4B94-9D77-315F5598C765}" destId="{AD753434-8F18-4EC6-B4A4-C297E31D2F02}" srcOrd="0" destOrd="0" presId="urn:microsoft.com/office/officeart/2005/8/layout/chart3"/>
    <dgm:cxn modelId="{69E0A9FD-1C6C-455B-A96C-6E750DD7990E}" type="presOf" srcId="{16092C35-7FCB-4936-8386-1AEE78242DC3}" destId="{89FD3735-FBF2-4668-95D8-7E180CF77867}" srcOrd="1" destOrd="0" presId="urn:microsoft.com/office/officeart/2005/8/layout/chart3"/>
    <dgm:cxn modelId="{D02ED844-326E-444A-B32A-84EE09B24CDF}" type="presParOf" srcId="{FAB8AA3E-2E93-4523-A257-8E1565815C0B}" destId="{D898F928-3286-4862-93BB-BD4E620472C6}" srcOrd="0" destOrd="0" presId="urn:microsoft.com/office/officeart/2005/8/layout/chart3"/>
    <dgm:cxn modelId="{D36F5C04-54FE-46C7-BB4C-5ECF78906168}" type="presParOf" srcId="{FAB8AA3E-2E93-4523-A257-8E1565815C0B}" destId="{CA6ADB7F-7DDB-4265-9F1B-63697782A96C}" srcOrd="1" destOrd="0" presId="urn:microsoft.com/office/officeart/2005/8/layout/chart3"/>
    <dgm:cxn modelId="{5165357F-6E30-4144-BE7C-9F50D0C7189C}" type="presParOf" srcId="{FAB8AA3E-2E93-4523-A257-8E1565815C0B}" destId="{F2C2304E-EBDD-4BFD-856A-0BF7A53E74DD}" srcOrd="2" destOrd="0" presId="urn:microsoft.com/office/officeart/2005/8/layout/chart3"/>
    <dgm:cxn modelId="{606F0418-3B78-4870-BF18-FD2BD6B1F652}" type="presParOf" srcId="{FAB8AA3E-2E93-4523-A257-8E1565815C0B}" destId="{89FD3735-FBF2-4668-95D8-7E180CF77867}" srcOrd="3" destOrd="0" presId="urn:microsoft.com/office/officeart/2005/8/layout/chart3"/>
    <dgm:cxn modelId="{F5EA01A8-3DC5-48FF-867F-FB5FAB532F8E}" type="presParOf" srcId="{FAB8AA3E-2E93-4523-A257-8E1565815C0B}" destId="{AD753434-8F18-4EC6-B4A4-C297E31D2F02}" srcOrd="4" destOrd="0" presId="urn:microsoft.com/office/officeart/2005/8/layout/chart3"/>
    <dgm:cxn modelId="{67960B08-354A-4372-8EDB-CA02504DB5E2}" type="presParOf" srcId="{FAB8AA3E-2E93-4523-A257-8E1565815C0B}" destId="{DD700F7E-99AA-444B-A831-7A1EF158665F}" srcOrd="5" destOrd="0" presId="urn:microsoft.com/office/officeart/2005/8/layout/chart3"/>
    <dgm:cxn modelId="{51648B35-F21F-4155-9B9D-587153D6D64E}" type="presParOf" srcId="{FAB8AA3E-2E93-4523-A257-8E1565815C0B}" destId="{111B4636-A456-4308-9E63-E95537971891}" srcOrd="6" destOrd="0" presId="urn:microsoft.com/office/officeart/2005/8/layout/chart3"/>
    <dgm:cxn modelId="{A47CFF88-0EFA-47B9-BDB9-79FD89BC2791}" type="presParOf" srcId="{FAB8AA3E-2E93-4523-A257-8E1565815C0B}" destId="{4B2B4DF4-56ED-4BD7-A2F6-0D76705CE16B}" srcOrd="7" destOrd="0" presId="urn:microsoft.com/office/officeart/2005/8/layout/chart3"/>
    <dgm:cxn modelId="{D5BD8491-5165-413F-9EC7-ED66E09EE7D9}" type="presParOf" srcId="{FAB8AA3E-2E93-4523-A257-8E1565815C0B}" destId="{0C388C87-16DF-4F7F-82C7-4444B2D331E1}" srcOrd="8" destOrd="0" presId="urn:microsoft.com/office/officeart/2005/8/layout/chart3"/>
    <dgm:cxn modelId="{0CDF195E-63F4-4364-92A8-B86C138EB44D}" type="presParOf" srcId="{FAB8AA3E-2E93-4523-A257-8E1565815C0B}" destId="{711CB24B-49A2-4004-9220-C2D98837F761}" srcOrd="9" destOrd="0" presId="urn:microsoft.com/office/officeart/2005/8/layout/chart3"/>
    <dgm:cxn modelId="{85FEC69A-29CF-4EC2-9BA9-63BFB8404976}" type="presParOf" srcId="{FAB8AA3E-2E93-4523-A257-8E1565815C0B}" destId="{833D8A65-B827-49CF-A8B4-E49007100291}" srcOrd="10" destOrd="0" presId="urn:microsoft.com/office/officeart/2005/8/layout/chart3"/>
    <dgm:cxn modelId="{1C5EE13E-EC9A-4769-A80D-BF1FD2FFDF36}" type="presParOf" srcId="{FAB8AA3E-2E93-4523-A257-8E1565815C0B}" destId="{E764B439-29EF-48FB-AD55-5DE0421120A2}" srcOrd="11" destOrd="0" presId="urn:microsoft.com/office/officeart/2005/8/layout/char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5DA2133-A040-49BC-BFEA-638D4283A477}" type="doc">
      <dgm:prSet loTypeId="urn:microsoft.com/office/officeart/2005/8/layout/chart3" loCatId="cycle" qsTypeId="urn:microsoft.com/office/officeart/2005/8/quickstyle/simple1" qsCatId="simple" csTypeId="urn:microsoft.com/office/officeart/2005/8/colors/accent1_2" csCatId="accent1" phldr="1"/>
      <dgm:spPr/>
    </dgm:pt>
    <dgm:pt modelId="{413FA03B-A9AF-48BD-9886-F39DE0D946BB}">
      <dgm:prSet phldrT="[Text]"/>
      <dgm:spPr>
        <a:solidFill>
          <a:schemeClr val="accent5">
            <a:lumMod val="40000"/>
            <a:lumOff val="60000"/>
          </a:schemeClr>
        </a:solidFill>
      </dgm:spPr>
      <dgm:t>
        <a:bodyPr/>
        <a:lstStyle/>
        <a:p>
          <a:r>
            <a:rPr lang="en-US" dirty="0"/>
            <a:t>home</a:t>
          </a:r>
        </a:p>
      </dgm:t>
    </dgm:pt>
    <dgm:pt modelId="{27D80457-796A-46F2-ADF6-486AD30D40FE}" type="parTrans" cxnId="{65218770-B9E0-4771-BF32-915DD98FF580}">
      <dgm:prSet/>
      <dgm:spPr/>
      <dgm:t>
        <a:bodyPr/>
        <a:lstStyle/>
        <a:p>
          <a:endParaRPr lang="en-US"/>
        </a:p>
      </dgm:t>
    </dgm:pt>
    <dgm:pt modelId="{A0B4621C-95F7-4E44-828C-15F8BEEA7E87}" type="sibTrans" cxnId="{65218770-B9E0-4771-BF32-915DD98FF580}">
      <dgm:prSet/>
      <dgm:spPr/>
      <dgm:t>
        <a:bodyPr/>
        <a:lstStyle/>
        <a:p>
          <a:endParaRPr lang="en-US"/>
        </a:p>
      </dgm:t>
    </dgm:pt>
    <dgm:pt modelId="{16092C35-7FCB-4936-8386-1AEE78242DC3}">
      <dgm:prSet phldrT="[Text]"/>
      <dgm:spPr>
        <a:solidFill>
          <a:schemeClr val="accent5">
            <a:lumMod val="40000"/>
            <a:lumOff val="60000"/>
          </a:schemeClr>
        </a:solidFill>
      </dgm:spPr>
      <dgm:t>
        <a:bodyPr/>
        <a:lstStyle/>
        <a:p>
          <a:r>
            <a:rPr lang="en-US" dirty="0"/>
            <a:t>data</a:t>
          </a:r>
        </a:p>
      </dgm:t>
    </dgm:pt>
    <dgm:pt modelId="{7B23BB96-3E26-4376-8369-238BD5C6445D}" type="parTrans" cxnId="{62A66856-AA98-4F4A-8B6A-3198ABE4066E}">
      <dgm:prSet/>
      <dgm:spPr/>
      <dgm:t>
        <a:bodyPr/>
        <a:lstStyle/>
        <a:p>
          <a:endParaRPr lang="en-US"/>
        </a:p>
      </dgm:t>
    </dgm:pt>
    <dgm:pt modelId="{1EC20F6B-EE32-4757-AFFC-51886AEF6111}" type="sibTrans" cxnId="{62A66856-AA98-4F4A-8B6A-3198ABE4066E}">
      <dgm:prSet/>
      <dgm:spPr/>
      <dgm:t>
        <a:bodyPr/>
        <a:lstStyle/>
        <a:p>
          <a:endParaRPr lang="en-US"/>
        </a:p>
      </dgm:t>
    </dgm:pt>
    <dgm:pt modelId="{47ED5E86-6683-4B94-9D77-315F5598C765}">
      <dgm:prSet phldrT="[Text]"/>
      <dgm:spPr>
        <a:solidFill>
          <a:schemeClr val="accent5">
            <a:lumMod val="40000"/>
            <a:lumOff val="60000"/>
          </a:schemeClr>
        </a:solidFill>
      </dgm:spPr>
      <dgm:t>
        <a:bodyPr/>
        <a:lstStyle/>
        <a:p>
          <a:r>
            <a:rPr lang="en-US" dirty="0"/>
            <a:t>scratch</a:t>
          </a:r>
        </a:p>
      </dgm:t>
    </dgm:pt>
    <dgm:pt modelId="{736A996F-08FB-4A50-834C-250D5147FABF}" type="parTrans" cxnId="{69F84BAF-E91C-4A2B-BE5B-57064F7A74BA}">
      <dgm:prSet/>
      <dgm:spPr/>
      <dgm:t>
        <a:bodyPr/>
        <a:lstStyle/>
        <a:p>
          <a:endParaRPr lang="en-US"/>
        </a:p>
      </dgm:t>
    </dgm:pt>
    <dgm:pt modelId="{4D0CFB7F-B94B-4347-8F71-BF9B9F546F31}" type="sibTrans" cxnId="{69F84BAF-E91C-4A2B-BE5B-57064F7A74BA}">
      <dgm:prSet/>
      <dgm:spPr/>
      <dgm:t>
        <a:bodyPr/>
        <a:lstStyle/>
        <a:p>
          <a:endParaRPr lang="en-US"/>
        </a:p>
      </dgm:t>
    </dgm:pt>
    <dgm:pt modelId="{58439C99-298E-4A78-907C-5716723AA190}">
      <dgm:prSet phldrT="[Text]"/>
      <dgm:spPr>
        <a:solidFill>
          <a:schemeClr val="accent5">
            <a:lumMod val="40000"/>
            <a:lumOff val="60000"/>
          </a:schemeClr>
        </a:solidFill>
      </dgm:spPr>
      <dgm:t>
        <a:bodyPr/>
        <a:lstStyle/>
        <a:p>
          <a:r>
            <a:rPr lang="en-US" dirty="0"/>
            <a:t>node scratch</a:t>
          </a:r>
        </a:p>
      </dgm:t>
    </dgm:pt>
    <dgm:pt modelId="{B70224A7-0663-4DC3-9659-725BA53132FD}" type="parTrans" cxnId="{67CD138C-600A-47D9-B0E3-ACE0E842F3D0}">
      <dgm:prSet/>
      <dgm:spPr/>
      <dgm:t>
        <a:bodyPr/>
        <a:lstStyle/>
        <a:p>
          <a:endParaRPr lang="en-US"/>
        </a:p>
      </dgm:t>
    </dgm:pt>
    <dgm:pt modelId="{5350564E-9CD9-4FDA-B9FE-E52E16EC5A21}" type="sibTrans" cxnId="{67CD138C-600A-47D9-B0E3-ACE0E842F3D0}">
      <dgm:prSet/>
      <dgm:spPr/>
      <dgm:t>
        <a:bodyPr/>
        <a:lstStyle/>
        <a:p>
          <a:endParaRPr lang="en-US"/>
        </a:p>
      </dgm:t>
    </dgm:pt>
    <dgm:pt modelId="{15CC3DC5-A122-4FF6-A8C3-1F74A7D26318}">
      <dgm:prSet phldrT="[Text]"/>
      <dgm:spPr>
        <a:solidFill>
          <a:schemeClr val="accent5"/>
        </a:solidFill>
      </dgm:spPr>
      <dgm:t>
        <a:bodyPr/>
        <a:lstStyle/>
        <a:p>
          <a:r>
            <a:rPr lang="en-US" dirty="0"/>
            <a:t>staging</a:t>
          </a:r>
        </a:p>
      </dgm:t>
    </dgm:pt>
    <dgm:pt modelId="{BB84C7B0-DCE9-4AA0-BE16-C5CB5B9BE48B}" type="parTrans" cxnId="{0F02DA0A-CAB2-4FBB-ACF6-01936894F6F8}">
      <dgm:prSet/>
      <dgm:spPr/>
      <dgm:t>
        <a:bodyPr/>
        <a:lstStyle/>
        <a:p>
          <a:endParaRPr lang="en-US"/>
        </a:p>
      </dgm:t>
    </dgm:pt>
    <dgm:pt modelId="{709C5016-9F98-49D7-899E-F510B8DFE3C4}" type="sibTrans" cxnId="{0F02DA0A-CAB2-4FBB-ACF6-01936894F6F8}">
      <dgm:prSet/>
      <dgm:spPr/>
      <dgm:t>
        <a:bodyPr/>
        <a:lstStyle/>
        <a:p>
          <a:endParaRPr lang="en-US"/>
        </a:p>
      </dgm:t>
    </dgm:pt>
    <dgm:pt modelId="{B95125EF-84B5-4BCF-9C6E-068AD55408E0}">
      <dgm:prSet phldrT="[Text]"/>
      <dgm:spPr>
        <a:solidFill>
          <a:schemeClr val="accent5">
            <a:lumMod val="40000"/>
            <a:lumOff val="60000"/>
          </a:schemeClr>
        </a:solidFill>
      </dgm:spPr>
      <dgm:t>
        <a:bodyPr/>
        <a:lstStyle/>
        <a:p>
          <a:r>
            <a:rPr lang="en-US" dirty="0"/>
            <a:t>archive</a:t>
          </a:r>
        </a:p>
      </dgm:t>
    </dgm:pt>
    <dgm:pt modelId="{FB16F904-9AC2-4294-ACDD-5AA5E15DB531}" type="parTrans" cxnId="{B3C07F82-4D91-49CF-9A40-345B0E79CDBA}">
      <dgm:prSet/>
      <dgm:spPr/>
      <dgm:t>
        <a:bodyPr/>
        <a:lstStyle/>
        <a:p>
          <a:endParaRPr lang="en-US"/>
        </a:p>
      </dgm:t>
    </dgm:pt>
    <dgm:pt modelId="{4E8DD644-18DC-43E3-8C0A-E1C992ACAA15}" type="sibTrans" cxnId="{B3C07F82-4D91-49CF-9A40-345B0E79CDBA}">
      <dgm:prSet/>
      <dgm:spPr/>
      <dgm:t>
        <a:bodyPr/>
        <a:lstStyle/>
        <a:p>
          <a:endParaRPr lang="en-US"/>
        </a:p>
      </dgm:t>
    </dgm:pt>
    <dgm:pt modelId="{FAB8AA3E-2E93-4523-A257-8E1565815C0B}" type="pres">
      <dgm:prSet presAssocID="{35DA2133-A040-49BC-BFEA-638D4283A477}" presName="compositeShape" presStyleCnt="0">
        <dgm:presLayoutVars>
          <dgm:chMax val="7"/>
          <dgm:dir/>
          <dgm:resizeHandles val="exact"/>
        </dgm:presLayoutVars>
      </dgm:prSet>
      <dgm:spPr/>
    </dgm:pt>
    <dgm:pt modelId="{D898F928-3286-4862-93BB-BD4E620472C6}" type="pres">
      <dgm:prSet presAssocID="{35DA2133-A040-49BC-BFEA-638D4283A477}" presName="wedge1" presStyleLbl="node1" presStyleIdx="0" presStyleCnt="6" custLinFactNeighborX="-2939" custLinFactNeighborY="5202"/>
      <dgm:spPr/>
    </dgm:pt>
    <dgm:pt modelId="{CA6ADB7F-7DDB-4265-9F1B-63697782A96C}" type="pres">
      <dgm:prSet presAssocID="{35DA2133-A040-49BC-BFEA-638D4283A477}" presName="wedge1Tx" presStyleLbl="node1" presStyleIdx="0" presStyleCnt="6">
        <dgm:presLayoutVars>
          <dgm:chMax val="0"/>
          <dgm:chPref val="0"/>
          <dgm:bulletEnabled val="1"/>
        </dgm:presLayoutVars>
      </dgm:prSet>
      <dgm:spPr/>
    </dgm:pt>
    <dgm:pt modelId="{F2C2304E-EBDD-4BFD-856A-0BF7A53E74DD}" type="pres">
      <dgm:prSet presAssocID="{35DA2133-A040-49BC-BFEA-638D4283A477}" presName="wedge2" presStyleLbl="node1" presStyleIdx="1" presStyleCnt="6" custLinFactNeighborX="38" custLinFactNeighborY="47"/>
      <dgm:spPr/>
    </dgm:pt>
    <dgm:pt modelId="{89FD3735-FBF2-4668-95D8-7E180CF77867}" type="pres">
      <dgm:prSet presAssocID="{35DA2133-A040-49BC-BFEA-638D4283A477}" presName="wedge2Tx" presStyleLbl="node1" presStyleIdx="1" presStyleCnt="6">
        <dgm:presLayoutVars>
          <dgm:chMax val="0"/>
          <dgm:chPref val="0"/>
          <dgm:bulletEnabled val="1"/>
        </dgm:presLayoutVars>
      </dgm:prSet>
      <dgm:spPr/>
    </dgm:pt>
    <dgm:pt modelId="{AD753434-8F18-4EC6-B4A4-C297E31D2F02}" type="pres">
      <dgm:prSet presAssocID="{35DA2133-A040-49BC-BFEA-638D4283A477}" presName="wedge3" presStyleLbl="node1" presStyleIdx="2" presStyleCnt="6"/>
      <dgm:spPr/>
    </dgm:pt>
    <dgm:pt modelId="{DD700F7E-99AA-444B-A831-7A1EF158665F}" type="pres">
      <dgm:prSet presAssocID="{35DA2133-A040-49BC-BFEA-638D4283A477}" presName="wedge3Tx" presStyleLbl="node1" presStyleIdx="2" presStyleCnt="6">
        <dgm:presLayoutVars>
          <dgm:chMax val="0"/>
          <dgm:chPref val="0"/>
          <dgm:bulletEnabled val="1"/>
        </dgm:presLayoutVars>
      </dgm:prSet>
      <dgm:spPr/>
    </dgm:pt>
    <dgm:pt modelId="{111B4636-A456-4308-9E63-E95537971891}" type="pres">
      <dgm:prSet presAssocID="{35DA2133-A040-49BC-BFEA-638D4283A477}" presName="wedge4" presStyleLbl="node1" presStyleIdx="3" presStyleCnt="6" custLinFactNeighborX="-428" custLinFactNeighborY="490"/>
      <dgm:spPr/>
    </dgm:pt>
    <dgm:pt modelId="{4B2B4DF4-56ED-4BD7-A2F6-0D76705CE16B}" type="pres">
      <dgm:prSet presAssocID="{35DA2133-A040-49BC-BFEA-638D4283A477}" presName="wedge4Tx" presStyleLbl="node1" presStyleIdx="3" presStyleCnt="6">
        <dgm:presLayoutVars>
          <dgm:chMax val="0"/>
          <dgm:chPref val="0"/>
          <dgm:bulletEnabled val="1"/>
        </dgm:presLayoutVars>
      </dgm:prSet>
      <dgm:spPr/>
    </dgm:pt>
    <dgm:pt modelId="{0C388C87-16DF-4F7F-82C7-4444B2D331E1}" type="pres">
      <dgm:prSet presAssocID="{35DA2133-A040-49BC-BFEA-638D4283A477}" presName="wedge5" presStyleLbl="node1" presStyleIdx="4" presStyleCnt="6" custLinFactNeighborX="-3731"/>
      <dgm:spPr/>
    </dgm:pt>
    <dgm:pt modelId="{711CB24B-49A2-4004-9220-C2D98837F761}" type="pres">
      <dgm:prSet presAssocID="{35DA2133-A040-49BC-BFEA-638D4283A477}" presName="wedge5Tx" presStyleLbl="node1" presStyleIdx="4" presStyleCnt="6">
        <dgm:presLayoutVars>
          <dgm:chMax val="0"/>
          <dgm:chPref val="0"/>
          <dgm:bulletEnabled val="1"/>
        </dgm:presLayoutVars>
      </dgm:prSet>
      <dgm:spPr/>
    </dgm:pt>
    <dgm:pt modelId="{833D8A65-B827-49CF-A8B4-E49007100291}" type="pres">
      <dgm:prSet presAssocID="{35DA2133-A040-49BC-BFEA-638D4283A477}" presName="wedge6" presStyleLbl="node1" presStyleIdx="5" presStyleCnt="6"/>
      <dgm:spPr/>
    </dgm:pt>
    <dgm:pt modelId="{E764B439-29EF-48FB-AD55-5DE0421120A2}" type="pres">
      <dgm:prSet presAssocID="{35DA2133-A040-49BC-BFEA-638D4283A477}" presName="wedge6Tx" presStyleLbl="node1" presStyleIdx="5" presStyleCnt="6">
        <dgm:presLayoutVars>
          <dgm:chMax val="0"/>
          <dgm:chPref val="0"/>
          <dgm:bulletEnabled val="1"/>
        </dgm:presLayoutVars>
      </dgm:prSet>
      <dgm:spPr/>
    </dgm:pt>
  </dgm:ptLst>
  <dgm:cxnLst>
    <dgm:cxn modelId="{03794202-A20C-40FA-94D8-6FAC15E4A6C0}" type="presOf" srcId="{35DA2133-A040-49BC-BFEA-638D4283A477}" destId="{FAB8AA3E-2E93-4523-A257-8E1565815C0B}" srcOrd="0" destOrd="0" presId="urn:microsoft.com/office/officeart/2005/8/layout/chart3"/>
    <dgm:cxn modelId="{0F02DA0A-CAB2-4FBB-ACF6-01936894F6F8}" srcId="{35DA2133-A040-49BC-BFEA-638D4283A477}" destId="{15CC3DC5-A122-4FF6-A8C3-1F74A7D26318}" srcOrd="4" destOrd="0" parTransId="{BB84C7B0-DCE9-4AA0-BE16-C5CB5B9BE48B}" sibTransId="{709C5016-9F98-49D7-899E-F510B8DFE3C4}"/>
    <dgm:cxn modelId="{2CEEAD11-9A64-4899-9F1B-DA99B4ADAACB}" type="presOf" srcId="{413FA03B-A9AF-48BD-9886-F39DE0D946BB}" destId="{CA6ADB7F-7DDB-4265-9F1B-63697782A96C}" srcOrd="1" destOrd="0" presId="urn:microsoft.com/office/officeart/2005/8/layout/chart3"/>
    <dgm:cxn modelId="{FA408719-5E14-4A23-88F1-74161D365498}" type="presOf" srcId="{413FA03B-A9AF-48BD-9886-F39DE0D946BB}" destId="{D898F928-3286-4862-93BB-BD4E620472C6}" srcOrd="0" destOrd="0" presId="urn:microsoft.com/office/officeart/2005/8/layout/chart3"/>
    <dgm:cxn modelId="{87846235-06F6-4252-A746-8696267985DD}" type="presOf" srcId="{B95125EF-84B5-4BCF-9C6E-068AD55408E0}" destId="{E764B439-29EF-48FB-AD55-5DE0421120A2}" srcOrd="1" destOrd="0" presId="urn:microsoft.com/office/officeart/2005/8/layout/chart3"/>
    <dgm:cxn modelId="{980CF03E-3822-4337-B7B4-9B69206C25BA}" type="presOf" srcId="{58439C99-298E-4A78-907C-5716723AA190}" destId="{111B4636-A456-4308-9E63-E95537971891}" srcOrd="0" destOrd="0" presId="urn:microsoft.com/office/officeart/2005/8/layout/chart3"/>
    <dgm:cxn modelId="{209A3A41-6E92-4501-A8BA-792A6FCD6D96}" type="presOf" srcId="{15CC3DC5-A122-4FF6-A8C3-1F74A7D26318}" destId="{0C388C87-16DF-4F7F-82C7-4444B2D331E1}" srcOrd="0" destOrd="0" presId="urn:microsoft.com/office/officeart/2005/8/layout/chart3"/>
    <dgm:cxn modelId="{65218770-B9E0-4771-BF32-915DD98FF580}" srcId="{35DA2133-A040-49BC-BFEA-638D4283A477}" destId="{413FA03B-A9AF-48BD-9886-F39DE0D946BB}" srcOrd="0" destOrd="0" parTransId="{27D80457-796A-46F2-ADF6-486AD30D40FE}" sibTransId="{A0B4621C-95F7-4E44-828C-15F8BEEA7E87}"/>
    <dgm:cxn modelId="{9A607852-5BED-4B96-AC9D-CD3CE9806618}" type="presOf" srcId="{58439C99-298E-4A78-907C-5716723AA190}" destId="{4B2B4DF4-56ED-4BD7-A2F6-0D76705CE16B}" srcOrd="1" destOrd="0" presId="urn:microsoft.com/office/officeart/2005/8/layout/chart3"/>
    <dgm:cxn modelId="{C86D7F53-1BDB-40E1-B6B5-C4142D628D45}" type="presOf" srcId="{47ED5E86-6683-4B94-9D77-315F5598C765}" destId="{DD700F7E-99AA-444B-A831-7A1EF158665F}" srcOrd="1" destOrd="0" presId="urn:microsoft.com/office/officeart/2005/8/layout/chart3"/>
    <dgm:cxn modelId="{62A66856-AA98-4F4A-8B6A-3198ABE4066E}" srcId="{35DA2133-A040-49BC-BFEA-638D4283A477}" destId="{16092C35-7FCB-4936-8386-1AEE78242DC3}" srcOrd="1" destOrd="0" parTransId="{7B23BB96-3E26-4376-8369-238BD5C6445D}" sibTransId="{1EC20F6B-EE32-4757-AFFC-51886AEF6111}"/>
    <dgm:cxn modelId="{B3C07F82-4D91-49CF-9A40-345B0E79CDBA}" srcId="{35DA2133-A040-49BC-BFEA-638D4283A477}" destId="{B95125EF-84B5-4BCF-9C6E-068AD55408E0}" srcOrd="5" destOrd="0" parTransId="{FB16F904-9AC2-4294-ACDD-5AA5E15DB531}" sibTransId="{4E8DD644-18DC-43E3-8C0A-E1C992ACAA15}"/>
    <dgm:cxn modelId="{67CD138C-600A-47D9-B0E3-ACE0E842F3D0}" srcId="{35DA2133-A040-49BC-BFEA-638D4283A477}" destId="{58439C99-298E-4A78-907C-5716723AA190}" srcOrd="3" destOrd="0" parTransId="{B70224A7-0663-4DC3-9659-725BA53132FD}" sibTransId="{5350564E-9CD9-4FDA-B9FE-E52E16EC5A21}"/>
    <dgm:cxn modelId="{8BA5BA8D-6579-4C5B-B3C9-AE4CAD528112}" type="presOf" srcId="{16092C35-7FCB-4936-8386-1AEE78242DC3}" destId="{F2C2304E-EBDD-4BFD-856A-0BF7A53E74DD}" srcOrd="0" destOrd="0" presId="urn:microsoft.com/office/officeart/2005/8/layout/chart3"/>
    <dgm:cxn modelId="{69F84BAF-E91C-4A2B-BE5B-57064F7A74BA}" srcId="{35DA2133-A040-49BC-BFEA-638D4283A477}" destId="{47ED5E86-6683-4B94-9D77-315F5598C765}" srcOrd="2" destOrd="0" parTransId="{736A996F-08FB-4A50-834C-250D5147FABF}" sibTransId="{4D0CFB7F-B94B-4347-8F71-BF9B9F546F31}"/>
    <dgm:cxn modelId="{F75891B3-3E19-4B06-B7C0-554D56A7CE3A}" type="presOf" srcId="{15CC3DC5-A122-4FF6-A8C3-1F74A7D26318}" destId="{711CB24B-49A2-4004-9220-C2D98837F761}" srcOrd="1" destOrd="0" presId="urn:microsoft.com/office/officeart/2005/8/layout/chart3"/>
    <dgm:cxn modelId="{F2431EE0-D8C4-4BB1-9EA4-A41AAB4BB1BF}" type="presOf" srcId="{B95125EF-84B5-4BCF-9C6E-068AD55408E0}" destId="{833D8A65-B827-49CF-A8B4-E49007100291}" srcOrd="0" destOrd="0" presId="urn:microsoft.com/office/officeart/2005/8/layout/chart3"/>
    <dgm:cxn modelId="{910F65F8-48DD-4909-9445-62D30C74FBD1}" type="presOf" srcId="{47ED5E86-6683-4B94-9D77-315F5598C765}" destId="{AD753434-8F18-4EC6-B4A4-C297E31D2F02}" srcOrd="0" destOrd="0" presId="urn:microsoft.com/office/officeart/2005/8/layout/chart3"/>
    <dgm:cxn modelId="{69E0A9FD-1C6C-455B-A96C-6E750DD7990E}" type="presOf" srcId="{16092C35-7FCB-4936-8386-1AEE78242DC3}" destId="{89FD3735-FBF2-4668-95D8-7E180CF77867}" srcOrd="1" destOrd="0" presId="urn:microsoft.com/office/officeart/2005/8/layout/chart3"/>
    <dgm:cxn modelId="{D02ED844-326E-444A-B32A-84EE09B24CDF}" type="presParOf" srcId="{FAB8AA3E-2E93-4523-A257-8E1565815C0B}" destId="{D898F928-3286-4862-93BB-BD4E620472C6}" srcOrd="0" destOrd="0" presId="urn:microsoft.com/office/officeart/2005/8/layout/chart3"/>
    <dgm:cxn modelId="{D36F5C04-54FE-46C7-BB4C-5ECF78906168}" type="presParOf" srcId="{FAB8AA3E-2E93-4523-A257-8E1565815C0B}" destId="{CA6ADB7F-7DDB-4265-9F1B-63697782A96C}" srcOrd="1" destOrd="0" presId="urn:microsoft.com/office/officeart/2005/8/layout/chart3"/>
    <dgm:cxn modelId="{5165357F-6E30-4144-BE7C-9F50D0C7189C}" type="presParOf" srcId="{FAB8AA3E-2E93-4523-A257-8E1565815C0B}" destId="{F2C2304E-EBDD-4BFD-856A-0BF7A53E74DD}" srcOrd="2" destOrd="0" presId="urn:microsoft.com/office/officeart/2005/8/layout/chart3"/>
    <dgm:cxn modelId="{606F0418-3B78-4870-BF18-FD2BD6B1F652}" type="presParOf" srcId="{FAB8AA3E-2E93-4523-A257-8E1565815C0B}" destId="{89FD3735-FBF2-4668-95D8-7E180CF77867}" srcOrd="3" destOrd="0" presId="urn:microsoft.com/office/officeart/2005/8/layout/chart3"/>
    <dgm:cxn modelId="{F5EA01A8-3DC5-48FF-867F-FB5FAB532F8E}" type="presParOf" srcId="{FAB8AA3E-2E93-4523-A257-8E1565815C0B}" destId="{AD753434-8F18-4EC6-B4A4-C297E31D2F02}" srcOrd="4" destOrd="0" presId="urn:microsoft.com/office/officeart/2005/8/layout/chart3"/>
    <dgm:cxn modelId="{67960B08-354A-4372-8EDB-CA02504DB5E2}" type="presParOf" srcId="{FAB8AA3E-2E93-4523-A257-8E1565815C0B}" destId="{DD700F7E-99AA-444B-A831-7A1EF158665F}" srcOrd="5" destOrd="0" presId="urn:microsoft.com/office/officeart/2005/8/layout/chart3"/>
    <dgm:cxn modelId="{51648B35-F21F-4155-9B9D-587153D6D64E}" type="presParOf" srcId="{FAB8AA3E-2E93-4523-A257-8E1565815C0B}" destId="{111B4636-A456-4308-9E63-E95537971891}" srcOrd="6" destOrd="0" presId="urn:microsoft.com/office/officeart/2005/8/layout/chart3"/>
    <dgm:cxn modelId="{A47CFF88-0EFA-47B9-BDB9-79FD89BC2791}" type="presParOf" srcId="{FAB8AA3E-2E93-4523-A257-8E1565815C0B}" destId="{4B2B4DF4-56ED-4BD7-A2F6-0D76705CE16B}" srcOrd="7" destOrd="0" presId="urn:microsoft.com/office/officeart/2005/8/layout/chart3"/>
    <dgm:cxn modelId="{D5BD8491-5165-413F-9EC7-ED66E09EE7D9}" type="presParOf" srcId="{FAB8AA3E-2E93-4523-A257-8E1565815C0B}" destId="{0C388C87-16DF-4F7F-82C7-4444B2D331E1}" srcOrd="8" destOrd="0" presId="urn:microsoft.com/office/officeart/2005/8/layout/chart3"/>
    <dgm:cxn modelId="{0CDF195E-63F4-4364-92A8-B86C138EB44D}" type="presParOf" srcId="{FAB8AA3E-2E93-4523-A257-8E1565815C0B}" destId="{711CB24B-49A2-4004-9220-C2D98837F761}" srcOrd="9" destOrd="0" presId="urn:microsoft.com/office/officeart/2005/8/layout/chart3"/>
    <dgm:cxn modelId="{85FEC69A-29CF-4EC2-9BA9-63BFB8404976}" type="presParOf" srcId="{FAB8AA3E-2E93-4523-A257-8E1565815C0B}" destId="{833D8A65-B827-49CF-A8B4-E49007100291}" srcOrd="10" destOrd="0" presId="urn:microsoft.com/office/officeart/2005/8/layout/chart3"/>
    <dgm:cxn modelId="{1C5EE13E-EC9A-4769-A80D-BF1FD2FFDF36}" type="presParOf" srcId="{FAB8AA3E-2E93-4523-A257-8E1565815C0B}" destId="{E764B439-29EF-48FB-AD55-5DE0421120A2}" srcOrd="11" destOrd="0" presId="urn:microsoft.com/office/officeart/2005/8/layout/char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35DA2133-A040-49BC-BFEA-638D4283A477}" type="doc">
      <dgm:prSet loTypeId="urn:microsoft.com/office/officeart/2005/8/layout/chart3" loCatId="cycle" qsTypeId="urn:microsoft.com/office/officeart/2005/8/quickstyle/simple1" qsCatId="simple" csTypeId="urn:microsoft.com/office/officeart/2005/8/colors/accent1_2" csCatId="accent1" phldr="1"/>
      <dgm:spPr/>
    </dgm:pt>
    <dgm:pt modelId="{413FA03B-A9AF-48BD-9886-F39DE0D946BB}">
      <dgm:prSet phldrT="[Text]"/>
      <dgm:spPr>
        <a:solidFill>
          <a:schemeClr val="accent5">
            <a:lumMod val="40000"/>
            <a:lumOff val="60000"/>
          </a:schemeClr>
        </a:solidFill>
      </dgm:spPr>
      <dgm:t>
        <a:bodyPr/>
        <a:lstStyle/>
        <a:p>
          <a:r>
            <a:rPr lang="en-US" dirty="0"/>
            <a:t>home</a:t>
          </a:r>
        </a:p>
      </dgm:t>
    </dgm:pt>
    <dgm:pt modelId="{27D80457-796A-46F2-ADF6-486AD30D40FE}" type="parTrans" cxnId="{65218770-B9E0-4771-BF32-915DD98FF580}">
      <dgm:prSet/>
      <dgm:spPr/>
      <dgm:t>
        <a:bodyPr/>
        <a:lstStyle/>
        <a:p>
          <a:endParaRPr lang="en-US"/>
        </a:p>
      </dgm:t>
    </dgm:pt>
    <dgm:pt modelId="{A0B4621C-95F7-4E44-828C-15F8BEEA7E87}" type="sibTrans" cxnId="{65218770-B9E0-4771-BF32-915DD98FF580}">
      <dgm:prSet/>
      <dgm:spPr/>
      <dgm:t>
        <a:bodyPr/>
        <a:lstStyle/>
        <a:p>
          <a:endParaRPr lang="en-US"/>
        </a:p>
      </dgm:t>
    </dgm:pt>
    <dgm:pt modelId="{16092C35-7FCB-4936-8386-1AEE78242DC3}">
      <dgm:prSet phldrT="[Text]"/>
      <dgm:spPr>
        <a:solidFill>
          <a:schemeClr val="accent5">
            <a:lumMod val="40000"/>
            <a:lumOff val="60000"/>
          </a:schemeClr>
        </a:solidFill>
      </dgm:spPr>
      <dgm:t>
        <a:bodyPr/>
        <a:lstStyle/>
        <a:p>
          <a:r>
            <a:rPr lang="en-US" dirty="0"/>
            <a:t>data</a:t>
          </a:r>
        </a:p>
      </dgm:t>
    </dgm:pt>
    <dgm:pt modelId="{7B23BB96-3E26-4376-8369-238BD5C6445D}" type="parTrans" cxnId="{62A66856-AA98-4F4A-8B6A-3198ABE4066E}">
      <dgm:prSet/>
      <dgm:spPr/>
      <dgm:t>
        <a:bodyPr/>
        <a:lstStyle/>
        <a:p>
          <a:endParaRPr lang="en-US"/>
        </a:p>
      </dgm:t>
    </dgm:pt>
    <dgm:pt modelId="{1EC20F6B-EE32-4757-AFFC-51886AEF6111}" type="sibTrans" cxnId="{62A66856-AA98-4F4A-8B6A-3198ABE4066E}">
      <dgm:prSet/>
      <dgm:spPr/>
      <dgm:t>
        <a:bodyPr/>
        <a:lstStyle/>
        <a:p>
          <a:endParaRPr lang="en-US"/>
        </a:p>
      </dgm:t>
    </dgm:pt>
    <dgm:pt modelId="{47ED5E86-6683-4B94-9D77-315F5598C765}">
      <dgm:prSet phldrT="[Text]"/>
      <dgm:spPr>
        <a:solidFill>
          <a:schemeClr val="accent5">
            <a:lumMod val="40000"/>
            <a:lumOff val="60000"/>
          </a:schemeClr>
        </a:solidFill>
      </dgm:spPr>
      <dgm:t>
        <a:bodyPr/>
        <a:lstStyle/>
        <a:p>
          <a:r>
            <a:rPr lang="en-US" dirty="0"/>
            <a:t>scratch</a:t>
          </a:r>
        </a:p>
      </dgm:t>
    </dgm:pt>
    <dgm:pt modelId="{736A996F-08FB-4A50-834C-250D5147FABF}" type="parTrans" cxnId="{69F84BAF-E91C-4A2B-BE5B-57064F7A74BA}">
      <dgm:prSet/>
      <dgm:spPr/>
      <dgm:t>
        <a:bodyPr/>
        <a:lstStyle/>
        <a:p>
          <a:endParaRPr lang="en-US"/>
        </a:p>
      </dgm:t>
    </dgm:pt>
    <dgm:pt modelId="{4D0CFB7F-B94B-4347-8F71-BF9B9F546F31}" type="sibTrans" cxnId="{69F84BAF-E91C-4A2B-BE5B-57064F7A74BA}">
      <dgm:prSet/>
      <dgm:spPr/>
      <dgm:t>
        <a:bodyPr/>
        <a:lstStyle/>
        <a:p>
          <a:endParaRPr lang="en-US"/>
        </a:p>
      </dgm:t>
    </dgm:pt>
    <dgm:pt modelId="{58439C99-298E-4A78-907C-5716723AA190}">
      <dgm:prSet phldrT="[Text]"/>
      <dgm:spPr>
        <a:solidFill>
          <a:schemeClr val="accent5">
            <a:lumMod val="40000"/>
            <a:lumOff val="60000"/>
          </a:schemeClr>
        </a:solidFill>
      </dgm:spPr>
      <dgm:t>
        <a:bodyPr/>
        <a:lstStyle/>
        <a:p>
          <a:r>
            <a:rPr lang="en-US" dirty="0"/>
            <a:t>node scratch</a:t>
          </a:r>
        </a:p>
      </dgm:t>
    </dgm:pt>
    <dgm:pt modelId="{B70224A7-0663-4DC3-9659-725BA53132FD}" type="parTrans" cxnId="{67CD138C-600A-47D9-B0E3-ACE0E842F3D0}">
      <dgm:prSet/>
      <dgm:spPr/>
      <dgm:t>
        <a:bodyPr/>
        <a:lstStyle/>
        <a:p>
          <a:endParaRPr lang="en-US"/>
        </a:p>
      </dgm:t>
    </dgm:pt>
    <dgm:pt modelId="{5350564E-9CD9-4FDA-B9FE-E52E16EC5A21}" type="sibTrans" cxnId="{67CD138C-600A-47D9-B0E3-ACE0E842F3D0}">
      <dgm:prSet/>
      <dgm:spPr/>
      <dgm:t>
        <a:bodyPr/>
        <a:lstStyle/>
        <a:p>
          <a:endParaRPr lang="en-US"/>
        </a:p>
      </dgm:t>
    </dgm:pt>
    <dgm:pt modelId="{15CC3DC5-A122-4FF6-A8C3-1F74A7D26318}">
      <dgm:prSet phldrT="[Text]"/>
      <dgm:spPr>
        <a:solidFill>
          <a:schemeClr val="accent5">
            <a:lumMod val="40000"/>
            <a:lumOff val="60000"/>
          </a:schemeClr>
        </a:solidFill>
      </dgm:spPr>
      <dgm:t>
        <a:bodyPr/>
        <a:lstStyle/>
        <a:p>
          <a:r>
            <a:rPr lang="en-US" dirty="0"/>
            <a:t>staging</a:t>
          </a:r>
        </a:p>
      </dgm:t>
    </dgm:pt>
    <dgm:pt modelId="{BB84C7B0-DCE9-4AA0-BE16-C5CB5B9BE48B}" type="parTrans" cxnId="{0F02DA0A-CAB2-4FBB-ACF6-01936894F6F8}">
      <dgm:prSet/>
      <dgm:spPr/>
      <dgm:t>
        <a:bodyPr/>
        <a:lstStyle/>
        <a:p>
          <a:endParaRPr lang="en-US"/>
        </a:p>
      </dgm:t>
    </dgm:pt>
    <dgm:pt modelId="{709C5016-9F98-49D7-899E-F510B8DFE3C4}" type="sibTrans" cxnId="{0F02DA0A-CAB2-4FBB-ACF6-01936894F6F8}">
      <dgm:prSet/>
      <dgm:spPr/>
      <dgm:t>
        <a:bodyPr/>
        <a:lstStyle/>
        <a:p>
          <a:endParaRPr lang="en-US"/>
        </a:p>
      </dgm:t>
    </dgm:pt>
    <dgm:pt modelId="{B95125EF-84B5-4BCF-9C6E-068AD55408E0}">
      <dgm:prSet phldrT="[Text]"/>
      <dgm:spPr>
        <a:solidFill>
          <a:schemeClr val="accent5"/>
        </a:solidFill>
      </dgm:spPr>
      <dgm:t>
        <a:bodyPr/>
        <a:lstStyle/>
        <a:p>
          <a:r>
            <a:rPr lang="en-US" dirty="0"/>
            <a:t>archive</a:t>
          </a:r>
        </a:p>
      </dgm:t>
    </dgm:pt>
    <dgm:pt modelId="{FB16F904-9AC2-4294-ACDD-5AA5E15DB531}" type="parTrans" cxnId="{B3C07F82-4D91-49CF-9A40-345B0E79CDBA}">
      <dgm:prSet/>
      <dgm:spPr/>
      <dgm:t>
        <a:bodyPr/>
        <a:lstStyle/>
        <a:p>
          <a:endParaRPr lang="en-US"/>
        </a:p>
      </dgm:t>
    </dgm:pt>
    <dgm:pt modelId="{4E8DD644-18DC-43E3-8C0A-E1C992ACAA15}" type="sibTrans" cxnId="{B3C07F82-4D91-49CF-9A40-345B0E79CDBA}">
      <dgm:prSet/>
      <dgm:spPr/>
      <dgm:t>
        <a:bodyPr/>
        <a:lstStyle/>
        <a:p>
          <a:endParaRPr lang="en-US"/>
        </a:p>
      </dgm:t>
    </dgm:pt>
    <dgm:pt modelId="{FAB8AA3E-2E93-4523-A257-8E1565815C0B}" type="pres">
      <dgm:prSet presAssocID="{35DA2133-A040-49BC-BFEA-638D4283A477}" presName="compositeShape" presStyleCnt="0">
        <dgm:presLayoutVars>
          <dgm:chMax val="7"/>
          <dgm:dir/>
          <dgm:resizeHandles val="exact"/>
        </dgm:presLayoutVars>
      </dgm:prSet>
      <dgm:spPr/>
    </dgm:pt>
    <dgm:pt modelId="{D898F928-3286-4862-93BB-BD4E620472C6}" type="pres">
      <dgm:prSet presAssocID="{35DA2133-A040-49BC-BFEA-638D4283A477}" presName="wedge1" presStyleLbl="node1" presStyleIdx="0" presStyleCnt="6" custLinFactNeighborX="-2939" custLinFactNeighborY="5202"/>
      <dgm:spPr/>
    </dgm:pt>
    <dgm:pt modelId="{CA6ADB7F-7DDB-4265-9F1B-63697782A96C}" type="pres">
      <dgm:prSet presAssocID="{35DA2133-A040-49BC-BFEA-638D4283A477}" presName="wedge1Tx" presStyleLbl="node1" presStyleIdx="0" presStyleCnt="6">
        <dgm:presLayoutVars>
          <dgm:chMax val="0"/>
          <dgm:chPref val="0"/>
          <dgm:bulletEnabled val="1"/>
        </dgm:presLayoutVars>
      </dgm:prSet>
      <dgm:spPr/>
    </dgm:pt>
    <dgm:pt modelId="{F2C2304E-EBDD-4BFD-856A-0BF7A53E74DD}" type="pres">
      <dgm:prSet presAssocID="{35DA2133-A040-49BC-BFEA-638D4283A477}" presName="wedge2" presStyleLbl="node1" presStyleIdx="1" presStyleCnt="6" custLinFactNeighborX="38" custLinFactNeighborY="47"/>
      <dgm:spPr/>
    </dgm:pt>
    <dgm:pt modelId="{89FD3735-FBF2-4668-95D8-7E180CF77867}" type="pres">
      <dgm:prSet presAssocID="{35DA2133-A040-49BC-BFEA-638D4283A477}" presName="wedge2Tx" presStyleLbl="node1" presStyleIdx="1" presStyleCnt="6">
        <dgm:presLayoutVars>
          <dgm:chMax val="0"/>
          <dgm:chPref val="0"/>
          <dgm:bulletEnabled val="1"/>
        </dgm:presLayoutVars>
      </dgm:prSet>
      <dgm:spPr/>
    </dgm:pt>
    <dgm:pt modelId="{AD753434-8F18-4EC6-B4A4-C297E31D2F02}" type="pres">
      <dgm:prSet presAssocID="{35DA2133-A040-49BC-BFEA-638D4283A477}" presName="wedge3" presStyleLbl="node1" presStyleIdx="2" presStyleCnt="6"/>
      <dgm:spPr/>
    </dgm:pt>
    <dgm:pt modelId="{DD700F7E-99AA-444B-A831-7A1EF158665F}" type="pres">
      <dgm:prSet presAssocID="{35DA2133-A040-49BC-BFEA-638D4283A477}" presName="wedge3Tx" presStyleLbl="node1" presStyleIdx="2" presStyleCnt="6">
        <dgm:presLayoutVars>
          <dgm:chMax val="0"/>
          <dgm:chPref val="0"/>
          <dgm:bulletEnabled val="1"/>
        </dgm:presLayoutVars>
      </dgm:prSet>
      <dgm:spPr/>
    </dgm:pt>
    <dgm:pt modelId="{111B4636-A456-4308-9E63-E95537971891}" type="pres">
      <dgm:prSet presAssocID="{35DA2133-A040-49BC-BFEA-638D4283A477}" presName="wedge4" presStyleLbl="node1" presStyleIdx="3" presStyleCnt="6" custLinFactNeighborX="-428" custLinFactNeighborY="490"/>
      <dgm:spPr/>
    </dgm:pt>
    <dgm:pt modelId="{4B2B4DF4-56ED-4BD7-A2F6-0D76705CE16B}" type="pres">
      <dgm:prSet presAssocID="{35DA2133-A040-49BC-BFEA-638D4283A477}" presName="wedge4Tx" presStyleLbl="node1" presStyleIdx="3" presStyleCnt="6">
        <dgm:presLayoutVars>
          <dgm:chMax val="0"/>
          <dgm:chPref val="0"/>
          <dgm:bulletEnabled val="1"/>
        </dgm:presLayoutVars>
      </dgm:prSet>
      <dgm:spPr/>
    </dgm:pt>
    <dgm:pt modelId="{0C388C87-16DF-4F7F-82C7-4444B2D331E1}" type="pres">
      <dgm:prSet presAssocID="{35DA2133-A040-49BC-BFEA-638D4283A477}" presName="wedge5" presStyleLbl="node1" presStyleIdx="4" presStyleCnt="6" custLinFactNeighborX="-364"/>
      <dgm:spPr/>
    </dgm:pt>
    <dgm:pt modelId="{711CB24B-49A2-4004-9220-C2D98837F761}" type="pres">
      <dgm:prSet presAssocID="{35DA2133-A040-49BC-BFEA-638D4283A477}" presName="wedge5Tx" presStyleLbl="node1" presStyleIdx="4" presStyleCnt="6">
        <dgm:presLayoutVars>
          <dgm:chMax val="0"/>
          <dgm:chPref val="0"/>
          <dgm:bulletEnabled val="1"/>
        </dgm:presLayoutVars>
      </dgm:prSet>
      <dgm:spPr/>
    </dgm:pt>
    <dgm:pt modelId="{833D8A65-B827-49CF-A8B4-E49007100291}" type="pres">
      <dgm:prSet presAssocID="{35DA2133-A040-49BC-BFEA-638D4283A477}" presName="wedge6" presStyleLbl="node1" presStyleIdx="5" presStyleCnt="6" custLinFactNeighborX="-1826" custLinFactNeighborY="-2813"/>
      <dgm:spPr/>
    </dgm:pt>
    <dgm:pt modelId="{E764B439-29EF-48FB-AD55-5DE0421120A2}" type="pres">
      <dgm:prSet presAssocID="{35DA2133-A040-49BC-BFEA-638D4283A477}" presName="wedge6Tx" presStyleLbl="node1" presStyleIdx="5" presStyleCnt="6">
        <dgm:presLayoutVars>
          <dgm:chMax val="0"/>
          <dgm:chPref val="0"/>
          <dgm:bulletEnabled val="1"/>
        </dgm:presLayoutVars>
      </dgm:prSet>
      <dgm:spPr/>
    </dgm:pt>
  </dgm:ptLst>
  <dgm:cxnLst>
    <dgm:cxn modelId="{03794202-A20C-40FA-94D8-6FAC15E4A6C0}" type="presOf" srcId="{35DA2133-A040-49BC-BFEA-638D4283A477}" destId="{FAB8AA3E-2E93-4523-A257-8E1565815C0B}" srcOrd="0" destOrd="0" presId="urn:microsoft.com/office/officeart/2005/8/layout/chart3"/>
    <dgm:cxn modelId="{0F02DA0A-CAB2-4FBB-ACF6-01936894F6F8}" srcId="{35DA2133-A040-49BC-BFEA-638D4283A477}" destId="{15CC3DC5-A122-4FF6-A8C3-1F74A7D26318}" srcOrd="4" destOrd="0" parTransId="{BB84C7B0-DCE9-4AA0-BE16-C5CB5B9BE48B}" sibTransId="{709C5016-9F98-49D7-899E-F510B8DFE3C4}"/>
    <dgm:cxn modelId="{2CEEAD11-9A64-4899-9F1B-DA99B4ADAACB}" type="presOf" srcId="{413FA03B-A9AF-48BD-9886-F39DE0D946BB}" destId="{CA6ADB7F-7DDB-4265-9F1B-63697782A96C}" srcOrd="1" destOrd="0" presId="urn:microsoft.com/office/officeart/2005/8/layout/chart3"/>
    <dgm:cxn modelId="{FA408719-5E14-4A23-88F1-74161D365498}" type="presOf" srcId="{413FA03B-A9AF-48BD-9886-F39DE0D946BB}" destId="{D898F928-3286-4862-93BB-BD4E620472C6}" srcOrd="0" destOrd="0" presId="urn:microsoft.com/office/officeart/2005/8/layout/chart3"/>
    <dgm:cxn modelId="{87846235-06F6-4252-A746-8696267985DD}" type="presOf" srcId="{B95125EF-84B5-4BCF-9C6E-068AD55408E0}" destId="{E764B439-29EF-48FB-AD55-5DE0421120A2}" srcOrd="1" destOrd="0" presId="urn:microsoft.com/office/officeart/2005/8/layout/chart3"/>
    <dgm:cxn modelId="{980CF03E-3822-4337-B7B4-9B69206C25BA}" type="presOf" srcId="{58439C99-298E-4A78-907C-5716723AA190}" destId="{111B4636-A456-4308-9E63-E95537971891}" srcOrd="0" destOrd="0" presId="urn:microsoft.com/office/officeart/2005/8/layout/chart3"/>
    <dgm:cxn modelId="{209A3A41-6E92-4501-A8BA-792A6FCD6D96}" type="presOf" srcId="{15CC3DC5-A122-4FF6-A8C3-1F74A7D26318}" destId="{0C388C87-16DF-4F7F-82C7-4444B2D331E1}" srcOrd="0" destOrd="0" presId="urn:microsoft.com/office/officeart/2005/8/layout/chart3"/>
    <dgm:cxn modelId="{65218770-B9E0-4771-BF32-915DD98FF580}" srcId="{35DA2133-A040-49BC-BFEA-638D4283A477}" destId="{413FA03B-A9AF-48BD-9886-F39DE0D946BB}" srcOrd="0" destOrd="0" parTransId="{27D80457-796A-46F2-ADF6-486AD30D40FE}" sibTransId="{A0B4621C-95F7-4E44-828C-15F8BEEA7E87}"/>
    <dgm:cxn modelId="{9A607852-5BED-4B96-AC9D-CD3CE9806618}" type="presOf" srcId="{58439C99-298E-4A78-907C-5716723AA190}" destId="{4B2B4DF4-56ED-4BD7-A2F6-0D76705CE16B}" srcOrd="1" destOrd="0" presId="urn:microsoft.com/office/officeart/2005/8/layout/chart3"/>
    <dgm:cxn modelId="{C86D7F53-1BDB-40E1-B6B5-C4142D628D45}" type="presOf" srcId="{47ED5E86-6683-4B94-9D77-315F5598C765}" destId="{DD700F7E-99AA-444B-A831-7A1EF158665F}" srcOrd="1" destOrd="0" presId="urn:microsoft.com/office/officeart/2005/8/layout/chart3"/>
    <dgm:cxn modelId="{62A66856-AA98-4F4A-8B6A-3198ABE4066E}" srcId="{35DA2133-A040-49BC-BFEA-638D4283A477}" destId="{16092C35-7FCB-4936-8386-1AEE78242DC3}" srcOrd="1" destOrd="0" parTransId="{7B23BB96-3E26-4376-8369-238BD5C6445D}" sibTransId="{1EC20F6B-EE32-4757-AFFC-51886AEF6111}"/>
    <dgm:cxn modelId="{B3C07F82-4D91-49CF-9A40-345B0E79CDBA}" srcId="{35DA2133-A040-49BC-BFEA-638D4283A477}" destId="{B95125EF-84B5-4BCF-9C6E-068AD55408E0}" srcOrd="5" destOrd="0" parTransId="{FB16F904-9AC2-4294-ACDD-5AA5E15DB531}" sibTransId="{4E8DD644-18DC-43E3-8C0A-E1C992ACAA15}"/>
    <dgm:cxn modelId="{67CD138C-600A-47D9-B0E3-ACE0E842F3D0}" srcId="{35DA2133-A040-49BC-BFEA-638D4283A477}" destId="{58439C99-298E-4A78-907C-5716723AA190}" srcOrd="3" destOrd="0" parTransId="{B70224A7-0663-4DC3-9659-725BA53132FD}" sibTransId="{5350564E-9CD9-4FDA-B9FE-E52E16EC5A21}"/>
    <dgm:cxn modelId="{8BA5BA8D-6579-4C5B-B3C9-AE4CAD528112}" type="presOf" srcId="{16092C35-7FCB-4936-8386-1AEE78242DC3}" destId="{F2C2304E-EBDD-4BFD-856A-0BF7A53E74DD}" srcOrd="0" destOrd="0" presId="urn:microsoft.com/office/officeart/2005/8/layout/chart3"/>
    <dgm:cxn modelId="{69F84BAF-E91C-4A2B-BE5B-57064F7A74BA}" srcId="{35DA2133-A040-49BC-BFEA-638D4283A477}" destId="{47ED5E86-6683-4B94-9D77-315F5598C765}" srcOrd="2" destOrd="0" parTransId="{736A996F-08FB-4A50-834C-250D5147FABF}" sibTransId="{4D0CFB7F-B94B-4347-8F71-BF9B9F546F31}"/>
    <dgm:cxn modelId="{F75891B3-3E19-4B06-B7C0-554D56A7CE3A}" type="presOf" srcId="{15CC3DC5-A122-4FF6-A8C3-1F74A7D26318}" destId="{711CB24B-49A2-4004-9220-C2D98837F761}" srcOrd="1" destOrd="0" presId="urn:microsoft.com/office/officeart/2005/8/layout/chart3"/>
    <dgm:cxn modelId="{F2431EE0-D8C4-4BB1-9EA4-A41AAB4BB1BF}" type="presOf" srcId="{B95125EF-84B5-4BCF-9C6E-068AD55408E0}" destId="{833D8A65-B827-49CF-A8B4-E49007100291}" srcOrd="0" destOrd="0" presId="urn:microsoft.com/office/officeart/2005/8/layout/chart3"/>
    <dgm:cxn modelId="{910F65F8-48DD-4909-9445-62D30C74FBD1}" type="presOf" srcId="{47ED5E86-6683-4B94-9D77-315F5598C765}" destId="{AD753434-8F18-4EC6-B4A4-C297E31D2F02}" srcOrd="0" destOrd="0" presId="urn:microsoft.com/office/officeart/2005/8/layout/chart3"/>
    <dgm:cxn modelId="{69E0A9FD-1C6C-455B-A96C-6E750DD7990E}" type="presOf" srcId="{16092C35-7FCB-4936-8386-1AEE78242DC3}" destId="{89FD3735-FBF2-4668-95D8-7E180CF77867}" srcOrd="1" destOrd="0" presId="urn:microsoft.com/office/officeart/2005/8/layout/chart3"/>
    <dgm:cxn modelId="{D02ED844-326E-444A-B32A-84EE09B24CDF}" type="presParOf" srcId="{FAB8AA3E-2E93-4523-A257-8E1565815C0B}" destId="{D898F928-3286-4862-93BB-BD4E620472C6}" srcOrd="0" destOrd="0" presId="urn:microsoft.com/office/officeart/2005/8/layout/chart3"/>
    <dgm:cxn modelId="{D36F5C04-54FE-46C7-BB4C-5ECF78906168}" type="presParOf" srcId="{FAB8AA3E-2E93-4523-A257-8E1565815C0B}" destId="{CA6ADB7F-7DDB-4265-9F1B-63697782A96C}" srcOrd="1" destOrd="0" presId="urn:microsoft.com/office/officeart/2005/8/layout/chart3"/>
    <dgm:cxn modelId="{5165357F-6E30-4144-BE7C-9F50D0C7189C}" type="presParOf" srcId="{FAB8AA3E-2E93-4523-A257-8E1565815C0B}" destId="{F2C2304E-EBDD-4BFD-856A-0BF7A53E74DD}" srcOrd="2" destOrd="0" presId="urn:microsoft.com/office/officeart/2005/8/layout/chart3"/>
    <dgm:cxn modelId="{606F0418-3B78-4870-BF18-FD2BD6B1F652}" type="presParOf" srcId="{FAB8AA3E-2E93-4523-A257-8E1565815C0B}" destId="{89FD3735-FBF2-4668-95D8-7E180CF77867}" srcOrd="3" destOrd="0" presId="urn:microsoft.com/office/officeart/2005/8/layout/chart3"/>
    <dgm:cxn modelId="{F5EA01A8-3DC5-48FF-867F-FB5FAB532F8E}" type="presParOf" srcId="{FAB8AA3E-2E93-4523-A257-8E1565815C0B}" destId="{AD753434-8F18-4EC6-B4A4-C297E31D2F02}" srcOrd="4" destOrd="0" presId="urn:microsoft.com/office/officeart/2005/8/layout/chart3"/>
    <dgm:cxn modelId="{67960B08-354A-4372-8EDB-CA02504DB5E2}" type="presParOf" srcId="{FAB8AA3E-2E93-4523-A257-8E1565815C0B}" destId="{DD700F7E-99AA-444B-A831-7A1EF158665F}" srcOrd="5" destOrd="0" presId="urn:microsoft.com/office/officeart/2005/8/layout/chart3"/>
    <dgm:cxn modelId="{51648B35-F21F-4155-9B9D-587153D6D64E}" type="presParOf" srcId="{FAB8AA3E-2E93-4523-A257-8E1565815C0B}" destId="{111B4636-A456-4308-9E63-E95537971891}" srcOrd="6" destOrd="0" presId="urn:microsoft.com/office/officeart/2005/8/layout/chart3"/>
    <dgm:cxn modelId="{A47CFF88-0EFA-47B9-BDB9-79FD89BC2791}" type="presParOf" srcId="{FAB8AA3E-2E93-4523-A257-8E1565815C0B}" destId="{4B2B4DF4-56ED-4BD7-A2F6-0D76705CE16B}" srcOrd="7" destOrd="0" presId="urn:microsoft.com/office/officeart/2005/8/layout/chart3"/>
    <dgm:cxn modelId="{D5BD8491-5165-413F-9EC7-ED66E09EE7D9}" type="presParOf" srcId="{FAB8AA3E-2E93-4523-A257-8E1565815C0B}" destId="{0C388C87-16DF-4F7F-82C7-4444B2D331E1}" srcOrd="8" destOrd="0" presId="urn:microsoft.com/office/officeart/2005/8/layout/chart3"/>
    <dgm:cxn modelId="{0CDF195E-63F4-4364-92A8-B86C138EB44D}" type="presParOf" srcId="{FAB8AA3E-2E93-4523-A257-8E1565815C0B}" destId="{711CB24B-49A2-4004-9220-C2D98837F761}" srcOrd="9" destOrd="0" presId="urn:microsoft.com/office/officeart/2005/8/layout/chart3"/>
    <dgm:cxn modelId="{85FEC69A-29CF-4EC2-9BA9-63BFB8404976}" type="presParOf" srcId="{FAB8AA3E-2E93-4523-A257-8E1565815C0B}" destId="{833D8A65-B827-49CF-A8B4-E49007100291}" srcOrd="10" destOrd="0" presId="urn:microsoft.com/office/officeart/2005/8/layout/chart3"/>
    <dgm:cxn modelId="{1C5EE13E-EC9A-4769-A80D-BF1FD2FFDF36}" type="presParOf" srcId="{FAB8AA3E-2E93-4523-A257-8E1565815C0B}" destId="{E764B439-29EF-48FB-AD55-5DE0421120A2}" srcOrd="11" destOrd="0" presId="urn:microsoft.com/office/officeart/2005/8/layout/char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29921676-5812-4945-9187-11FA64FAB665}"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nl-BE"/>
        </a:p>
      </dgm:t>
    </dgm:pt>
    <dgm:pt modelId="{AE50E31D-2140-4018-9705-AFE53364E90F}">
      <dgm:prSet phldrT="[Tekst]" custT="1"/>
      <dgm:spPr>
        <a:solidFill>
          <a:srgbClr val="2B4C7E"/>
        </a:solidFill>
      </dgm:spPr>
      <dgm:t>
        <a:bodyPr/>
        <a:lstStyle/>
        <a:p>
          <a:r>
            <a:rPr lang="nl-BE" sz="2000" b="1" dirty="0" err="1"/>
            <a:t>Introduction</a:t>
          </a:r>
          <a:r>
            <a:rPr lang="nl-BE" sz="2000" dirty="0"/>
            <a:t> </a:t>
          </a:r>
          <a:r>
            <a:rPr lang="nl-BE" sz="2000" b="1" dirty="0" err="1"/>
            <a:t>credits</a:t>
          </a:r>
          <a:endParaRPr lang="nl-BE" sz="2000" b="1" dirty="0"/>
        </a:p>
      </dgm:t>
    </dgm:pt>
    <dgm:pt modelId="{7E5293EF-4C80-4A56-B547-5A70C18125BE}" type="parTrans" cxnId="{54C34368-F3E8-4099-A8AD-C1A1CB9A6F75}">
      <dgm:prSet/>
      <dgm:spPr/>
      <dgm:t>
        <a:bodyPr/>
        <a:lstStyle/>
        <a:p>
          <a:endParaRPr lang="nl-BE"/>
        </a:p>
      </dgm:t>
    </dgm:pt>
    <dgm:pt modelId="{F2A8ECC0-0E5A-44BC-AD68-F0256EA6114E}" type="sibTrans" cxnId="{54C34368-F3E8-4099-A8AD-C1A1CB9A6F75}">
      <dgm:prSet/>
      <dgm:spPr/>
      <dgm:t>
        <a:bodyPr/>
        <a:lstStyle/>
        <a:p>
          <a:endParaRPr lang="nl-BE"/>
        </a:p>
      </dgm:t>
    </dgm:pt>
    <dgm:pt modelId="{0E6DC19D-EF01-4593-9DD3-C35EC3B8BDB8}">
      <dgm:prSet phldrT="[Tekst]" custT="1"/>
      <dgm:spPr>
        <a:solidFill>
          <a:srgbClr val="DCE0E6">
            <a:alpha val="90000"/>
          </a:srgbClr>
        </a:solidFill>
      </dgm:spPr>
      <dgm:t>
        <a:bodyPr rIns="144000"/>
        <a:lstStyle/>
        <a:p>
          <a:r>
            <a:rPr lang="nl-BE" sz="1800" dirty="0"/>
            <a:t>Maximum </a:t>
          </a:r>
          <a:r>
            <a:rPr lang="pl-PL" sz="1800" dirty="0"/>
            <a:t>2</a:t>
          </a:r>
          <a:r>
            <a:rPr lang="nl-BE" sz="1800" dirty="0"/>
            <a:t>000</a:t>
          </a:r>
        </a:p>
      </dgm:t>
    </dgm:pt>
    <dgm:pt modelId="{95F3FA2B-20E1-493E-A54C-EC9A677B2ABC}" type="parTrans" cxnId="{98B7C510-4B77-4102-9751-D748B423F742}">
      <dgm:prSet/>
      <dgm:spPr/>
      <dgm:t>
        <a:bodyPr/>
        <a:lstStyle/>
        <a:p>
          <a:endParaRPr lang="nl-BE"/>
        </a:p>
      </dgm:t>
    </dgm:pt>
    <dgm:pt modelId="{64C78BAF-204D-4932-A8EF-767E4DE425C0}" type="sibTrans" cxnId="{98B7C510-4B77-4102-9751-D748B423F742}">
      <dgm:prSet/>
      <dgm:spPr/>
      <dgm:t>
        <a:bodyPr/>
        <a:lstStyle/>
        <a:p>
          <a:endParaRPr lang="nl-BE"/>
        </a:p>
      </dgm:t>
    </dgm:pt>
    <dgm:pt modelId="{7C7D0C32-CD17-4001-B582-0D6858B50833}">
      <dgm:prSet phldrT="[Tekst]" custT="1"/>
      <dgm:spPr>
        <a:solidFill>
          <a:srgbClr val="2B4C7E"/>
        </a:solidFill>
      </dgm:spPr>
      <dgm:t>
        <a:bodyPr/>
        <a:lstStyle/>
        <a:p>
          <a:r>
            <a:rPr lang="nl-BE" sz="2200" b="1" dirty="0"/>
            <a:t>Project </a:t>
          </a:r>
          <a:r>
            <a:rPr lang="nl-BE" sz="2200" b="1" dirty="0" err="1"/>
            <a:t>credits</a:t>
          </a:r>
          <a:endParaRPr lang="nl-BE" sz="2200" b="1" dirty="0"/>
        </a:p>
      </dgm:t>
    </dgm:pt>
    <dgm:pt modelId="{6ED5F59E-C39F-433A-A388-D7A3CC69E664}" type="parTrans" cxnId="{849F1263-306B-46CC-8DBA-E786B9B3242F}">
      <dgm:prSet/>
      <dgm:spPr/>
      <dgm:t>
        <a:bodyPr/>
        <a:lstStyle/>
        <a:p>
          <a:endParaRPr lang="nl-BE"/>
        </a:p>
      </dgm:t>
    </dgm:pt>
    <dgm:pt modelId="{C2535746-1EE4-4D43-8173-64993B834A16}" type="sibTrans" cxnId="{849F1263-306B-46CC-8DBA-E786B9B3242F}">
      <dgm:prSet/>
      <dgm:spPr/>
      <dgm:t>
        <a:bodyPr/>
        <a:lstStyle/>
        <a:p>
          <a:endParaRPr lang="nl-BE"/>
        </a:p>
      </dgm:t>
    </dgm:pt>
    <dgm:pt modelId="{F81752CB-7349-4C7E-B971-85F3C33E3231}">
      <dgm:prSet phldrT="[Tekst]" custT="1"/>
      <dgm:spPr>
        <a:solidFill>
          <a:srgbClr val="DCE0E6">
            <a:alpha val="90000"/>
          </a:srgbClr>
        </a:solidFill>
      </dgm:spPr>
      <dgm:t>
        <a:bodyPr rIns="144000"/>
        <a:lstStyle/>
        <a:p>
          <a:pPr>
            <a:lnSpc>
              <a:spcPct val="100000"/>
            </a:lnSpc>
          </a:pPr>
          <a:r>
            <a:rPr lang="pl-PL" sz="1600" dirty="0"/>
            <a:t>C</a:t>
          </a:r>
          <a:r>
            <a:rPr lang="nl-BE" sz="1600" dirty="0" err="1"/>
            <a:t>ommercial</a:t>
          </a:r>
          <a:r>
            <a:rPr lang="nl-BE" sz="1600" dirty="0"/>
            <a:t> partner </a:t>
          </a:r>
          <a:r>
            <a:rPr lang="nl-BE" sz="1600" b="1" dirty="0"/>
            <a:t>0.06 €</a:t>
          </a:r>
        </a:p>
      </dgm:t>
    </dgm:pt>
    <dgm:pt modelId="{FE039839-25A4-4FDC-B755-A9A1A75EDA5B}" type="parTrans" cxnId="{4391A3AD-8649-4A5A-9F4A-DFC3DDB15E51}">
      <dgm:prSet/>
      <dgm:spPr/>
      <dgm:t>
        <a:bodyPr/>
        <a:lstStyle/>
        <a:p>
          <a:endParaRPr lang="nl-BE"/>
        </a:p>
      </dgm:t>
    </dgm:pt>
    <dgm:pt modelId="{B527A32E-E3A2-4432-9E06-79C460805B03}" type="sibTrans" cxnId="{4391A3AD-8649-4A5A-9F4A-DFC3DDB15E51}">
      <dgm:prSet/>
      <dgm:spPr/>
      <dgm:t>
        <a:bodyPr/>
        <a:lstStyle/>
        <a:p>
          <a:endParaRPr lang="nl-BE"/>
        </a:p>
      </dgm:t>
    </dgm:pt>
    <dgm:pt modelId="{54102586-FF60-4696-BA81-4A4BCB77DA37}">
      <dgm:prSet phldrT="[Tekst]" custT="1"/>
      <dgm:spPr>
        <a:solidFill>
          <a:srgbClr val="2B4C7E"/>
        </a:solidFill>
      </dgm:spPr>
      <dgm:t>
        <a:bodyPr/>
        <a:lstStyle/>
        <a:p>
          <a:r>
            <a:rPr lang="nl-BE" sz="2200" b="1" dirty="0"/>
            <a:t>Storage</a:t>
          </a:r>
        </a:p>
      </dgm:t>
    </dgm:pt>
    <dgm:pt modelId="{FDEE90F5-B1B3-41E0-A6DA-D5AD1BD0EC64}" type="parTrans" cxnId="{E25A2113-D708-45AC-9EC3-3C133D2D67ED}">
      <dgm:prSet/>
      <dgm:spPr/>
      <dgm:t>
        <a:bodyPr/>
        <a:lstStyle/>
        <a:p>
          <a:endParaRPr lang="nl-BE"/>
        </a:p>
      </dgm:t>
    </dgm:pt>
    <dgm:pt modelId="{57EA378C-18CA-4795-8D74-A2DD9113FE5A}" type="sibTrans" cxnId="{E25A2113-D708-45AC-9EC3-3C133D2D67ED}">
      <dgm:prSet/>
      <dgm:spPr/>
      <dgm:t>
        <a:bodyPr/>
        <a:lstStyle/>
        <a:p>
          <a:endParaRPr lang="nl-BE"/>
        </a:p>
      </dgm:t>
    </dgm:pt>
    <dgm:pt modelId="{40C7CD8E-DE32-49F9-86C0-B32B29B35C23}">
      <dgm:prSet phldrT="[Tekst]" custT="1"/>
      <dgm:spPr>
        <a:solidFill>
          <a:srgbClr val="DCE0E6">
            <a:alpha val="90000"/>
          </a:srgbClr>
        </a:solidFill>
      </dgm:spPr>
      <dgm:t>
        <a:bodyPr rIns="144000"/>
        <a:lstStyle/>
        <a:p>
          <a:pPr>
            <a:lnSpc>
              <a:spcPct val="100000"/>
            </a:lnSpc>
          </a:pPr>
          <a:r>
            <a:rPr lang="nl-BE" sz="1600" b="0" dirty="0" err="1"/>
            <a:t>Internal</a:t>
          </a:r>
          <a:r>
            <a:rPr lang="nl-BE" sz="1600" b="0" dirty="0"/>
            <a:t> </a:t>
          </a:r>
          <a:r>
            <a:rPr lang="nl-BE" sz="1600" b="0" dirty="0" err="1"/>
            <a:t>funding</a:t>
          </a:r>
          <a:r>
            <a:rPr lang="nl-BE" sz="1600" b="0" dirty="0"/>
            <a:t>, IWT, FWO</a:t>
          </a:r>
          <a:r>
            <a:rPr lang="pl-PL" sz="1600" b="0" dirty="0"/>
            <a:t>, </a:t>
          </a:r>
          <a:r>
            <a:rPr lang="nl-BE" sz="1600" dirty="0"/>
            <a:t>European </a:t>
          </a:r>
          <a:r>
            <a:rPr lang="nl-BE" sz="1600" dirty="0" err="1"/>
            <a:t>funding</a:t>
          </a:r>
          <a:r>
            <a:rPr lang="nl-BE" sz="1600" b="0" dirty="0"/>
            <a:t> </a:t>
          </a:r>
          <a:r>
            <a:rPr lang="nl-BE" sz="1600" b="1" dirty="0"/>
            <a:t>0.0035</a:t>
          </a:r>
          <a:r>
            <a:rPr lang="pl-PL" sz="1600" b="1" dirty="0"/>
            <a:t> </a:t>
          </a:r>
          <a:r>
            <a:rPr lang="nl-BE" sz="1600" b="1" dirty="0"/>
            <a:t>€</a:t>
          </a:r>
        </a:p>
      </dgm:t>
    </dgm:pt>
    <dgm:pt modelId="{DE590637-7F83-4751-9661-0E1C347EC649}" type="parTrans" cxnId="{599D8CF8-2CBE-426B-AAB0-A33574FBB88F}">
      <dgm:prSet/>
      <dgm:spPr/>
      <dgm:t>
        <a:bodyPr/>
        <a:lstStyle/>
        <a:p>
          <a:endParaRPr lang="nl-BE"/>
        </a:p>
      </dgm:t>
    </dgm:pt>
    <dgm:pt modelId="{1293C2DB-F2A1-48DA-B846-A2158BAA2610}" type="sibTrans" cxnId="{599D8CF8-2CBE-426B-AAB0-A33574FBB88F}">
      <dgm:prSet/>
      <dgm:spPr/>
      <dgm:t>
        <a:bodyPr/>
        <a:lstStyle/>
        <a:p>
          <a:endParaRPr lang="nl-BE"/>
        </a:p>
      </dgm:t>
    </dgm:pt>
    <dgm:pt modelId="{7B2B7747-DAE0-4B3A-B29A-5AD8FBCC5C65}">
      <dgm:prSet phldrT="[Tekst]" custT="1"/>
      <dgm:spPr>
        <a:solidFill>
          <a:srgbClr val="DCE0E6">
            <a:alpha val="90000"/>
          </a:srgbClr>
        </a:solidFill>
      </dgm:spPr>
      <dgm:t>
        <a:bodyPr lIns="252000" tIns="36000" rIns="144000" bIns="36000"/>
        <a:lstStyle/>
        <a:p>
          <a:pPr>
            <a:lnSpc>
              <a:spcPct val="100000"/>
            </a:lnSpc>
          </a:pPr>
          <a:r>
            <a:rPr lang="nl-BE" sz="1700" dirty="0"/>
            <a:t>/scratch, </a:t>
          </a:r>
          <a:r>
            <a:rPr lang="nl-BE" sz="1700" dirty="0" err="1"/>
            <a:t>temporary</a:t>
          </a:r>
          <a:r>
            <a:rPr lang="nl-BE" sz="1700" dirty="0"/>
            <a:t> quota upgrade</a:t>
          </a:r>
        </a:p>
      </dgm:t>
    </dgm:pt>
    <dgm:pt modelId="{FF83A7B5-B650-4815-82EB-EA3B0BE6EEF6}" type="parTrans" cxnId="{A4EF700D-EBAE-44C6-98B6-FE8D81E2A196}">
      <dgm:prSet/>
      <dgm:spPr/>
      <dgm:t>
        <a:bodyPr/>
        <a:lstStyle/>
        <a:p>
          <a:endParaRPr lang="nl-BE"/>
        </a:p>
      </dgm:t>
    </dgm:pt>
    <dgm:pt modelId="{9FF04974-1C49-4DF2-B27C-2AE2688C582E}" type="sibTrans" cxnId="{A4EF700D-EBAE-44C6-98B6-FE8D81E2A196}">
      <dgm:prSet/>
      <dgm:spPr/>
      <dgm:t>
        <a:bodyPr/>
        <a:lstStyle/>
        <a:p>
          <a:endParaRPr lang="nl-BE"/>
        </a:p>
      </dgm:t>
    </dgm:pt>
    <dgm:pt modelId="{764D3618-97BD-4D8B-A17D-6771126D5FCB}">
      <dgm:prSet phldrT="[Tekst]" custT="1"/>
      <dgm:spPr>
        <a:solidFill>
          <a:srgbClr val="DCE0E6">
            <a:alpha val="90000"/>
          </a:srgbClr>
        </a:solidFill>
      </dgm:spPr>
      <dgm:t>
        <a:bodyPr lIns="252000" tIns="36000" rIns="144000" bIns="36000"/>
        <a:lstStyle/>
        <a:p>
          <a:pPr>
            <a:lnSpc>
              <a:spcPct val="100000"/>
            </a:lnSpc>
          </a:pPr>
          <a:r>
            <a:rPr lang="pl-PL" sz="1700" dirty="0"/>
            <a:t>HPC </a:t>
          </a:r>
          <a:r>
            <a:rPr lang="pl-PL" sz="1700" dirty="0" err="1"/>
            <a:t>archive</a:t>
          </a:r>
          <a:r>
            <a:rPr lang="nl-BE" sz="1700" dirty="0"/>
            <a:t> 1 TB, </a:t>
          </a:r>
          <a:r>
            <a:rPr lang="pl-PL" sz="1700" dirty="0"/>
            <a:t>70</a:t>
          </a:r>
          <a:r>
            <a:rPr lang="en-US" sz="1700" dirty="0"/>
            <a:t> </a:t>
          </a:r>
          <a:r>
            <a:rPr lang="nl-BE" sz="1700" dirty="0"/>
            <a:t>€/</a:t>
          </a:r>
          <a:r>
            <a:rPr lang="nl-BE" sz="1700" dirty="0" err="1"/>
            <a:t>year</a:t>
          </a:r>
          <a:endParaRPr lang="nl-BE" sz="1700" dirty="0"/>
        </a:p>
      </dgm:t>
    </dgm:pt>
    <dgm:pt modelId="{5C7BB5BF-4F60-4958-9D45-265ECFE3EFAA}" type="parTrans" cxnId="{4A4DE6F0-DB3F-405F-B900-79CC6EF0BD81}">
      <dgm:prSet/>
      <dgm:spPr/>
      <dgm:t>
        <a:bodyPr/>
        <a:lstStyle/>
        <a:p>
          <a:endParaRPr lang="nl-BE"/>
        </a:p>
      </dgm:t>
    </dgm:pt>
    <dgm:pt modelId="{A0F56714-6EB3-4664-9E82-A30C14785EA7}" type="sibTrans" cxnId="{4A4DE6F0-DB3F-405F-B900-79CC6EF0BD81}">
      <dgm:prSet/>
      <dgm:spPr/>
      <dgm:t>
        <a:bodyPr/>
        <a:lstStyle/>
        <a:p>
          <a:endParaRPr lang="nl-BE"/>
        </a:p>
      </dgm:t>
    </dgm:pt>
    <dgm:pt modelId="{28176F3D-B691-4667-BD9F-C7C7253C9CC8}">
      <dgm:prSet phldrT="[Tekst]" custT="1"/>
      <dgm:spPr>
        <a:solidFill>
          <a:srgbClr val="2B4C7E"/>
        </a:solidFill>
      </dgm:spPr>
      <dgm:t>
        <a:bodyPr/>
        <a:lstStyle/>
        <a:p>
          <a:r>
            <a:rPr lang="nl-BE" sz="2200" b="1" dirty="0"/>
            <a:t>Application support</a:t>
          </a:r>
        </a:p>
      </dgm:t>
    </dgm:pt>
    <dgm:pt modelId="{5447F6EA-84ED-4D8D-8A4A-A434BB6A80A8}" type="parTrans" cxnId="{FAC1031A-8BEE-42CF-9BA5-26BCCA9B06B7}">
      <dgm:prSet/>
      <dgm:spPr/>
      <dgm:t>
        <a:bodyPr/>
        <a:lstStyle/>
        <a:p>
          <a:endParaRPr lang="nl-BE"/>
        </a:p>
      </dgm:t>
    </dgm:pt>
    <dgm:pt modelId="{5B32ECD9-8710-47E4-A8CF-D53E858358CB}" type="sibTrans" cxnId="{FAC1031A-8BEE-42CF-9BA5-26BCCA9B06B7}">
      <dgm:prSet/>
      <dgm:spPr/>
      <dgm:t>
        <a:bodyPr/>
        <a:lstStyle/>
        <a:p>
          <a:endParaRPr lang="nl-BE"/>
        </a:p>
      </dgm:t>
    </dgm:pt>
    <dgm:pt modelId="{CC997F73-4654-4FA3-825B-A9C24878F23C}">
      <dgm:prSet phldrT="[Tekst]" custT="1"/>
      <dgm:spPr>
        <a:solidFill>
          <a:srgbClr val="DCE0E6">
            <a:alpha val="90000"/>
          </a:srgbClr>
        </a:solidFill>
      </dgm:spPr>
      <dgm:t>
        <a:bodyPr rIns="144000"/>
        <a:lstStyle/>
        <a:p>
          <a:pPr>
            <a:lnSpc>
              <a:spcPct val="100000"/>
            </a:lnSpc>
          </a:pPr>
          <a:r>
            <a:rPr lang="nl-BE" sz="1700" dirty="0"/>
            <a:t>Software Installation</a:t>
          </a:r>
        </a:p>
      </dgm:t>
    </dgm:pt>
    <dgm:pt modelId="{C94D0C0B-7145-4B03-90A4-8038ACC21D97}" type="parTrans" cxnId="{C916C137-4F4D-4374-B52D-5664F052709E}">
      <dgm:prSet/>
      <dgm:spPr/>
      <dgm:t>
        <a:bodyPr/>
        <a:lstStyle/>
        <a:p>
          <a:endParaRPr lang="nl-BE"/>
        </a:p>
      </dgm:t>
    </dgm:pt>
    <dgm:pt modelId="{0CC831F8-FF8A-483E-B81D-118C633948BA}" type="sibTrans" cxnId="{C916C137-4F4D-4374-B52D-5664F052709E}">
      <dgm:prSet/>
      <dgm:spPr/>
      <dgm:t>
        <a:bodyPr/>
        <a:lstStyle/>
        <a:p>
          <a:endParaRPr lang="nl-BE"/>
        </a:p>
      </dgm:t>
    </dgm:pt>
    <dgm:pt modelId="{4218B311-DAFF-4F54-A7E6-121A4BEAC5FB}">
      <dgm:prSet phldrT="[Tekst]" custT="1"/>
      <dgm:spPr>
        <a:solidFill>
          <a:srgbClr val="2B4C7E"/>
        </a:solidFill>
      </dgm:spPr>
      <dgm:t>
        <a:bodyPr/>
        <a:lstStyle/>
        <a:p>
          <a:r>
            <a:rPr lang="nl-BE" sz="2200" b="1" dirty="0"/>
            <a:t>Training</a:t>
          </a:r>
        </a:p>
      </dgm:t>
    </dgm:pt>
    <dgm:pt modelId="{27A2AD4F-6D3F-4CF0-A42D-9F8F27EECAF7}" type="parTrans" cxnId="{CFD462CC-0B0F-49C6-B188-2F0CF2E9E5A8}">
      <dgm:prSet/>
      <dgm:spPr/>
      <dgm:t>
        <a:bodyPr/>
        <a:lstStyle/>
        <a:p>
          <a:endParaRPr lang="nl-BE"/>
        </a:p>
      </dgm:t>
    </dgm:pt>
    <dgm:pt modelId="{63C975BC-0A7B-4CF0-84E8-C512EE14068B}" type="sibTrans" cxnId="{CFD462CC-0B0F-49C6-B188-2F0CF2E9E5A8}">
      <dgm:prSet/>
      <dgm:spPr/>
      <dgm:t>
        <a:bodyPr/>
        <a:lstStyle/>
        <a:p>
          <a:endParaRPr lang="nl-BE"/>
        </a:p>
      </dgm:t>
    </dgm:pt>
    <dgm:pt modelId="{4576007E-3AB2-4A3A-9D42-D07CE8B8A741}">
      <dgm:prSet phldrT="[Tekst]" custT="1"/>
      <dgm:spPr>
        <a:solidFill>
          <a:srgbClr val="DCE0E6">
            <a:alpha val="90000"/>
          </a:srgbClr>
        </a:solidFill>
      </dgm:spPr>
      <dgm:t>
        <a:bodyPr/>
        <a:lstStyle/>
        <a:p>
          <a:pPr>
            <a:lnSpc>
              <a:spcPct val="100000"/>
            </a:lnSpc>
          </a:pPr>
          <a:r>
            <a:rPr lang="nl-BE" sz="1700" dirty="0" err="1"/>
            <a:t>Scheduled</a:t>
          </a:r>
          <a:r>
            <a:rPr lang="nl-BE" sz="1700" dirty="0"/>
            <a:t> courses</a:t>
          </a:r>
        </a:p>
      </dgm:t>
    </dgm:pt>
    <dgm:pt modelId="{00D35BEF-AE9A-4EE6-B05B-E0BF9870713A}" type="parTrans" cxnId="{559FB54D-06D1-46E4-8F46-4D5849E9D7C6}">
      <dgm:prSet/>
      <dgm:spPr/>
      <dgm:t>
        <a:bodyPr/>
        <a:lstStyle/>
        <a:p>
          <a:endParaRPr lang="nl-BE"/>
        </a:p>
      </dgm:t>
    </dgm:pt>
    <dgm:pt modelId="{EA4BEFF0-3343-4804-BBF0-3581942D533E}" type="sibTrans" cxnId="{559FB54D-06D1-46E4-8F46-4D5849E9D7C6}">
      <dgm:prSet/>
      <dgm:spPr/>
      <dgm:t>
        <a:bodyPr/>
        <a:lstStyle/>
        <a:p>
          <a:endParaRPr lang="nl-BE"/>
        </a:p>
      </dgm:t>
    </dgm:pt>
    <dgm:pt modelId="{110080E4-7B9E-4A2E-87FF-10B33145CB21}">
      <dgm:prSet phldrT="[Tekst]" custT="1"/>
      <dgm:spPr>
        <a:solidFill>
          <a:srgbClr val="DCE0E6">
            <a:alpha val="90000"/>
          </a:srgbClr>
        </a:solidFill>
      </dgm:spPr>
      <dgm:t>
        <a:bodyPr/>
        <a:lstStyle/>
        <a:p>
          <a:pPr>
            <a:lnSpc>
              <a:spcPct val="100000"/>
            </a:lnSpc>
          </a:pPr>
          <a:r>
            <a:rPr lang="nl-BE" sz="1700" dirty="0" err="1"/>
            <a:t>Thematic</a:t>
          </a:r>
          <a:r>
            <a:rPr lang="nl-BE" sz="1700" dirty="0"/>
            <a:t> workshops </a:t>
          </a:r>
        </a:p>
      </dgm:t>
    </dgm:pt>
    <dgm:pt modelId="{31951AFA-0D4D-4CA0-B150-18AF178D03D6}" type="parTrans" cxnId="{709FE2C1-50B7-4A7B-BBE0-846FF9BD304A}">
      <dgm:prSet/>
      <dgm:spPr/>
      <dgm:t>
        <a:bodyPr/>
        <a:lstStyle/>
        <a:p>
          <a:endParaRPr lang="nl-BE"/>
        </a:p>
      </dgm:t>
    </dgm:pt>
    <dgm:pt modelId="{B26BB199-4CCA-4A89-9609-C016DBB4DA46}" type="sibTrans" cxnId="{709FE2C1-50B7-4A7B-BBE0-846FF9BD304A}">
      <dgm:prSet/>
      <dgm:spPr/>
      <dgm:t>
        <a:bodyPr/>
        <a:lstStyle/>
        <a:p>
          <a:endParaRPr lang="nl-BE"/>
        </a:p>
      </dgm:t>
    </dgm:pt>
    <dgm:pt modelId="{28581AC8-27FE-4F54-A7BF-ABE3D6A6A3C9}">
      <dgm:prSet phldrT="[Tekst]" custT="1"/>
      <dgm:spPr>
        <a:solidFill>
          <a:srgbClr val="DCE0E6">
            <a:alpha val="90000"/>
          </a:srgbClr>
        </a:solidFill>
      </dgm:spPr>
      <dgm:t>
        <a:bodyPr lIns="252000" tIns="36000" rIns="144000" bIns="36000"/>
        <a:lstStyle/>
        <a:p>
          <a:pPr>
            <a:lnSpc>
              <a:spcPct val="100000"/>
            </a:lnSpc>
          </a:pPr>
          <a:r>
            <a:rPr lang="nl-BE" sz="1700" dirty="0"/>
            <a:t>/data  25 GB , </a:t>
          </a:r>
          <a:r>
            <a:rPr lang="pl-PL" sz="1700" dirty="0"/>
            <a:t>14.63</a:t>
          </a:r>
          <a:r>
            <a:rPr lang="nl-BE" sz="1700" dirty="0"/>
            <a:t> €/</a:t>
          </a:r>
          <a:r>
            <a:rPr lang="nl-BE" sz="1700" dirty="0" err="1"/>
            <a:t>year</a:t>
          </a:r>
          <a:endParaRPr lang="nl-BE" sz="1700" dirty="0"/>
        </a:p>
      </dgm:t>
    </dgm:pt>
    <dgm:pt modelId="{AD665908-F8FA-446E-993C-D2B524724132}" type="parTrans" cxnId="{0B3A56A8-BA51-4A14-BC72-4E1F81AB27D0}">
      <dgm:prSet/>
      <dgm:spPr/>
      <dgm:t>
        <a:bodyPr/>
        <a:lstStyle/>
        <a:p>
          <a:endParaRPr lang="en-US"/>
        </a:p>
      </dgm:t>
    </dgm:pt>
    <dgm:pt modelId="{537C9A0B-0966-4F19-BD8F-66955EA6B6EF}" type="sibTrans" cxnId="{0B3A56A8-BA51-4A14-BC72-4E1F81AB27D0}">
      <dgm:prSet/>
      <dgm:spPr/>
      <dgm:t>
        <a:bodyPr/>
        <a:lstStyle/>
        <a:p>
          <a:endParaRPr lang="en-US"/>
        </a:p>
      </dgm:t>
    </dgm:pt>
    <dgm:pt modelId="{37BE2610-D6C9-4E69-B652-2AAA96EF103F}">
      <dgm:prSet phldrT="[Tekst]" custT="1"/>
      <dgm:spPr>
        <a:solidFill>
          <a:srgbClr val="DCE0E6">
            <a:alpha val="90000"/>
          </a:srgbClr>
        </a:solidFill>
      </dgm:spPr>
      <dgm:t>
        <a:bodyPr rIns="144000"/>
        <a:lstStyle/>
        <a:p>
          <a:pPr>
            <a:lnSpc>
              <a:spcPct val="100000"/>
            </a:lnSpc>
          </a:pPr>
          <a:r>
            <a:rPr lang="nl-BE" sz="1700" dirty="0"/>
            <a:t>Debugging &amp; </a:t>
          </a:r>
          <a:r>
            <a:rPr lang="nl-BE" sz="1700" dirty="0" err="1"/>
            <a:t>profiling</a:t>
          </a:r>
          <a:r>
            <a:rPr lang="nl-BE" sz="1700" dirty="0"/>
            <a:t> up </a:t>
          </a:r>
          <a:r>
            <a:rPr lang="nl-BE" sz="1700" dirty="0" err="1"/>
            <a:t>to</a:t>
          </a:r>
          <a:r>
            <a:rPr lang="nl-BE" sz="1700" dirty="0"/>
            <a:t> 5 </a:t>
          </a:r>
          <a:r>
            <a:rPr lang="nl-BE" sz="1700" dirty="0" err="1"/>
            <a:t>days</a:t>
          </a:r>
          <a:endParaRPr lang="nl-BE" sz="1700" dirty="0"/>
        </a:p>
      </dgm:t>
    </dgm:pt>
    <dgm:pt modelId="{847E0EC6-3FDF-4AD0-8C78-A63D5D087A45}" type="parTrans" cxnId="{D9FBB64F-147F-4616-BB50-0C756A923BF8}">
      <dgm:prSet/>
      <dgm:spPr/>
      <dgm:t>
        <a:bodyPr/>
        <a:lstStyle/>
        <a:p>
          <a:endParaRPr lang="en-US"/>
        </a:p>
      </dgm:t>
    </dgm:pt>
    <dgm:pt modelId="{85B21526-EED7-42E3-9A04-35DE2F8539A1}" type="sibTrans" cxnId="{D9FBB64F-147F-4616-BB50-0C756A923BF8}">
      <dgm:prSet/>
      <dgm:spPr/>
      <dgm:t>
        <a:bodyPr/>
        <a:lstStyle/>
        <a:p>
          <a:endParaRPr lang="en-US"/>
        </a:p>
      </dgm:t>
    </dgm:pt>
    <dgm:pt modelId="{6D999D52-602B-4924-A2AA-C8D423CC03B8}">
      <dgm:prSet phldrT="[Tekst]" custT="1"/>
      <dgm:spPr>
        <a:solidFill>
          <a:srgbClr val="DCE0E6">
            <a:alpha val="90000"/>
          </a:srgbClr>
        </a:solidFill>
      </dgm:spPr>
      <dgm:t>
        <a:bodyPr rIns="144000"/>
        <a:lstStyle/>
        <a:p>
          <a:pPr>
            <a:lnSpc>
              <a:spcPct val="100000"/>
            </a:lnSpc>
          </a:pPr>
          <a:r>
            <a:rPr lang="nl-BE" sz="1700" dirty="0" err="1"/>
            <a:t>Parallelization</a:t>
          </a:r>
          <a:r>
            <a:rPr lang="nl-BE" sz="1700" dirty="0"/>
            <a:t> &amp; </a:t>
          </a:r>
          <a:r>
            <a:rPr lang="nl-BE" sz="1700" dirty="0" err="1"/>
            <a:t>optimization</a:t>
          </a:r>
          <a:r>
            <a:rPr lang="nl-BE" sz="1700" dirty="0"/>
            <a:t>  up </a:t>
          </a:r>
          <a:r>
            <a:rPr lang="nl-BE" sz="1700" dirty="0" err="1"/>
            <a:t>to</a:t>
          </a:r>
          <a:r>
            <a:rPr lang="nl-BE" sz="1700" dirty="0"/>
            <a:t> 5 </a:t>
          </a:r>
          <a:r>
            <a:rPr lang="nl-BE" sz="1700" dirty="0" err="1"/>
            <a:t>days</a:t>
          </a:r>
          <a:endParaRPr lang="nl-BE" sz="1700" dirty="0"/>
        </a:p>
      </dgm:t>
    </dgm:pt>
    <dgm:pt modelId="{4AB0649C-F307-438F-B863-9C05868B5A43}" type="parTrans" cxnId="{FA789D12-32B0-47CE-A7F4-D2B80160CAA9}">
      <dgm:prSet/>
      <dgm:spPr/>
      <dgm:t>
        <a:bodyPr/>
        <a:lstStyle/>
        <a:p>
          <a:endParaRPr lang="en-US"/>
        </a:p>
      </dgm:t>
    </dgm:pt>
    <dgm:pt modelId="{93767A91-0FE5-4D36-A3EA-0B1BF586D743}" type="sibTrans" cxnId="{FA789D12-32B0-47CE-A7F4-D2B80160CAA9}">
      <dgm:prSet/>
      <dgm:spPr/>
      <dgm:t>
        <a:bodyPr/>
        <a:lstStyle/>
        <a:p>
          <a:endParaRPr lang="en-US"/>
        </a:p>
      </dgm:t>
    </dgm:pt>
    <dgm:pt modelId="{BFB3FB94-5211-4660-9634-89C300479DA9}">
      <dgm:prSet phldrT="[Tekst]" custT="1"/>
      <dgm:spPr>
        <a:solidFill>
          <a:srgbClr val="DCE0E6">
            <a:alpha val="90000"/>
          </a:srgbClr>
        </a:solidFill>
      </dgm:spPr>
      <dgm:t>
        <a:bodyPr/>
        <a:lstStyle/>
        <a:p>
          <a:pPr>
            <a:lnSpc>
              <a:spcPct val="100000"/>
            </a:lnSpc>
          </a:pPr>
          <a:r>
            <a:rPr lang="nl-BE" sz="1700" dirty="0" err="1"/>
            <a:t>Infosessions</a:t>
          </a:r>
          <a:endParaRPr lang="nl-BE" sz="1700" dirty="0"/>
        </a:p>
      </dgm:t>
    </dgm:pt>
    <dgm:pt modelId="{BD8CB4EB-D478-407A-AE44-AC69DC99CA0D}" type="parTrans" cxnId="{1E0DBA0A-8E9E-4B8C-9A57-FF67BB049914}">
      <dgm:prSet/>
      <dgm:spPr/>
      <dgm:t>
        <a:bodyPr/>
        <a:lstStyle/>
        <a:p>
          <a:endParaRPr lang="en-US"/>
        </a:p>
      </dgm:t>
    </dgm:pt>
    <dgm:pt modelId="{5C9661D1-F19D-4184-90CE-31B71E5E7BB0}" type="sibTrans" cxnId="{1E0DBA0A-8E9E-4B8C-9A57-FF67BB049914}">
      <dgm:prSet/>
      <dgm:spPr/>
      <dgm:t>
        <a:bodyPr/>
        <a:lstStyle/>
        <a:p>
          <a:endParaRPr lang="en-US"/>
        </a:p>
      </dgm:t>
    </dgm:pt>
    <dgm:pt modelId="{6C507F13-4181-45CF-B967-D6F8F6FBA5A7}">
      <dgm:prSet phldrT="[Tekst]" custT="1"/>
      <dgm:spPr>
        <a:solidFill>
          <a:srgbClr val="DCE0E6">
            <a:alpha val="90000"/>
          </a:srgbClr>
        </a:solidFill>
      </dgm:spPr>
      <dgm:t>
        <a:bodyPr rIns="144000"/>
        <a:lstStyle/>
        <a:p>
          <a:r>
            <a:rPr lang="pl-PL" sz="1800" dirty="0" err="1"/>
            <a:t>Valid</a:t>
          </a:r>
          <a:r>
            <a:rPr lang="pl-PL" sz="1800" dirty="0"/>
            <a:t> </a:t>
          </a:r>
          <a:r>
            <a:rPr lang="pl-PL" sz="1800" dirty="0" err="1"/>
            <a:t>up</a:t>
          </a:r>
          <a:r>
            <a:rPr lang="pl-PL" sz="1800" dirty="0"/>
            <a:t> to 6 </a:t>
          </a:r>
          <a:r>
            <a:rPr lang="pl-PL" sz="1800" dirty="0" err="1"/>
            <a:t>months</a:t>
          </a:r>
          <a:endParaRPr lang="nl-BE" sz="1800" dirty="0"/>
        </a:p>
      </dgm:t>
    </dgm:pt>
    <dgm:pt modelId="{3F0D70EE-F766-4A87-8750-22FB03F2DCC7}" type="parTrans" cxnId="{48A22659-1520-4D9D-A058-9D620D47EEFB}">
      <dgm:prSet/>
      <dgm:spPr/>
      <dgm:t>
        <a:bodyPr/>
        <a:lstStyle/>
        <a:p>
          <a:endParaRPr lang="en-US"/>
        </a:p>
      </dgm:t>
    </dgm:pt>
    <dgm:pt modelId="{A57347EA-4FC6-49CF-A93A-A901C5D9678C}" type="sibTrans" cxnId="{48A22659-1520-4D9D-A058-9D620D47EEFB}">
      <dgm:prSet/>
      <dgm:spPr/>
      <dgm:t>
        <a:bodyPr/>
        <a:lstStyle/>
        <a:p>
          <a:endParaRPr lang="en-US"/>
        </a:p>
      </dgm:t>
    </dgm:pt>
    <dgm:pt modelId="{FBE685BB-28AA-49D9-8CE2-9195DC598117}">
      <dgm:prSet phldrT="[Tekst]" custT="1"/>
      <dgm:spPr>
        <a:solidFill>
          <a:srgbClr val="DCE0E6">
            <a:alpha val="90000"/>
          </a:srgbClr>
        </a:solidFill>
      </dgm:spPr>
      <dgm:t>
        <a:bodyPr lIns="252000" tIns="36000" rIns="144000" bIns="36000"/>
        <a:lstStyle/>
        <a:p>
          <a:r>
            <a:rPr lang="en-US" sz="1700" dirty="0"/>
            <a:t>/staging 1 TB, 130 €/year</a:t>
          </a:r>
          <a:endParaRPr lang="nl-BE" sz="1700" dirty="0"/>
        </a:p>
      </dgm:t>
    </dgm:pt>
    <dgm:pt modelId="{01788DD4-156A-4584-AD32-4A5C601BF978}" type="parTrans" cxnId="{55607B5D-5EEA-406C-9FB9-37A49DCDFD11}">
      <dgm:prSet/>
      <dgm:spPr/>
      <dgm:t>
        <a:bodyPr/>
        <a:lstStyle/>
        <a:p>
          <a:endParaRPr lang="nl-NL"/>
        </a:p>
      </dgm:t>
    </dgm:pt>
    <dgm:pt modelId="{4B50A54E-BC3C-4D7A-879F-34937F55249B}" type="sibTrans" cxnId="{55607B5D-5EEA-406C-9FB9-37A49DCDFD11}">
      <dgm:prSet/>
      <dgm:spPr/>
      <dgm:t>
        <a:bodyPr/>
        <a:lstStyle/>
        <a:p>
          <a:endParaRPr lang="nl-NL"/>
        </a:p>
      </dgm:t>
    </dgm:pt>
    <dgm:pt modelId="{0560FEC1-B83B-47EC-8E56-D0E943CE6D90}">
      <dgm:prSet phldrT="[Tekst]" custT="1"/>
      <dgm:spPr>
        <a:solidFill>
          <a:srgbClr val="DCE0E6">
            <a:alpha val="90000"/>
          </a:srgbClr>
        </a:solidFill>
      </dgm:spPr>
      <dgm:t>
        <a:bodyPr rIns="144000"/>
        <a:lstStyle/>
        <a:p>
          <a:pPr>
            <a:lnSpc>
              <a:spcPct val="100000"/>
            </a:lnSpc>
          </a:pPr>
          <a:r>
            <a:rPr lang="nl-BE" sz="1600" b="0" dirty="0"/>
            <a:t>Minimum </a:t>
          </a:r>
          <a:r>
            <a:rPr lang="nl-BE" sz="1600" b="0" dirty="0" err="1"/>
            <a:t>purchase</a:t>
          </a:r>
          <a:r>
            <a:rPr lang="nl-BE" sz="1600" b="0" dirty="0"/>
            <a:t> 5000 </a:t>
          </a:r>
          <a:r>
            <a:rPr lang="nl-BE" sz="1600" b="0" dirty="0" err="1"/>
            <a:t>credits</a:t>
          </a:r>
          <a:r>
            <a:rPr lang="nl-BE" sz="1600" b="1" dirty="0"/>
            <a:t> </a:t>
          </a:r>
        </a:p>
      </dgm:t>
    </dgm:pt>
    <dgm:pt modelId="{7BBF83EB-7570-4139-BAB1-6482102C91E7}" type="parTrans" cxnId="{84909C34-0DDB-4540-ACD8-FAC674C0C021}">
      <dgm:prSet/>
      <dgm:spPr/>
    </dgm:pt>
    <dgm:pt modelId="{76968350-BDD1-42B7-9788-A2767B3F0B31}" type="sibTrans" cxnId="{84909C34-0DDB-4540-ACD8-FAC674C0C021}">
      <dgm:prSet/>
      <dgm:spPr/>
    </dgm:pt>
    <dgm:pt modelId="{A7527CF9-3989-46BA-81D5-50D2555E5721}" type="pres">
      <dgm:prSet presAssocID="{29921676-5812-4945-9187-11FA64FAB665}" presName="Name0" presStyleCnt="0">
        <dgm:presLayoutVars>
          <dgm:dir/>
          <dgm:animLvl val="lvl"/>
          <dgm:resizeHandles val="exact"/>
        </dgm:presLayoutVars>
      </dgm:prSet>
      <dgm:spPr/>
    </dgm:pt>
    <dgm:pt modelId="{7A6C906E-EF4D-402F-B906-04940F83CE65}" type="pres">
      <dgm:prSet presAssocID="{AE50E31D-2140-4018-9705-AFE53364E90F}" presName="linNode" presStyleCnt="0"/>
      <dgm:spPr/>
    </dgm:pt>
    <dgm:pt modelId="{15851E16-31A7-491E-924F-AEF3C4E47C98}" type="pres">
      <dgm:prSet presAssocID="{AE50E31D-2140-4018-9705-AFE53364E90F}" presName="parentText" presStyleLbl="node1" presStyleIdx="0" presStyleCnt="5" custScaleX="123759">
        <dgm:presLayoutVars>
          <dgm:chMax val="1"/>
          <dgm:bulletEnabled val="1"/>
        </dgm:presLayoutVars>
      </dgm:prSet>
      <dgm:spPr/>
    </dgm:pt>
    <dgm:pt modelId="{C6EC8718-5E2B-429D-A94E-7879CB33259D}" type="pres">
      <dgm:prSet presAssocID="{AE50E31D-2140-4018-9705-AFE53364E90F}" presName="descendantText" presStyleLbl="alignAccFollowNode1" presStyleIdx="0" presStyleCnt="5" custScaleX="210901" custLinFactNeighborX="-1693" custLinFactNeighborY="371">
        <dgm:presLayoutVars>
          <dgm:bulletEnabled val="1"/>
        </dgm:presLayoutVars>
      </dgm:prSet>
      <dgm:spPr/>
    </dgm:pt>
    <dgm:pt modelId="{11A96D77-E26C-4940-B22E-BAA1CBF26B89}" type="pres">
      <dgm:prSet presAssocID="{F2A8ECC0-0E5A-44BC-AD68-F0256EA6114E}" presName="sp" presStyleCnt="0"/>
      <dgm:spPr/>
    </dgm:pt>
    <dgm:pt modelId="{A5E5F0F2-89D1-41D0-A030-1E05FBA7A813}" type="pres">
      <dgm:prSet presAssocID="{7C7D0C32-CD17-4001-B582-0D6858B50833}" presName="linNode" presStyleCnt="0"/>
      <dgm:spPr/>
    </dgm:pt>
    <dgm:pt modelId="{A2C8CF9E-1AFB-4E2D-90AE-959A03E8DB0E}" type="pres">
      <dgm:prSet presAssocID="{7C7D0C32-CD17-4001-B582-0D6858B50833}" presName="parentText" presStyleLbl="node1" presStyleIdx="1" presStyleCnt="5" custScaleX="123759" custScaleY="172860">
        <dgm:presLayoutVars>
          <dgm:chMax val="1"/>
          <dgm:bulletEnabled val="1"/>
        </dgm:presLayoutVars>
      </dgm:prSet>
      <dgm:spPr/>
    </dgm:pt>
    <dgm:pt modelId="{B03451AF-D44D-40D3-9028-671F0FAE7A00}" type="pres">
      <dgm:prSet presAssocID="{7C7D0C32-CD17-4001-B582-0D6858B50833}" presName="descendantText" presStyleLbl="alignAccFollowNode1" presStyleIdx="1" presStyleCnt="5" custScaleX="210901" custScaleY="198861" custLinFactNeighborX="-1693" custLinFactNeighborY="371">
        <dgm:presLayoutVars>
          <dgm:bulletEnabled val="1"/>
        </dgm:presLayoutVars>
      </dgm:prSet>
      <dgm:spPr/>
    </dgm:pt>
    <dgm:pt modelId="{0741D7D0-3D08-4F5C-82E5-D1C9B2FFF4B4}" type="pres">
      <dgm:prSet presAssocID="{C2535746-1EE4-4D43-8173-64993B834A16}" presName="sp" presStyleCnt="0"/>
      <dgm:spPr/>
    </dgm:pt>
    <dgm:pt modelId="{70665302-C46A-4F2B-8037-43527D171070}" type="pres">
      <dgm:prSet presAssocID="{54102586-FF60-4696-BA81-4A4BCB77DA37}" presName="linNode" presStyleCnt="0"/>
      <dgm:spPr/>
    </dgm:pt>
    <dgm:pt modelId="{7515C435-3253-4297-86B2-8EF6232011EB}" type="pres">
      <dgm:prSet presAssocID="{54102586-FF60-4696-BA81-4A4BCB77DA37}" presName="parentText" presStyleLbl="node1" presStyleIdx="2" presStyleCnt="5" custScaleX="123759" custScaleY="203738">
        <dgm:presLayoutVars>
          <dgm:chMax val="1"/>
          <dgm:bulletEnabled val="1"/>
        </dgm:presLayoutVars>
      </dgm:prSet>
      <dgm:spPr/>
    </dgm:pt>
    <dgm:pt modelId="{572F7132-29EA-41B7-BEF8-E2E42A12A68A}" type="pres">
      <dgm:prSet presAssocID="{54102586-FF60-4696-BA81-4A4BCB77DA37}" presName="descendantText" presStyleLbl="alignAccFollowNode1" presStyleIdx="2" presStyleCnt="5" custScaleX="210901" custScaleY="220493" custLinFactNeighborX="-1693" custLinFactNeighborY="371">
        <dgm:presLayoutVars>
          <dgm:bulletEnabled val="1"/>
        </dgm:presLayoutVars>
      </dgm:prSet>
      <dgm:spPr/>
    </dgm:pt>
    <dgm:pt modelId="{B33E1095-6374-4468-81D2-DFCA77284F5E}" type="pres">
      <dgm:prSet presAssocID="{57EA378C-18CA-4795-8D74-A2DD9113FE5A}" presName="sp" presStyleCnt="0"/>
      <dgm:spPr/>
    </dgm:pt>
    <dgm:pt modelId="{ECC1BC94-DB5A-4489-A719-E2B477FC9BD3}" type="pres">
      <dgm:prSet presAssocID="{28176F3D-B691-4667-BD9F-C7C7253C9CC8}" presName="linNode" presStyleCnt="0"/>
      <dgm:spPr/>
    </dgm:pt>
    <dgm:pt modelId="{C0EBACAE-1B82-4FDC-A09A-C0AACE33A025}" type="pres">
      <dgm:prSet presAssocID="{28176F3D-B691-4667-BD9F-C7C7253C9CC8}" presName="parentText" presStyleLbl="node1" presStyleIdx="3" presStyleCnt="5" custScaleX="123759" custScaleY="186610">
        <dgm:presLayoutVars>
          <dgm:chMax val="1"/>
          <dgm:bulletEnabled val="1"/>
        </dgm:presLayoutVars>
      </dgm:prSet>
      <dgm:spPr/>
    </dgm:pt>
    <dgm:pt modelId="{B6C97800-19A0-413A-9105-13F867AAA8A4}" type="pres">
      <dgm:prSet presAssocID="{28176F3D-B691-4667-BD9F-C7C7253C9CC8}" presName="descendantText" presStyleLbl="alignAccFollowNode1" presStyleIdx="3" presStyleCnt="5" custScaleX="210901" custScaleY="229908" custLinFactNeighborX="50" custLinFactNeighborY="5100">
        <dgm:presLayoutVars>
          <dgm:bulletEnabled val="1"/>
        </dgm:presLayoutVars>
      </dgm:prSet>
      <dgm:spPr/>
    </dgm:pt>
    <dgm:pt modelId="{CD3B269D-13FA-4FBC-A223-AFF2C8DEDE2F}" type="pres">
      <dgm:prSet presAssocID="{5B32ECD9-8710-47E4-A8CF-D53E858358CB}" presName="sp" presStyleCnt="0"/>
      <dgm:spPr/>
    </dgm:pt>
    <dgm:pt modelId="{E6295470-4D81-44A9-B482-592B4127391C}" type="pres">
      <dgm:prSet presAssocID="{4218B311-DAFF-4F54-A7E6-121A4BEAC5FB}" presName="linNode" presStyleCnt="0"/>
      <dgm:spPr/>
    </dgm:pt>
    <dgm:pt modelId="{0CA47135-7EA6-4C10-BEF4-A6710DBB5D40}" type="pres">
      <dgm:prSet presAssocID="{4218B311-DAFF-4F54-A7E6-121A4BEAC5FB}" presName="parentText" presStyleLbl="node1" presStyleIdx="4" presStyleCnt="5" custScaleX="123759" custScaleY="160416">
        <dgm:presLayoutVars>
          <dgm:chMax val="1"/>
          <dgm:bulletEnabled val="1"/>
        </dgm:presLayoutVars>
      </dgm:prSet>
      <dgm:spPr/>
    </dgm:pt>
    <dgm:pt modelId="{D3D021A3-CDCD-4C39-8B81-3ACA7328E93A}" type="pres">
      <dgm:prSet presAssocID="{4218B311-DAFF-4F54-A7E6-121A4BEAC5FB}" presName="descendantText" presStyleLbl="alignAccFollowNode1" presStyleIdx="4" presStyleCnt="5" custScaleX="210901" custScaleY="160416" custLinFactNeighborX="-2316" custLinFactNeighborY="1650">
        <dgm:presLayoutVars>
          <dgm:bulletEnabled val="1"/>
        </dgm:presLayoutVars>
      </dgm:prSet>
      <dgm:spPr/>
    </dgm:pt>
  </dgm:ptLst>
  <dgm:cxnLst>
    <dgm:cxn modelId="{9A269309-275D-480A-A70F-FB7208F14C70}" type="presOf" srcId="{28581AC8-27FE-4F54-A7BF-ABE3D6A6A3C9}" destId="{572F7132-29EA-41B7-BEF8-E2E42A12A68A}" srcOrd="0" destOrd="1" presId="urn:microsoft.com/office/officeart/2005/8/layout/vList5"/>
    <dgm:cxn modelId="{1E0DBA0A-8E9E-4B8C-9A57-FF67BB049914}" srcId="{4218B311-DAFF-4F54-A7E6-121A4BEAC5FB}" destId="{BFB3FB94-5211-4660-9634-89C300479DA9}" srcOrd="1" destOrd="0" parTransId="{BD8CB4EB-D478-407A-AE44-AC69DC99CA0D}" sibTransId="{5C9661D1-F19D-4184-90CE-31B71E5E7BB0}"/>
    <dgm:cxn modelId="{A4EF700D-EBAE-44C6-98B6-FE8D81E2A196}" srcId="{54102586-FF60-4696-BA81-4A4BCB77DA37}" destId="{7B2B7747-DAE0-4B3A-B29A-5AD8FBCC5C65}" srcOrd="0" destOrd="0" parTransId="{FF83A7B5-B650-4815-82EB-EA3B0BE6EEF6}" sibTransId="{9FF04974-1C49-4DF2-B27C-2AE2688C582E}"/>
    <dgm:cxn modelId="{98B7C510-4B77-4102-9751-D748B423F742}" srcId="{AE50E31D-2140-4018-9705-AFE53364E90F}" destId="{0E6DC19D-EF01-4593-9DD3-C35EC3B8BDB8}" srcOrd="0" destOrd="0" parTransId="{95F3FA2B-20E1-493E-A54C-EC9A677B2ABC}" sibTransId="{64C78BAF-204D-4932-A8EF-767E4DE425C0}"/>
    <dgm:cxn modelId="{CE776D11-4FBE-4580-8AF6-12BB3A6F1417}" type="presOf" srcId="{764D3618-97BD-4D8B-A17D-6771126D5FCB}" destId="{572F7132-29EA-41B7-BEF8-E2E42A12A68A}" srcOrd="0" destOrd="2" presId="urn:microsoft.com/office/officeart/2005/8/layout/vList5"/>
    <dgm:cxn modelId="{FA789D12-32B0-47CE-A7F4-D2B80160CAA9}" srcId="{28176F3D-B691-4667-BD9F-C7C7253C9CC8}" destId="{6D999D52-602B-4924-A2AA-C8D423CC03B8}" srcOrd="2" destOrd="0" parTransId="{4AB0649C-F307-438F-B863-9C05868B5A43}" sibTransId="{93767A91-0FE5-4D36-A3EA-0B1BF586D743}"/>
    <dgm:cxn modelId="{E25A2113-D708-45AC-9EC3-3C133D2D67ED}" srcId="{29921676-5812-4945-9187-11FA64FAB665}" destId="{54102586-FF60-4696-BA81-4A4BCB77DA37}" srcOrd="2" destOrd="0" parTransId="{FDEE90F5-B1B3-41E0-A6DA-D5AD1BD0EC64}" sibTransId="{57EA378C-18CA-4795-8D74-A2DD9113FE5A}"/>
    <dgm:cxn modelId="{B77FC815-7C6C-4486-B8BF-B44B3FC64AF2}" type="presOf" srcId="{BFB3FB94-5211-4660-9634-89C300479DA9}" destId="{D3D021A3-CDCD-4C39-8B81-3ACA7328E93A}" srcOrd="0" destOrd="1" presId="urn:microsoft.com/office/officeart/2005/8/layout/vList5"/>
    <dgm:cxn modelId="{92F35918-9995-45CB-8417-85F020EEE532}" type="presOf" srcId="{37BE2610-D6C9-4E69-B652-2AAA96EF103F}" destId="{B6C97800-19A0-413A-9105-13F867AAA8A4}" srcOrd="0" destOrd="1" presId="urn:microsoft.com/office/officeart/2005/8/layout/vList5"/>
    <dgm:cxn modelId="{FAC1031A-8BEE-42CF-9BA5-26BCCA9B06B7}" srcId="{29921676-5812-4945-9187-11FA64FAB665}" destId="{28176F3D-B691-4667-BD9F-C7C7253C9CC8}" srcOrd="3" destOrd="0" parTransId="{5447F6EA-84ED-4D8D-8A4A-A434BB6A80A8}" sibTransId="{5B32ECD9-8710-47E4-A8CF-D53E858358CB}"/>
    <dgm:cxn modelId="{0594E91E-88F9-47A1-9751-27E65953F5F6}" type="presOf" srcId="{7C7D0C32-CD17-4001-B582-0D6858B50833}" destId="{A2C8CF9E-1AFB-4E2D-90AE-959A03E8DB0E}" srcOrd="0" destOrd="0" presId="urn:microsoft.com/office/officeart/2005/8/layout/vList5"/>
    <dgm:cxn modelId="{84909C34-0DDB-4540-ACD8-FAC674C0C021}" srcId="{7C7D0C32-CD17-4001-B582-0D6858B50833}" destId="{0560FEC1-B83B-47EC-8E56-D0E943CE6D90}" srcOrd="2" destOrd="0" parTransId="{7BBF83EB-7570-4139-BAB1-6482102C91E7}" sibTransId="{76968350-BDD1-42B7-9788-A2767B3F0B31}"/>
    <dgm:cxn modelId="{C916C137-4F4D-4374-B52D-5664F052709E}" srcId="{28176F3D-B691-4667-BD9F-C7C7253C9CC8}" destId="{CC997F73-4654-4FA3-825B-A9C24878F23C}" srcOrd="0" destOrd="0" parTransId="{C94D0C0B-7145-4B03-90A4-8038ACC21D97}" sibTransId="{0CC831F8-FF8A-483E-B81D-118C633948BA}"/>
    <dgm:cxn modelId="{69CACF3F-4209-4402-99CC-E251C8DC9DA1}" type="presOf" srcId="{AE50E31D-2140-4018-9705-AFE53364E90F}" destId="{15851E16-31A7-491E-924F-AEF3C4E47C98}" srcOrd="0" destOrd="0" presId="urn:microsoft.com/office/officeart/2005/8/layout/vList5"/>
    <dgm:cxn modelId="{AD64915B-0343-4A7B-B5C2-A5315630A101}" type="presOf" srcId="{F81752CB-7349-4C7E-B971-85F3C33E3231}" destId="{B03451AF-D44D-40D3-9028-671F0FAE7A00}" srcOrd="0" destOrd="0" presId="urn:microsoft.com/office/officeart/2005/8/layout/vList5"/>
    <dgm:cxn modelId="{55607B5D-5EEA-406C-9FB9-37A49DCDFD11}" srcId="{54102586-FF60-4696-BA81-4A4BCB77DA37}" destId="{FBE685BB-28AA-49D9-8CE2-9195DC598117}" srcOrd="3" destOrd="0" parTransId="{01788DD4-156A-4584-AD32-4A5C601BF978}" sibTransId="{4B50A54E-BC3C-4D7A-879F-34937F55249B}"/>
    <dgm:cxn modelId="{0FBED842-6E2C-4875-A140-BDCA01BE1397}" type="presOf" srcId="{6C507F13-4181-45CF-B967-D6F8F6FBA5A7}" destId="{C6EC8718-5E2B-429D-A94E-7879CB33259D}" srcOrd="0" destOrd="1" presId="urn:microsoft.com/office/officeart/2005/8/layout/vList5"/>
    <dgm:cxn modelId="{849F1263-306B-46CC-8DBA-E786B9B3242F}" srcId="{29921676-5812-4945-9187-11FA64FAB665}" destId="{7C7D0C32-CD17-4001-B582-0D6858B50833}" srcOrd="1" destOrd="0" parTransId="{6ED5F59E-C39F-433A-A388-D7A3CC69E664}" sibTransId="{C2535746-1EE4-4D43-8173-64993B834A16}"/>
    <dgm:cxn modelId="{29F7BD47-0528-42DB-A3FB-A8A0EE312DDE}" type="presOf" srcId="{6D999D52-602B-4924-A2AA-C8D423CC03B8}" destId="{B6C97800-19A0-413A-9105-13F867AAA8A4}" srcOrd="0" destOrd="2" presId="urn:microsoft.com/office/officeart/2005/8/layout/vList5"/>
    <dgm:cxn modelId="{54C34368-F3E8-4099-A8AD-C1A1CB9A6F75}" srcId="{29921676-5812-4945-9187-11FA64FAB665}" destId="{AE50E31D-2140-4018-9705-AFE53364E90F}" srcOrd="0" destOrd="0" parTransId="{7E5293EF-4C80-4A56-B547-5A70C18125BE}" sibTransId="{F2A8ECC0-0E5A-44BC-AD68-F0256EA6114E}"/>
    <dgm:cxn modelId="{559FB54D-06D1-46E4-8F46-4D5849E9D7C6}" srcId="{4218B311-DAFF-4F54-A7E6-121A4BEAC5FB}" destId="{4576007E-3AB2-4A3A-9D42-D07CE8B8A741}" srcOrd="0" destOrd="0" parTransId="{00D35BEF-AE9A-4EE6-B05B-E0BF9870713A}" sibTransId="{EA4BEFF0-3343-4804-BBF0-3581942D533E}"/>
    <dgm:cxn modelId="{D9FBB64F-147F-4616-BB50-0C756A923BF8}" srcId="{28176F3D-B691-4667-BD9F-C7C7253C9CC8}" destId="{37BE2610-D6C9-4E69-B652-2AAA96EF103F}" srcOrd="1" destOrd="0" parTransId="{847E0EC6-3FDF-4AD0-8C78-A63D5D087A45}" sibTransId="{85B21526-EED7-42E3-9A04-35DE2F8539A1}"/>
    <dgm:cxn modelId="{1ABAD073-C32D-4306-9D42-EB452F3F468A}" type="presOf" srcId="{28176F3D-B691-4667-BD9F-C7C7253C9CC8}" destId="{C0EBACAE-1B82-4FDC-A09A-C0AACE33A025}" srcOrd="0" destOrd="0" presId="urn:microsoft.com/office/officeart/2005/8/layout/vList5"/>
    <dgm:cxn modelId="{9CDF1476-1000-46BE-9EC7-1C687906D997}" type="presOf" srcId="{40C7CD8E-DE32-49F9-86C0-B32B29B35C23}" destId="{B03451AF-D44D-40D3-9028-671F0FAE7A00}" srcOrd="0" destOrd="1" presId="urn:microsoft.com/office/officeart/2005/8/layout/vList5"/>
    <dgm:cxn modelId="{48A22659-1520-4D9D-A058-9D620D47EEFB}" srcId="{AE50E31D-2140-4018-9705-AFE53364E90F}" destId="{6C507F13-4181-45CF-B967-D6F8F6FBA5A7}" srcOrd="1" destOrd="0" parTransId="{3F0D70EE-F766-4A87-8750-22FB03F2DCC7}" sibTransId="{A57347EA-4FC6-49CF-A93A-A901C5D9678C}"/>
    <dgm:cxn modelId="{C8464C89-9F00-4C54-8BB3-EF6142F68D18}" type="presOf" srcId="{4576007E-3AB2-4A3A-9D42-D07CE8B8A741}" destId="{D3D021A3-CDCD-4C39-8B81-3ACA7328E93A}" srcOrd="0" destOrd="0" presId="urn:microsoft.com/office/officeart/2005/8/layout/vList5"/>
    <dgm:cxn modelId="{0B3A56A8-BA51-4A14-BC72-4E1F81AB27D0}" srcId="{54102586-FF60-4696-BA81-4A4BCB77DA37}" destId="{28581AC8-27FE-4F54-A7BF-ABE3D6A6A3C9}" srcOrd="1" destOrd="0" parTransId="{AD665908-F8FA-446E-993C-D2B524724132}" sibTransId="{537C9A0B-0966-4F19-BD8F-66955EA6B6EF}"/>
    <dgm:cxn modelId="{4391A3AD-8649-4A5A-9F4A-DFC3DDB15E51}" srcId="{7C7D0C32-CD17-4001-B582-0D6858B50833}" destId="{F81752CB-7349-4C7E-B971-85F3C33E3231}" srcOrd="0" destOrd="0" parTransId="{FE039839-25A4-4FDC-B755-A9A1A75EDA5B}" sibTransId="{B527A32E-E3A2-4432-9E06-79C460805B03}"/>
    <dgm:cxn modelId="{1BB379BD-D463-41B6-91E4-EE9C7E93EFB5}" type="presOf" srcId="{0560FEC1-B83B-47EC-8E56-D0E943CE6D90}" destId="{B03451AF-D44D-40D3-9028-671F0FAE7A00}" srcOrd="0" destOrd="2" presId="urn:microsoft.com/office/officeart/2005/8/layout/vList5"/>
    <dgm:cxn modelId="{353DECC0-E867-44BE-BE44-AD58913AF4A3}" type="presOf" srcId="{FBE685BB-28AA-49D9-8CE2-9195DC598117}" destId="{572F7132-29EA-41B7-BEF8-E2E42A12A68A}" srcOrd="0" destOrd="3" presId="urn:microsoft.com/office/officeart/2005/8/layout/vList5"/>
    <dgm:cxn modelId="{709FE2C1-50B7-4A7B-BBE0-846FF9BD304A}" srcId="{4218B311-DAFF-4F54-A7E6-121A4BEAC5FB}" destId="{110080E4-7B9E-4A2E-87FF-10B33145CB21}" srcOrd="2" destOrd="0" parTransId="{31951AFA-0D4D-4CA0-B150-18AF178D03D6}" sibTransId="{B26BB199-4CCA-4A89-9609-C016DBB4DA46}"/>
    <dgm:cxn modelId="{CBFE57C3-2042-410C-87A2-B538D21D8BBA}" type="presOf" srcId="{CC997F73-4654-4FA3-825B-A9C24878F23C}" destId="{B6C97800-19A0-413A-9105-13F867AAA8A4}" srcOrd="0" destOrd="0" presId="urn:microsoft.com/office/officeart/2005/8/layout/vList5"/>
    <dgm:cxn modelId="{FC3489C4-796D-40D3-8F5D-C184735D69E6}" type="presOf" srcId="{0E6DC19D-EF01-4593-9DD3-C35EC3B8BDB8}" destId="{C6EC8718-5E2B-429D-A94E-7879CB33259D}" srcOrd="0" destOrd="0" presId="urn:microsoft.com/office/officeart/2005/8/layout/vList5"/>
    <dgm:cxn modelId="{E85AA7C5-4AFF-495D-A2D1-21CB3AEA5125}" type="presOf" srcId="{4218B311-DAFF-4F54-A7E6-121A4BEAC5FB}" destId="{0CA47135-7EA6-4C10-BEF4-A6710DBB5D40}" srcOrd="0" destOrd="0" presId="urn:microsoft.com/office/officeart/2005/8/layout/vList5"/>
    <dgm:cxn modelId="{C1D821CC-2062-4206-9A77-8848A6FD554D}" type="presOf" srcId="{7B2B7747-DAE0-4B3A-B29A-5AD8FBCC5C65}" destId="{572F7132-29EA-41B7-BEF8-E2E42A12A68A}" srcOrd="0" destOrd="0" presId="urn:microsoft.com/office/officeart/2005/8/layout/vList5"/>
    <dgm:cxn modelId="{CFD462CC-0B0F-49C6-B188-2F0CF2E9E5A8}" srcId="{29921676-5812-4945-9187-11FA64FAB665}" destId="{4218B311-DAFF-4F54-A7E6-121A4BEAC5FB}" srcOrd="4" destOrd="0" parTransId="{27A2AD4F-6D3F-4CF0-A42D-9F8F27EECAF7}" sibTransId="{63C975BC-0A7B-4CF0-84E8-C512EE14068B}"/>
    <dgm:cxn modelId="{E3C9B7DA-50FD-400A-9051-424AA6A2020F}" type="presOf" srcId="{29921676-5812-4945-9187-11FA64FAB665}" destId="{A7527CF9-3989-46BA-81D5-50D2555E5721}" srcOrd="0" destOrd="0" presId="urn:microsoft.com/office/officeart/2005/8/layout/vList5"/>
    <dgm:cxn modelId="{C4C2C0DE-C5AB-41F3-83E2-85CE3D4F63BC}" type="presOf" srcId="{54102586-FF60-4696-BA81-4A4BCB77DA37}" destId="{7515C435-3253-4297-86B2-8EF6232011EB}" srcOrd="0" destOrd="0" presId="urn:microsoft.com/office/officeart/2005/8/layout/vList5"/>
    <dgm:cxn modelId="{8E6A3FEA-D5EF-44B7-86D1-C50435F86284}" type="presOf" srcId="{110080E4-7B9E-4A2E-87FF-10B33145CB21}" destId="{D3D021A3-CDCD-4C39-8B81-3ACA7328E93A}" srcOrd="0" destOrd="2" presId="urn:microsoft.com/office/officeart/2005/8/layout/vList5"/>
    <dgm:cxn modelId="{4A4DE6F0-DB3F-405F-B900-79CC6EF0BD81}" srcId="{54102586-FF60-4696-BA81-4A4BCB77DA37}" destId="{764D3618-97BD-4D8B-A17D-6771126D5FCB}" srcOrd="2" destOrd="0" parTransId="{5C7BB5BF-4F60-4958-9D45-265ECFE3EFAA}" sibTransId="{A0F56714-6EB3-4664-9E82-A30C14785EA7}"/>
    <dgm:cxn modelId="{599D8CF8-2CBE-426B-AAB0-A33574FBB88F}" srcId="{7C7D0C32-CD17-4001-B582-0D6858B50833}" destId="{40C7CD8E-DE32-49F9-86C0-B32B29B35C23}" srcOrd="1" destOrd="0" parTransId="{DE590637-7F83-4751-9661-0E1C347EC649}" sibTransId="{1293C2DB-F2A1-48DA-B846-A2158BAA2610}"/>
    <dgm:cxn modelId="{FF10B341-D6F1-4634-B52A-1A4D2A8EEABA}" type="presParOf" srcId="{A7527CF9-3989-46BA-81D5-50D2555E5721}" destId="{7A6C906E-EF4D-402F-B906-04940F83CE65}" srcOrd="0" destOrd="0" presId="urn:microsoft.com/office/officeart/2005/8/layout/vList5"/>
    <dgm:cxn modelId="{7B91B837-AA2E-4CE8-96D8-F9791EA20C3A}" type="presParOf" srcId="{7A6C906E-EF4D-402F-B906-04940F83CE65}" destId="{15851E16-31A7-491E-924F-AEF3C4E47C98}" srcOrd="0" destOrd="0" presId="urn:microsoft.com/office/officeart/2005/8/layout/vList5"/>
    <dgm:cxn modelId="{A3E879E7-DA59-4C81-BFBA-17E7EB372B75}" type="presParOf" srcId="{7A6C906E-EF4D-402F-B906-04940F83CE65}" destId="{C6EC8718-5E2B-429D-A94E-7879CB33259D}" srcOrd="1" destOrd="0" presId="urn:microsoft.com/office/officeart/2005/8/layout/vList5"/>
    <dgm:cxn modelId="{52972918-19C2-424D-8C0E-635717ACEC3E}" type="presParOf" srcId="{A7527CF9-3989-46BA-81D5-50D2555E5721}" destId="{11A96D77-E26C-4940-B22E-BAA1CBF26B89}" srcOrd="1" destOrd="0" presId="urn:microsoft.com/office/officeart/2005/8/layout/vList5"/>
    <dgm:cxn modelId="{6495BA7C-6D50-449A-91DC-4F76C3D50E70}" type="presParOf" srcId="{A7527CF9-3989-46BA-81D5-50D2555E5721}" destId="{A5E5F0F2-89D1-41D0-A030-1E05FBA7A813}" srcOrd="2" destOrd="0" presId="urn:microsoft.com/office/officeart/2005/8/layout/vList5"/>
    <dgm:cxn modelId="{C8D2139D-5F73-42CE-AEC0-EEAEA1451D99}" type="presParOf" srcId="{A5E5F0F2-89D1-41D0-A030-1E05FBA7A813}" destId="{A2C8CF9E-1AFB-4E2D-90AE-959A03E8DB0E}" srcOrd="0" destOrd="0" presId="urn:microsoft.com/office/officeart/2005/8/layout/vList5"/>
    <dgm:cxn modelId="{821C3BFF-2DFA-4E0B-82BB-E90B1F44643A}" type="presParOf" srcId="{A5E5F0F2-89D1-41D0-A030-1E05FBA7A813}" destId="{B03451AF-D44D-40D3-9028-671F0FAE7A00}" srcOrd="1" destOrd="0" presId="urn:microsoft.com/office/officeart/2005/8/layout/vList5"/>
    <dgm:cxn modelId="{AC1DDCBA-1525-40DA-9927-38A80271D97C}" type="presParOf" srcId="{A7527CF9-3989-46BA-81D5-50D2555E5721}" destId="{0741D7D0-3D08-4F5C-82E5-D1C9B2FFF4B4}" srcOrd="3" destOrd="0" presId="urn:microsoft.com/office/officeart/2005/8/layout/vList5"/>
    <dgm:cxn modelId="{99E4B28F-4F67-42F0-A94C-14C231B8B395}" type="presParOf" srcId="{A7527CF9-3989-46BA-81D5-50D2555E5721}" destId="{70665302-C46A-4F2B-8037-43527D171070}" srcOrd="4" destOrd="0" presId="urn:microsoft.com/office/officeart/2005/8/layout/vList5"/>
    <dgm:cxn modelId="{AA6D5C3D-4133-493E-B394-F21AD7980F9A}" type="presParOf" srcId="{70665302-C46A-4F2B-8037-43527D171070}" destId="{7515C435-3253-4297-86B2-8EF6232011EB}" srcOrd="0" destOrd="0" presId="urn:microsoft.com/office/officeart/2005/8/layout/vList5"/>
    <dgm:cxn modelId="{30B9157C-1754-4EAD-AFC1-B7468AC9A530}" type="presParOf" srcId="{70665302-C46A-4F2B-8037-43527D171070}" destId="{572F7132-29EA-41B7-BEF8-E2E42A12A68A}" srcOrd="1" destOrd="0" presId="urn:microsoft.com/office/officeart/2005/8/layout/vList5"/>
    <dgm:cxn modelId="{43D29339-9283-41BE-A675-52822DAC2FB1}" type="presParOf" srcId="{A7527CF9-3989-46BA-81D5-50D2555E5721}" destId="{B33E1095-6374-4468-81D2-DFCA77284F5E}" srcOrd="5" destOrd="0" presId="urn:microsoft.com/office/officeart/2005/8/layout/vList5"/>
    <dgm:cxn modelId="{8D479231-6332-4FE8-B23B-5DF53FF38424}" type="presParOf" srcId="{A7527CF9-3989-46BA-81D5-50D2555E5721}" destId="{ECC1BC94-DB5A-4489-A719-E2B477FC9BD3}" srcOrd="6" destOrd="0" presId="urn:microsoft.com/office/officeart/2005/8/layout/vList5"/>
    <dgm:cxn modelId="{DB9BCAC9-2855-4602-93BC-A8E6C1BEA185}" type="presParOf" srcId="{ECC1BC94-DB5A-4489-A719-E2B477FC9BD3}" destId="{C0EBACAE-1B82-4FDC-A09A-C0AACE33A025}" srcOrd="0" destOrd="0" presId="urn:microsoft.com/office/officeart/2005/8/layout/vList5"/>
    <dgm:cxn modelId="{EF7EB6C4-15DD-404F-8F19-0CE182C10FCF}" type="presParOf" srcId="{ECC1BC94-DB5A-4489-A719-E2B477FC9BD3}" destId="{B6C97800-19A0-413A-9105-13F867AAA8A4}" srcOrd="1" destOrd="0" presId="urn:microsoft.com/office/officeart/2005/8/layout/vList5"/>
    <dgm:cxn modelId="{8008D411-46ED-4BF5-A432-9F3ED241B7A4}" type="presParOf" srcId="{A7527CF9-3989-46BA-81D5-50D2555E5721}" destId="{CD3B269D-13FA-4FBC-A223-AFF2C8DEDE2F}" srcOrd="7" destOrd="0" presId="urn:microsoft.com/office/officeart/2005/8/layout/vList5"/>
    <dgm:cxn modelId="{331F7C78-B788-4F34-9896-5EED10AD5A94}" type="presParOf" srcId="{A7527CF9-3989-46BA-81D5-50D2555E5721}" destId="{E6295470-4D81-44A9-B482-592B4127391C}" srcOrd="8" destOrd="0" presId="urn:microsoft.com/office/officeart/2005/8/layout/vList5"/>
    <dgm:cxn modelId="{DE0DEC4A-1A9B-4CA4-B238-54425825C4BC}" type="presParOf" srcId="{E6295470-4D81-44A9-B482-592B4127391C}" destId="{0CA47135-7EA6-4C10-BEF4-A6710DBB5D40}" srcOrd="0" destOrd="0" presId="urn:microsoft.com/office/officeart/2005/8/layout/vList5"/>
    <dgm:cxn modelId="{34E84269-93CA-47D2-9AEE-9B468B45590B}" type="presParOf" srcId="{E6295470-4D81-44A9-B482-592B4127391C}" destId="{D3D021A3-CDCD-4C39-8B81-3ACA7328E93A}"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98F928-3286-4862-93BB-BD4E620472C6}">
      <dsp:nvSpPr>
        <dsp:cNvPr id="0" name=""/>
        <dsp:cNvSpPr/>
      </dsp:nvSpPr>
      <dsp:spPr>
        <a:xfrm>
          <a:off x="526588" y="151436"/>
          <a:ext cx="2180057" cy="2180057"/>
        </a:xfrm>
        <a:prstGeom prst="pie">
          <a:avLst>
            <a:gd name="adj1" fmla="val 16200000"/>
            <a:gd name="adj2" fmla="val 198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home</a:t>
          </a:r>
        </a:p>
      </dsp:txBody>
      <dsp:txXfrm>
        <a:off x="1639975" y="385013"/>
        <a:ext cx="635849" cy="467155"/>
      </dsp:txXfrm>
    </dsp:sp>
    <dsp:sp modelId="{F2C2304E-EBDD-4BFD-856A-0BF7A53E74DD}">
      <dsp:nvSpPr>
        <dsp:cNvPr id="0" name=""/>
        <dsp:cNvSpPr/>
      </dsp:nvSpPr>
      <dsp:spPr>
        <a:xfrm>
          <a:off x="461706" y="263812"/>
          <a:ext cx="2180057" cy="2180057"/>
        </a:xfrm>
        <a:prstGeom prst="pie">
          <a:avLst>
            <a:gd name="adj1" fmla="val 19800000"/>
            <a:gd name="adj2" fmla="val 18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data</a:t>
          </a:r>
        </a:p>
      </dsp:txBody>
      <dsp:txXfrm>
        <a:off x="1954007" y="1133240"/>
        <a:ext cx="659207" cy="441202"/>
      </dsp:txXfrm>
    </dsp:sp>
    <dsp:sp modelId="{AD753434-8F18-4EC6-B4A4-C297E31D2F02}">
      <dsp:nvSpPr>
        <dsp:cNvPr id="0" name=""/>
        <dsp:cNvSpPr/>
      </dsp:nvSpPr>
      <dsp:spPr>
        <a:xfrm>
          <a:off x="461706" y="263812"/>
          <a:ext cx="2180057" cy="2180057"/>
        </a:xfrm>
        <a:prstGeom prst="pie">
          <a:avLst>
            <a:gd name="adj1" fmla="val 1800000"/>
            <a:gd name="adj2" fmla="val 54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scratch</a:t>
          </a:r>
        </a:p>
      </dsp:txBody>
      <dsp:txXfrm>
        <a:off x="1575092" y="1743137"/>
        <a:ext cx="635849" cy="467155"/>
      </dsp:txXfrm>
    </dsp:sp>
    <dsp:sp modelId="{111B4636-A456-4308-9E63-E95537971891}">
      <dsp:nvSpPr>
        <dsp:cNvPr id="0" name=""/>
        <dsp:cNvSpPr/>
      </dsp:nvSpPr>
      <dsp:spPr>
        <a:xfrm>
          <a:off x="461706" y="263812"/>
          <a:ext cx="2180057" cy="2180057"/>
        </a:xfrm>
        <a:prstGeom prst="pie">
          <a:avLst>
            <a:gd name="adj1" fmla="val 5400000"/>
            <a:gd name="adj2" fmla="val 90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node scratch</a:t>
          </a:r>
        </a:p>
      </dsp:txBody>
      <dsp:txXfrm>
        <a:off x="892526" y="1743137"/>
        <a:ext cx="635849" cy="467155"/>
      </dsp:txXfrm>
    </dsp:sp>
    <dsp:sp modelId="{0C388C87-16DF-4F7F-82C7-4444B2D331E1}">
      <dsp:nvSpPr>
        <dsp:cNvPr id="0" name=""/>
        <dsp:cNvSpPr/>
      </dsp:nvSpPr>
      <dsp:spPr>
        <a:xfrm>
          <a:off x="461706" y="263812"/>
          <a:ext cx="2180057" cy="2180057"/>
        </a:xfrm>
        <a:prstGeom prst="pie">
          <a:avLst>
            <a:gd name="adj1" fmla="val 9000000"/>
            <a:gd name="adj2" fmla="val 126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staging</a:t>
          </a:r>
        </a:p>
      </dsp:txBody>
      <dsp:txXfrm>
        <a:off x="495445" y="1133240"/>
        <a:ext cx="659207" cy="441202"/>
      </dsp:txXfrm>
    </dsp:sp>
    <dsp:sp modelId="{833D8A65-B827-49CF-A8B4-E49007100291}">
      <dsp:nvSpPr>
        <dsp:cNvPr id="0" name=""/>
        <dsp:cNvSpPr/>
      </dsp:nvSpPr>
      <dsp:spPr>
        <a:xfrm>
          <a:off x="461706" y="263812"/>
          <a:ext cx="2180057" cy="2180057"/>
        </a:xfrm>
        <a:prstGeom prst="pie">
          <a:avLst>
            <a:gd name="adj1" fmla="val 12600000"/>
            <a:gd name="adj2" fmla="val 162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archive</a:t>
          </a:r>
        </a:p>
      </dsp:txBody>
      <dsp:txXfrm>
        <a:off x="892526" y="497390"/>
        <a:ext cx="635849" cy="46715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98F928-3286-4862-93BB-BD4E620472C6}">
      <dsp:nvSpPr>
        <dsp:cNvPr id="0" name=""/>
        <dsp:cNvSpPr/>
      </dsp:nvSpPr>
      <dsp:spPr>
        <a:xfrm>
          <a:off x="462516" y="264842"/>
          <a:ext cx="2180057" cy="2180057"/>
        </a:xfrm>
        <a:prstGeom prst="pie">
          <a:avLst>
            <a:gd name="adj1" fmla="val 16200000"/>
            <a:gd name="adj2" fmla="val 198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home</a:t>
          </a:r>
        </a:p>
      </dsp:txBody>
      <dsp:txXfrm>
        <a:off x="1575903" y="498420"/>
        <a:ext cx="635849" cy="467155"/>
      </dsp:txXfrm>
    </dsp:sp>
    <dsp:sp modelId="{F2C2304E-EBDD-4BFD-856A-0BF7A53E74DD}">
      <dsp:nvSpPr>
        <dsp:cNvPr id="0" name=""/>
        <dsp:cNvSpPr/>
      </dsp:nvSpPr>
      <dsp:spPr>
        <a:xfrm>
          <a:off x="556255" y="274996"/>
          <a:ext cx="2180057" cy="2180057"/>
        </a:xfrm>
        <a:prstGeom prst="pie">
          <a:avLst>
            <a:gd name="adj1" fmla="val 19800000"/>
            <a:gd name="adj2" fmla="val 1800000"/>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data</a:t>
          </a:r>
        </a:p>
      </dsp:txBody>
      <dsp:txXfrm>
        <a:off x="2048556" y="1144424"/>
        <a:ext cx="659207" cy="441202"/>
      </dsp:txXfrm>
    </dsp:sp>
    <dsp:sp modelId="{AD753434-8F18-4EC6-B4A4-C297E31D2F02}">
      <dsp:nvSpPr>
        <dsp:cNvPr id="0" name=""/>
        <dsp:cNvSpPr/>
      </dsp:nvSpPr>
      <dsp:spPr>
        <a:xfrm>
          <a:off x="461706" y="263812"/>
          <a:ext cx="2180057" cy="2180057"/>
        </a:xfrm>
        <a:prstGeom prst="pie">
          <a:avLst>
            <a:gd name="adj1" fmla="val 1800000"/>
            <a:gd name="adj2" fmla="val 54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scratch</a:t>
          </a:r>
        </a:p>
      </dsp:txBody>
      <dsp:txXfrm>
        <a:off x="1575092" y="1743137"/>
        <a:ext cx="635849" cy="467155"/>
      </dsp:txXfrm>
    </dsp:sp>
    <dsp:sp modelId="{111B4636-A456-4308-9E63-E95537971891}">
      <dsp:nvSpPr>
        <dsp:cNvPr id="0" name=""/>
        <dsp:cNvSpPr/>
      </dsp:nvSpPr>
      <dsp:spPr>
        <a:xfrm>
          <a:off x="461706" y="263812"/>
          <a:ext cx="2180057" cy="2180057"/>
        </a:xfrm>
        <a:prstGeom prst="pie">
          <a:avLst>
            <a:gd name="adj1" fmla="val 5400000"/>
            <a:gd name="adj2" fmla="val 90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node scratch</a:t>
          </a:r>
        </a:p>
      </dsp:txBody>
      <dsp:txXfrm>
        <a:off x="892526" y="1743137"/>
        <a:ext cx="635849" cy="467155"/>
      </dsp:txXfrm>
    </dsp:sp>
    <dsp:sp modelId="{0C388C87-16DF-4F7F-82C7-4444B2D331E1}">
      <dsp:nvSpPr>
        <dsp:cNvPr id="0" name=""/>
        <dsp:cNvSpPr/>
      </dsp:nvSpPr>
      <dsp:spPr>
        <a:xfrm>
          <a:off x="461706" y="263812"/>
          <a:ext cx="2180057" cy="2180057"/>
        </a:xfrm>
        <a:prstGeom prst="pie">
          <a:avLst>
            <a:gd name="adj1" fmla="val 9000000"/>
            <a:gd name="adj2" fmla="val 126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staging</a:t>
          </a:r>
        </a:p>
      </dsp:txBody>
      <dsp:txXfrm>
        <a:off x="495445" y="1133240"/>
        <a:ext cx="659207" cy="441202"/>
      </dsp:txXfrm>
    </dsp:sp>
    <dsp:sp modelId="{833D8A65-B827-49CF-A8B4-E49007100291}">
      <dsp:nvSpPr>
        <dsp:cNvPr id="0" name=""/>
        <dsp:cNvSpPr/>
      </dsp:nvSpPr>
      <dsp:spPr>
        <a:xfrm>
          <a:off x="461706" y="263812"/>
          <a:ext cx="2180057" cy="2180057"/>
        </a:xfrm>
        <a:prstGeom prst="pie">
          <a:avLst>
            <a:gd name="adj1" fmla="val 12600000"/>
            <a:gd name="adj2" fmla="val 162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archive</a:t>
          </a:r>
        </a:p>
      </dsp:txBody>
      <dsp:txXfrm>
        <a:off x="892526" y="497390"/>
        <a:ext cx="635849" cy="46715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98F928-3286-4862-93BB-BD4E620472C6}">
      <dsp:nvSpPr>
        <dsp:cNvPr id="0" name=""/>
        <dsp:cNvSpPr/>
      </dsp:nvSpPr>
      <dsp:spPr>
        <a:xfrm>
          <a:off x="462516" y="264842"/>
          <a:ext cx="2180057" cy="2180057"/>
        </a:xfrm>
        <a:prstGeom prst="pie">
          <a:avLst>
            <a:gd name="adj1" fmla="val 16200000"/>
            <a:gd name="adj2" fmla="val 198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home</a:t>
          </a:r>
        </a:p>
      </dsp:txBody>
      <dsp:txXfrm>
        <a:off x="1575903" y="498420"/>
        <a:ext cx="635849" cy="467155"/>
      </dsp:txXfrm>
    </dsp:sp>
    <dsp:sp modelId="{F2C2304E-EBDD-4BFD-856A-0BF7A53E74DD}">
      <dsp:nvSpPr>
        <dsp:cNvPr id="0" name=""/>
        <dsp:cNvSpPr/>
      </dsp:nvSpPr>
      <dsp:spPr>
        <a:xfrm>
          <a:off x="463428" y="264837"/>
          <a:ext cx="2180057" cy="2180057"/>
        </a:xfrm>
        <a:prstGeom prst="pie">
          <a:avLst>
            <a:gd name="adj1" fmla="val 19800000"/>
            <a:gd name="adj2" fmla="val 18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data</a:t>
          </a:r>
        </a:p>
      </dsp:txBody>
      <dsp:txXfrm>
        <a:off x="1955729" y="1134264"/>
        <a:ext cx="659207" cy="441202"/>
      </dsp:txXfrm>
    </dsp:sp>
    <dsp:sp modelId="{AD753434-8F18-4EC6-B4A4-C297E31D2F02}">
      <dsp:nvSpPr>
        <dsp:cNvPr id="0" name=""/>
        <dsp:cNvSpPr/>
      </dsp:nvSpPr>
      <dsp:spPr>
        <a:xfrm>
          <a:off x="505459" y="326685"/>
          <a:ext cx="2180057" cy="2180057"/>
        </a:xfrm>
        <a:prstGeom prst="pie">
          <a:avLst>
            <a:gd name="adj1" fmla="val 1800000"/>
            <a:gd name="adj2" fmla="val 5400000"/>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scratch</a:t>
          </a:r>
        </a:p>
      </dsp:txBody>
      <dsp:txXfrm>
        <a:off x="1618846" y="1806010"/>
        <a:ext cx="635849" cy="467155"/>
      </dsp:txXfrm>
    </dsp:sp>
    <dsp:sp modelId="{111B4636-A456-4308-9E63-E95537971891}">
      <dsp:nvSpPr>
        <dsp:cNvPr id="0" name=""/>
        <dsp:cNvSpPr/>
      </dsp:nvSpPr>
      <dsp:spPr>
        <a:xfrm>
          <a:off x="461706" y="263812"/>
          <a:ext cx="2180057" cy="2180057"/>
        </a:xfrm>
        <a:prstGeom prst="pie">
          <a:avLst>
            <a:gd name="adj1" fmla="val 5400000"/>
            <a:gd name="adj2" fmla="val 90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node scratch</a:t>
          </a:r>
        </a:p>
      </dsp:txBody>
      <dsp:txXfrm>
        <a:off x="892526" y="1743137"/>
        <a:ext cx="635849" cy="467155"/>
      </dsp:txXfrm>
    </dsp:sp>
    <dsp:sp modelId="{0C388C87-16DF-4F7F-82C7-4444B2D331E1}">
      <dsp:nvSpPr>
        <dsp:cNvPr id="0" name=""/>
        <dsp:cNvSpPr/>
      </dsp:nvSpPr>
      <dsp:spPr>
        <a:xfrm>
          <a:off x="461706" y="263812"/>
          <a:ext cx="2180057" cy="2180057"/>
        </a:xfrm>
        <a:prstGeom prst="pie">
          <a:avLst>
            <a:gd name="adj1" fmla="val 9000000"/>
            <a:gd name="adj2" fmla="val 126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staging</a:t>
          </a:r>
        </a:p>
      </dsp:txBody>
      <dsp:txXfrm>
        <a:off x="495445" y="1133240"/>
        <a:ext cx="659207" cy="441202"/>
      </dsp:txXfrm>
    </dsp:sp>
    <dsp:sp modelId="{833D8A65-B827-49CF-A8B4-E49007100291}">
      <dsp:nvSpPr>
        <dsp:cNvPr id="0" name=""/>
        <dsp:cNvSpPr/>
      </dsp:nvSpPr>
      <dsp:spPr>
        <a:xfrm>
          <a:off x="461706" y="263812"/>
          <a:ext cx="2180057" cy="2180057"/>
        </a:xfrm>
        <a:prstGeom prst="pie">
          <a:avLst>
            <a:gd name="adj1" fmla="val 12600000"/>
            <a:gd name="adj2" fmla="val 162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archive</a:t>
          </a:r>
        </a:p>
      </dsp:txBody>
      <dsp:txXfrm>
        <a:off x="892526" y="497390"/>
        <a:ext cx="635849" cy="46715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98F928-3286-4862-93BB-BD4E620472C6}">
      <dsp:nvSpPr>
        <dsp:cNvPr id="0" name=""/>
        <dsp:cNvSpPr/>
      </dsp:nvSpPr>
      <dsp:spPr>
        <a:xfrm>
          <a:off x="462516" y="264842"/>
          <a:ext cx="2180057" cy="2180057"/>
        </a:xfrm>
        <a:prstGeom prst="pie">
          <a:avLst>
            <a:gd name="adj1" fmla="val 16200000"/>
            <a:gd name="adj2" fmla="val 198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home</a:t>
          </a:r>
        </a:p>
      </dsp:txBody>
      <dsp:txXfrm>
        <a:off x="1575903" y="498420"/>
        <a:ext cx="635849" cy="467155"/>
      </dsp:txXfrm>
    </dsp:sp>
    <dsp:sp modelId="{F2C2304E-EBDD-4BFD-856A-0BF7A53E74DD}">
      <dsp:nvSpPr>
        <dsp:cNvPr id="0" name=""/>
        <dsp:cNvSpPr/>
      </dsp:nvSpPr>
      <dsp:spPr>
        <a:xfrm>
          <a:off x="462534" y="264837"/>
          <a:ext cx="2180057" cy="2180057"/>
        </a:xfrm>
        <a:prstGeom prst="pie">
          <a:avLst>
            <a:gd name="adj1" fmla="val 19800000"/>
            <a:gd name="adj2" fmla="val 18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data</a:t>
          </a:r>
        </a:p>
      </dsp:txBody>
      <dsp:txXfrm>
        <a:off x="1954835" y="1134264"/>
        <a:ext cx="659207" cy="441202"/>
      </dsp:txXfrm>
    </dsp:sp>
    <dsp:sp modelId="{AD753434-8F18-4EC6-B4A4-C297E31D2F02}">
      <dsp:nvSpPr>
        <dsp:cNvPr id="0" name=""/>
        <dsp:cNvSpPr/>
      </dsp:nvSpPr>
      <dsp:spPr>
        <a:xfrm>
          <a:off x="461706" y="263812"/>
          <a:ext cx="2180057" cy="2180057"/>
        </a:xfrm>
        <a:prstGeom prst="pie">
          <a:avLst>
            <a:gd name="adj1" fmla="val 1800000"/>
            <a:gd name="adj2" fmla="val 54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scratch</a:t>
          </a:r>
        </a:p>
      </dsp:txBody>
      <dsp:txXfrm>
        <a:off x="1575092" y="1743137"/>
        <a:ext cx="635849" cy="467155"/>
      </dsp:txXfrm>
    </dsp:sp>
    <dsp:sp modelId="{111B4636-A456-4308-9E63-E95537971891}">
      <dsp:nvSpPr>
        <dsp:cNvPr id="0" name=""/>
        <dsp:cNvSpPr/>
      </dsp:nvSpPr>
      <dsp:spPr>
        <a:xfrm>
          <a:off x="421004" y="336844"/>
          <a:ext cx="2180057" cy="2180057"/>
        </a:xfrm>
        <a:prstGeom prst="pie">
          <a:avLst>
            <a:gd name="adj1" fmla="val 5400000"/>
            <a:gd name="adj2" fmla="val 9000000"/>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node scratch</a:t>
          </a:r>
        </a:p>
      </dsp:txBody>
      <dsp:txXfrm>
        <a:off x="851825" y="1816169"/>
        <a:ext cx="635849" cy="467155"/>
      </dsp:txXfrm>
    </dsp:sp>
    <dsp:sp modelId="{0C388C87-16DF-4F7F-82C7-4444B2D331E1}">
      <dsp:nvSpPr>
        <dsp:cNvPr id="0" name=""/>
        <dsp:cNvSpPr/>
      </dsp:nvSpPr>
      <dsp:spPr>
        <a:xfrm>
          <a:off x="461706" y="263812"/>
          <a:ext cx="2180057" cy="2180057"/>
        </a:xfrm>
        <a:prstGeom prst="pie">
          <a:avLst>
            <a:gd name="adj1" fmla="val 9000000"/>
            <a:gd name="adj2" fmla="val 126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staging</a:t>
          </a:r>
        </a:p>
      </dsp:txBody>
      <dsp:txXfrm>
        <a:off x="495445" y="1133240"/>
        <a:ext cx="659207" cy="441202"/>
      </dsp:txXfrm>
    </dsp:sp>
    <dsp:sp modelId="{833D8A65-B827-49CF-A8B4-E49007100291}">
      <dsp:nvSpPr>
        <dsp:cNvPr id="0" name=""/>
        <dsp:cNvSpPr/>
      </dsp:nvSpPr>
      <dsp:spPr>
        <a:xfrm>
          <a:off x="461706" y="263812"/>
          <a:ext cx="2180057" cy="2180057"/>
        </a:xfrm>
        <a:prstGeom prst="pie">
          <a:avLst>
            <a:gd name="adj1" fmla="val 12600000"/>
            <a:gd name="adj2" fmla="val 162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archive</a:t>
          </a:r>
        </a:p>
      </dsp:txBody>
      <dsp:txXfrm>
        <a:off x="892526" y="497390"/>
        <a:ext cx="635849" cy="46715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98F928-3286-4862-93BB-BD4E620472C6}">
      <dsp:nvSpPr>
        <dsp:cNvPr id="0" name=""/>
        <dsp:cNvSpPr/>
      </dsp:nvSpPr>
      <dsp:spPr>
        <a:xfrm>
          <a:off x="462516" y="264842"/>
          <a:ext cx="2180057" cy="2180057"/>
        </a:xfrm>
        <a:prstGeom prst="pie">
          <a:avLst>
            <a:gd name="adj1" fmla="val 16200000"/>
            <a:gd name="adj2" fmla="val 198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home</a:t>
          </a:r>
        </a:p>
      </dsp:txBody>
      <dsp:txXfrm>
        <a:off x="1575903" y="498420"/>
        <a:ext cx="635849" cy="467155"/>
      </dsp:txXfrm>
    </dsp:sp>
    <dsp:sp modelId="{F2C2304E-EBDD-4BFD-856A-0BF7A53E74DD}">
      <dsp:nvSpPr>
        <dsp:cNvPr id="0" name=""/>
        <dsp:cNvSpPr/>
      </dsp:nvSpPr>
      <dsp:spPr>
        <a:xfrm>
          <a:off x="462534" y="264837"/>
          <a:ext cx="2180057" cy="2180057"/>
        </a:xfrm>
        <a:prstGeom prst="pie">
          <a:avLst>
            <a:gd name="adj1" fmla="val 19800000"/>
            <a:gd name="adj2" fmla="val 18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data</a:t>
          </a:r>
        </a:p>
      </dsp:txBody>
      <dsp:txXfrm>
        <a:off x="1954835" y="1134264"/>
        <a:ext cx="659207" cy="441202"/>
      </dsp:txXfrm>
    </dsp:sp>
    <dsp:sp modelId="{AD753434-8F18-4EC6-B4A4-C297E31D2F02}">
      <dsp:nvSpPr>
        <dsp:cNvPr id="0" name=""/>
        <dsp:cNvSpPr/>
      </dsp:nvSpPr>
      <dsp:spPr>
        <a:xfrm>
          <a:off x="461706" y="263812"/>
          <a:ext cx="2180057" cy="2180057"/>
        </a:xfrm>
        <a:prstGeom prst="pie">
          <a:avLst>
            <a:gd name="adj1" fmla="val 1800000"/>
            <a:gd name="adj2" fmla="val 54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scratch</a:t>
          </a:r>
        </a:p>
      </dsp:txBody>
      <dsp:txXfrm>
        <a:off x="1575092" y="1743137"/>
        <a:ext cx="635849" cy="467155"/>
      </dsp:txXfrm>
    </dsp:sp>
    <dsp:sp modelId="{111B4636-A456-4308-9E63-E95537971891}">
      <dsp:nvSpPr>
        <dsp:cNvPr id="0" name=""/>
        <dsp:cNvSpPr/>
      </dsp:nvSpPr>
      <dsp:spPr>
        <a:xfrm>
          <a:off x="452375" y="274495"/>
          <a:ext cx="2180057" cy="2180057"/>
        </a:xfrm>
        <a:prstGeom prst="pie">
          <a:avLst>
            <a:gd name="adj1" fmla="val 5400000"/>
            <a:gd name="adj2" fmla="val 90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node scratch</a:t>
          </a:r>
        </a:p>
      </dsp:txBody>
      <dsp:txXfrm>
        <a:off x="883196" y="1753819"/>
        <a:ext cx="635849" cy="467155"/>
      </dsp:txXfrm>
    </dsp:sp>
    <dsp:sp modelId="{0C388C87-16DF-4F7F-82C7-4444B2D331E1}">
      <dsp:nvSpPr>
        <dsp:cNvPr id="0" name=""/>
        <dsp:cNvSpPr/>
      </dsp:nvSpPr>
      <dsp:spPr>
        <a:xfrm>
          <a:off x="380368" y="263812"/>
          <a:ext cx="2180057" cy="2180057"/>
        </a:xfrm>
        <a:prstGeom prst="pie">
          <a:avLst>
            <a:gd name="adj1" fmla="val 9000000"/>
            <a:gd name="adj2" fmla="val 12600000"/>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staging</a:t>
          </a:r>
        </a:p>
      </dsp:txBody>
      <dsp:txXfrm>
        <a:off x="414107" y="1133240"/>
        <a:ext cx="659207" cy="441202"/>
      </dsp:txXfrm>
    </dsp:sp>
    <dsp:sp modelId="{833D8A65-B827-49CF-A8B4-E49007100291}">
      <dsp:nvSpPr>
        <dsp:cNvPr id="0" name=""/>
        <dsp:cNvSpPr/>
      </dsp:nvSpPr>
      <dsp:spPr>
        <a:xfrm>
          <a:off x="461706" y="263812"/>
          <a:ext cx="2180057" cy="2180057"/>
        </a:xfrm>
        <a:prstGeom prst="pie">
          <a:avLst>
            <a:gd name="adj1" fmla="val 12600000"/>
            <a:gd name="adj2" fmla="val 162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archive</a:t>
          </a:r>
        </a:p>
      </dsp:txBody>
      <dsp:txXfrm>
        <a:off x="892526" y="497390"/>
        <a:ext cx="635849" cy="46715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98F928-3286-4862-93BB-BD4E620472C6}">
      <dsp:nvSpPr>
        <dsp:cNvPr id="0" name=""/>
        <dsp:cNvSpPr/>
      </dsp:nvSpPr>
      <dsp:spPr>
        <a:xfrm>
          <a:off x="462516" y="264842"/>
          <a:ext cx="2180057" cy="2180057"/>
        </a:xfrm>
        <a:prstGeom prst="pie">
          <a:avLst>
            <a:gd name="adj1" fmla="val 16200000"/>
            <a:gd name="adj2" fmla="val 198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home</a:t>
          </a:r>
        </a:p>
      </dsp:txBody>
      <dsp:txXfrm>
        <a:off x="1575903" y="498420"/>
        <a:ext cx="635849" cy="467155"/>
      </dsp:txXfrm>
    </dsp:sp>
    <dsp:sp modelId="{F2C2304E-EBDD-4BFD-856A-0BF7A53E74DD}">
      <dsp:nvSpPr>
        <dsp:cNvPr id="0" name=""/>
        <dsp:cNvSpPr/>
      </dsp:nvSpPr>
      <dsp:spPr>
        <a:xfrm>
          <a:off x="462534" y="264837"/>
          <a:ext cx="2180057" cy="2180057"/>
        </a:xfrm>
        <a:prstGeom prst="pie">
          <a:avLst>
            <a:gd name="adj1" fmla="val 19800000"/>
            <a:gd name="adj2" fmla="val 18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data</a:t>
          </a:r>
        </a:p>
      </dsp:txBody>
      <dsp:txXfrm>
        <a:off x="1954835" y="1134264"/>
        <a:ext cx="659207" cy="441202"/>
      </dsp:txXfrm>
    </dsp:sp>
    <dsp:sp modelId="{AD753434-8F18-4EC6-B4A4-C297E31D2F02}">
      <dsp:nvSpPr>
        <dsp:cNvPr id="0" name=""/>
        <dsp:cNvSpPr/>
      </dsp:nvSpPr>
      <dsp:spPr>
        <a:xfrm>
          <a:off x="461706" y="263812"/>
          <a:ext cx="2180057" cy="2180057"/>
        </a:xfrm>
        <a:prstGeom prst="pie">
          <a:avLst>
            <a:gd name="adj1" fmla="val 1800000"/>
            <a:gd name="adj2" fmla="val 54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scratch</a:t>
          </a:r>
        </a:p>
      </dsp:txBody>
      <dsp:txXfrm>
        <a:off x="1575092" y="1743137"/>
        <a:ext cx="635849" cy="467155"/>
      </dsp:txXfrm>
    </dsp:sp>
    <dsp:sp modelId="{111B4636-A456-4308-9E63-E95537971891}">
      <dsp:nvSpPr>
        <dsp:cNvPr id="0" name=""/>
        <dsp:cNvSpPr/>
      </dsp:nvSpPr>
      <dsp:spPr>
        <a:xfrm>
          <a:off x="452375" y="274495"/>
          <a:ext cx="2180057" cy="2180057"/>
        </a:xfrm>
        <a:prstGeom prst="pie">
          <a:avLst>
            <a:gd name="adj1" fmla="val 5400000"/>
            <a:gd name="adj2" fmla="val 90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node scratch</a:t>
          </a:r>
        </a:p>
      </dsp:txBody>
      <dsp:txXfrm>
        <a:off x="883196" y="1753819"/>
        <a:ext cx="635849" cy="467155"/>
      </dsp:txXfrm>
    </dsp:sp>
    <dsp:sp modelId="{0C388C87-16DF-4F7F-82C7-4444B2D331E1}">
      <dsp:nvSpPr>
        <dsp:cNvPr id="0" name=""/>
        <dsp:cNvSpPr/>
      </dsp:nvSpPr>
      <dsp:spPr>
        <a:xfrm>
          <a:off x="453770" y="263812"/>
          <a:ext cx="2180057" cy="2180057"/>
        </a:xfrm>
        <a:prstGeom prst="pie">
          <a:avLst>
            <a:gd name="adj1" fmla="val 9000000"/>
            <a:gd name="adj2" fmla="val 126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staging</a:t>
          </a:r>
        </a:p>
      </dsp:txBody>
      <dsp:txXfrm>
        <a:off x="487509" y="1133240"/>
        <a:ext cx="659207" cy="441202"/>
      </dsp:txXfrm>
    </dsp:sp>
    <dsp:sp modelId="{833D8A65-B827-49CF-A8B4-E49007100291}">
      <dsp:nvSpPr>
        <dsp:cNvPr id="0" name=""/>
        <dsp:cNvSpPr/>
      </dsp:nvSpPr>
      <dsp:spPr>
        <a:xfrm>
          <a:off x="421898" y="202487"/>
          <a:ext cx="2180057" cy="2180057"/>
        </a:xfrm>
        <a:prstGeom prst="pie">
          <a:avLst>
            <a:gd name="adj1" fmla="val 12600000"/>
            <a:gd name="adj2" fmla="val 16200000"/>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archive</a:t>
          </a:r>
        </a:p>
      </dsp:txBody>
      <dsp:txXfrm>
        <a:off x="852719" y="436065"/>
        <a:ext cx="635849" cy="467155"/>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EC8718-5E2B-429D-A94E-7879CB33259D}">
      <dsp:nvSpPr>
        <dsp:cNvPr id="0" name=""/>
        <dsp:cNvSpPr/>
      </dsp:nvSpPr>
      <dsp:spPr>
        <a:xfrm rot="5400000">
          <a:off x="4487781" y="-2553898"/>
          <a:ext cx="498451" cy="5734824"/>
        </a:xfrm>
        <a:prstGeom prst="round2SameRect">
          <a:avLst/>
        </a:prstGeom>
        <a:solidFill>
          <a:srgbClr val="DCE0E6">
            <a:alpha val="90000"/>
          </a:srgb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144000" bIns="123825" numCol="1" spcCol="1270" anchor="ctr" anchorCtr="0">
          <a:noAutofit/>
        </a:bodyPr>
        <a:lstStyle/>
        <a:p>
          <a:pPr marL="171450" lvl="1" indent="-171450" algn="l" defTabSz="800100">
            <a:lnSpc>
              <a:spcPct val="90000"/>
            </a:lnSpc>
            <a:spcBef>
              <a:spcPct val="0"/>
            </a:spcBef>
            <a:spcAft>
              <a:spcPct val="15000"/>
            </a:spcAft>
            <a:buChar char="•"/>
          </a:pPr>
          <a:r>
            <a:rPr lang="nl-BE" sz="1800" kern="1200" dirty="0"/>
            <a:t>Maximum </a:t>
          </a:r>
          <a:r>
            <a:rPr lang="pl-PL" sz="1800" kern="1200" dirty="0"/>
            <a:t>2</a:t>
          </a:r>
          <a:r>
            <a:rPr lang="nl-BE" sz="1800" kern="1200" dirty="0"/>
            <a:t>000</a:t>
          </a:r>
        </a:p>
        <a:p>
          <a:pPr marL="171450" lvl="1" indent="-171450" algn="l" defTabSz="800100">
            <a:lnSpc>
              <a:spcPct val="90000"/>
            </a:lnSpc>
            <a:spcBef>
              <a:spcPct val="0"/>
            </a:spcBef>
            <a:spcAft>
              <a:spcPct val="15000"/>
            </a:spcAft>
            <a:buChar char="•"/>
          </a:pPr>
          <a:r>
            <a:rPr lang="pl-PL" sz="1800" kern="1200" dirty="0" err="1"/>
            <a:t>Valid</a:t>
          </a:r>
          <a:r>
            <a:rPr lang="pl-PL" sz="1800" kern="1200" dirty="0"/>
            <a:t> </a:t>
          </a:r>
          <a:r>
            <a:rPr lang="pl-PL" sz="1800" kern="1200" dirty="0" err="1"/>
            <a:t>up</a:t>
          </a:r>
          <a:r>
            <a:rPr lang="pl-PL" sz="1800" kern="1200" dirty="0"/>
            <a:t> to 6 </a:t>
          </a:r>
          <a:r>
            <a:rPr lang="pl-PL" sz="1800" kern="1200" dirty="0" err="1"/>
            <a:t>months</a:t>
          </a:r>
          <a:endParaRPr lang="nl-BE" sz="1800" kern="1200" dirty="0"/>
        </a:p>
      </dsp:txBody>
      <dsp:txXfrm rot="-5400000">
        <a:off x="1869595" y="88620"/>
        <a:ext cx="5710492" cy="449787"/>
      </dsp:txXfrm>
    </dsp:sp>
    <dsp:sp modelId="{15851E16-31A7-491E-924F-AEF3C4E47C98}">
      <dsp:nvSpPr>
        <dsp:cNvPr id="0" name=""/>
        <dsp:cNvSpPr/>
      </dsp:nvSpPr>
      <dsp:spPr>
        <a:xfrm>
          <a:off x="2533" y="131"/>
          <a:ext cx="1892957" cy="623064"/>
        </a:xfrm>
        <a:prstGeom prst="roundRect">
          <a:avLst/>
        </a:prstGeom>
        <a:solidFill>
          <a:srgbClr val="2B4C7E"/>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nl-BE" sz="2000" b="1" kern="1200" dirty="0" err="1"/>
            <a:t>Introduction</a:t>
          </a:r>
          <a:r>
            <a:rPr lang="nl-BE" sz="2000" kern="1200" dirty="0"/>
            <a:t> </a:t>
          </a:r>
          <a:r>
            <a:rPr lang="nl-BE" sz="2000" b="1" kern="1200" dirty="0" err="1"/>
            <a:t>credits</a:t>
          </a:r>
          <a:endParaRPr lang="nl-BE" sz="2000" b="1" kern="1200" dirty="0"/>
        </a:p>
      </dsp:txBody>
      <dsp:txXfrm>
        <a:off x="32948" y="30546"/>
        <a:ext cx="1832127" cy="562234"/>
      </dsp:txXfrm>
    </dsp:sp>
    <dsp:sp modelId="{B03451AF-D44D-40D3-9028-671F0FAE7A00}">
      <dsp:nvSpPr>
        <dsp:cNvPr id="0" name=""/>
        <dsp:cNvSpPr/>
      </dsp:nvSpPr>
      <dsp:spPr>
        <a:xfrm rot="5400000">
          <a:off x="4241394" y="-1672699"/>
          <a:ext cx="991225" cy="5734824"/>
        </a:xfrm>
        <a:prstGeom prst="round2SameRect">
          <a:avLst/>
        </a:prstGeom>
        <a:solidFill>
          <a:srgbClr val="DCE0E6">
            <a:alpha val="90000"/>
          </a:srgb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144000" bIns="123825" numCol="1" spcCol="1270" anchor="ctr" anchorCtr="0">
          <a:noAutofit/>
        </a:bodyPr>
        <a:lstStyle/>
        <a:p>
          <a:pPr marL="171450" lvl="1" indent="-171450" algn="l" defTabSz="711200">
            <a:lnSpc>
              <a:spcPct val="100000"/>
            </a:lnSpc>
            <a:spcBef>
              <a:spcPct val="0"/>
            </a:spcBef>
            <a:spcAft>
              <a:spcPct val="15000"/>
            </a:spcAft>
            <a:buChar char="•"/>
          </a:pPr>
          <a:r>
            <a:rPr lang="pl-PL" sz="1600" kern="1200" dirty="0"/>
            <a:t>C</a:t>
          </a:r>
          <a:r>
            <a:rPr lang="nl-BE" sz="1600" kern="1200" dirty="0" err="1"/>
            <a:t>ommercial</a:t>
          </a:r>
          <a:r>
            <a:rPr lang="nl-BE" sz="1600" kern="1200" dirty="0"/>
            <a:t> partner </a:t>
          </a:r>
          <a:r>
            <a:rPr lang="nl-BE" sz="1600" b="1" kern="1200" dirty="0"/>
            <a:t>0.06 €</a:t>
          </a:r>
        </a:p>
        <a:p>
          <a:pPr marL="171450" lvl="1" indent="-171450" algn="l" defTabSz="711200">
            <a:lnSpc>
              <a:spcPct val="100000"/>
            </a:lnSpc>
            <a:spcBef>
              <a:spcPct val="0"/>
            </a:spcBef>
            <a:spcAft>
              <a:spcPct val="15000"/>
            </a:spcAft>
            <a:buChar char="•"/>
          </a:pPr>
          <a:r>
            <a:rPr lang="nl-BE" sz="1600" b="0" kern="1200" dirty="0" err="1"/>
            <a:t>Internal</a:t>
          </a:r>
          <a:r>
            <a:rPr lang="nl-BE" sz="1600" b="0" kern="1200" dirty="0"/>
            <a:t> </a:t>
          </a:r>
          <a:r>
            <a:rPr lang="nl-BE" sz="1600" b="0" kern="1200" dirty="0" err="1"/>
            <a:t>funding</a:t>
          </a:r>
          <a:r>
            <a:rPr lang="nl-BE" sz="1600" b="0" kern="1200" dirty="0"/>
            <a:t>, IWT, FWO</a:t>
          </a:r>
          <a:r>
            <a:rPr lang="pl-PL" sz="1600" b="0" kern="1200" dirty="0"/>
            <a:t>, </a:t>
          </a:r>
          <a:r>
            <a:rPr lang="nl-BE" sz="1600" kern="1200" dirty="0"/>
            <a:t>European </a:t>
          </a:r>
          <a:r>
            <a:rPr lang="nl-BE" sz="1600" kern="1200" dirty="0" err="1"/>
            <a:t>funding</a:t>
          </a:r>
          <a:r>
            <a:rPr lang="nl-BE" sz="1600" b="0" kern="1200" dirty="0"/>
            <a:t> </a:t>
          </a:r>
          <a:r>
            <a:rPr lang="nl-BE" sz="1600" b="1" kern="1200" dirty="0"/>
            <a:t>0.0035</a:t>
          </a:r>
          <a:r>
            <a:rPr lang="pl-PL" sz="1600" b="1" kern="1200" dirty="0"/>
            <a:t> </a:t>
          </a:r>
          <a:r>
            <a:rPr lang="nl-BE" sz="1600" b="1" kern="1200" dirty="0"/>
            <a:t>€</a:t>
          </a:r>
        </a:p>
        <a:p>
          <a:pPr marL="171450" lvl="1" indent="-171450" algn="l" defTabSz="711200">
            <a:lnSpc>
              <a:spcPct val="100000"/>
            </a:lnSpc>
            <a:spcBef>
              <a:spcPct val="0"/>
            </a:spcBef>
            <a:spcAft>
              <a:spcPct val="15000"/>
            </a:spcAft>
            <a:buChar char="•"/>
          </a:pPr>
          <a:r>
            <a:rPr lang="nl-BE" sz="1600" b="0" kern="1200" dirty="0"/>
            <a:t>Minimum </a:t>
          </a:r>
          <a:r>
            <a:rPr lang="nl-BE" sz="1600" b="0" kern="1200" dirty="0" err="1"/>
            <a:t>purchase</a:t>
          </a:r>
          <a:r>
            <a:rPr lang="nl-BE" sz="1600" b="0" kern="1200" dirty="0"/>
            <a:t> 5000 </a:t>
          </a:r>
          <a:r>
            <a:rPr lang="nl-BE" sz="1600" b="0" kern="1200" dirty="0" err="1"/>
            <a:t>credits</a:t>
          </a:r>
          <a:r>
            <a:rPr lang="nl-BE" sz="1600" b="1" kern="1200" dirty="0"/>
            <a:t> </a:t>
          </a:r>
        </a:p>
      </dsp:txBody>
      <dsp:txXfrm rot="-5400000">
        <a:off x="1869595" y="747488"/>
        <a:ext cx="5686436" cy="894449"/>
      </dsp:txXfrm>
    </dsp:sp>
    <dsp:sp modelId="{A2C8CF9E-1AFB-4E2D-90AE-959A03E8DB0E}">
      <dsp:nvSpPr>
        <dsp:cNvPr id="0" name=""/>
        <dsp:cNvSpPr/>
      </dsp:nvSpPr>
      <dsp:spPr>
        <a:xfrm>
          <a:off x="2533" y="654349"/>
          <a:ext cx="1892957" cy="1077029"/>
        </a:xfrm>
        <a:prstGeom prst="roundRect">
          <a:avLst/>
        </a:prstGeom>
        <a:solidFill>
          <a:srgbClr val="2B4C7E"/>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41910" rIns="83820" bIns="41910" numCol="1" spcCol="1270" anchor="ctr" anchorCtr="0">
          <a:noAutofit/>
        </a:bodyPr>
        <a:lstStyle/>
        <a:p>
          <a:pPr marL="0" lvl="0" indent="0" algn="ctr" defTabSz="977900">
            <a:lnSpc>
              <a:spcPct val="90000"/>
            </a:lnSpc>
            <a:spcBef>
              <a:spcPct val="0"/>
            </a:spcBef>
            <a:spcAft>
              <a:spcPct val="35000"/>
            </a:spcAft>
            <a:buNone/>
          </a:pPr>
          <a:r>
            <a:rPr lang="nl-BE" sz="2200" b="1" kern="1200" dirty="0"/>
            <a:t>Project </a:t>
          </a:r>
          <a:r>
            <a:rPr lang="nl-BE" sz="2200" b="1" kern="1200" dirty="0" err="1"/>
            <a:t>credits</a:t>
          </a:r>
          <a:endParaRPr lang="nl-BE" sz="2200" b="1" kern="1200" dirty="0"/>
        </a:p>
      </dsp:txBody>
      <dsp:txXfrm>
        <a:off x="55109" y="706925"/>
        <a:ext cx="1787805" cy="971877"/>
      </dsp:txXfrm>
    </dsp:sp>
    <dsp:sp modelId="{572F7132-29EA-41B7-BEF8-E2E42A12A68A}">
      <dsp:nvSpPr>
        <dsp:cNvPr id="0" name=""/>
        <dsp:cNvSpPr/>
      </dsp:nvSpPr>
      <dsp:spPr>
        <a:xfrm rot="5400000">
          <a:off x="4187482" y="-468321"/>
          <a:ext cx="1099050" cy="5734824"/>
        </a:xfrm>
        <a:prstGeom prst="round2SameRect">
          <a:avLst/>
        </a:prstGeom>
        <a:solidFill>
          <a:srgbClr val="DCE0E6">
            <a:alpha val="90000"/>
          </a:srgb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2000" tIns="36000" rIns="144000" bIns="36000" numCol="1" spcCol="1270" anchor="ctr" anchorCtr="0">
          <a:noAutofit/>
        </a:bodyPr>
        <a:lstStyle/>
        <a:p>
          <a:pPr marL="171450" lvl="1" indent="-171450" algn="l" defTabSz="755650">
            <a:lnSpc>
              <a:spcPct val="100000"/>
            </a:lnSpc>
            <a:spcBef>
              <a:spcPct val="0"/>
            </a:spcBef>
            <a:spcAft>
              <a:spcPct val="15000"/>
            </a:spcAft>
            <a:buChar char="•"/>
          </a:pPr>
          <a:r>
            <a:rPr lang="nl-BE" sz="1700" kern="1200" dirty="0"/>
            <a:t>/scratch, </a:t>
          </a:r>
          <a:r>
            <a:rPr lang="nl-BE" sz="1700" kern="1200" dirty="0" err="1"/>
            <a:t>temporary</a:t>
          </a:r>
          <a:r>
            <a:rPr lang="nl-BE" sz="1700" kern="1200" dirty="0"/>
            <a:t> quota upgrade</a:t>
          </a:r>
        </a:p>
        <a:p>
          <a:pPr marL="171450" lvl="1" indent="-171450" algn="l" defTabSz="755650">
            <a:lnSpc>
              <a:spcPct val="100000"/>
            </a:lnSpc>
            <a:spcBef>
              <a:spcPct val="0"/>
            </a:spcBef>
            <a:spcAft>
              <a:spcPct val="15000"/>
            </a:spcAft>
            <a:buChar char="•"/>
          </a:pPr>
          <a:r>
            <a:rPr lang="nl-BE" sz="1700" kern="1200" dirty="0"/>
            <a:t>/data  25 GB , </a:t>
          </a:r>
          <a:r>
            <a:rPr lang="pl-PL" sz="1700" kern="1200" dirty="0"/>
            <a:t>14.63</a:t>
          </a:r>
          <a:r>
            <a:rPr lang="nl-BE" sz="1700" kern="1200" dirty="0"/>
            <a:t> €/</a:t>
          </a:r>
          <a:r>
            <a:rPr lang="nl-BE" sz="1700" kern="1200" dirty="0" err="1"/>
            <a:t>year</a:t>
          </a:r>
          <a:endParaRPr lang="nl-BE" sz="1700" kern="1200" dirty="0"/>
        </a:p>
        <a:p>
          <a:pPr marL="171450" lvl="1" indent="-171450" algn="l" defTabSz="755650">
            <a:lnSpc>
              <a:spcPct val="100000"/>
            </a:lnSpc>
            <a:spcBef>
              <a:spcPct val="0"/>
            </a:spcBef>
            <a:spcAft>
              <a:spcPct val="15000"/>
            </a:spcAft>
            <a:buChar char="•"/>
          </a:pPr>
          <a:r>
            <a:rPr lang="pl-PL" sz="1700" kern="1200" dirty="0"/>
            <a:t>HPC </a:t>
          </a:r>
          <a:r>
            <a:rPr lang="pl-PL" sz="1700" kern="1200" dirty="0" err="1"/>
            <a:t>archive</a:t>
          </a:r>
          <a:r>
            <a:rPr lang="nl-BE" sz="1700" kern="1200" dirty="0"/>
            <a:t> 1 TB, </a:t>
          </a:r>
          <a:r>
            <a:rPr lang="pl-PL" sz="1700" kern="1200" dirty="0"/>
            <a:t>70</a:t>
          </a:r>
          <a:r>
            <a:rPr lang="en-US" sz="1700" kern="1200" dirty="0"/>
            <a:t> </a:t>
          </a:r>
          <a:r>
            <a:rPr lang="nl-BE" sz="1700" kern="1200" dirty="0"/>
            <a:t>€/</a:t>
          </a:r>
          <a:r>
            <a:rPr lang="nl-BE" sz="1700" kern="1200" dirty="0" err="1"/>
            <a:t>year</a:t>
          </a:r>
          <a:endParaRPr lang="nl-BE" sz="1700" kern="1200" dirty="0"/>
        </a:p>
        <a:p>
          <a:pPr marL="171450" lvl="1" indent="-171450" algn="l" defTabSz="755650">
            <a:lnSpc>
              <a:spcPct val="90000"/>
            </a:lnSpc>
            <a:spcBef>
              <a:spcPct val="0"/>
            </a:spcBef>
            <a:spcAft>
              <a:spcPct val="15000"/>
            </a:spcAft>
            <a:buChar char="•"/>
          </a:pPr>
          <a:r>
            <a:rPr lang="en-US" sz="1700" kern="1200" dirty="0"/>
            <a:t>/staging 1 TB, 130 €/year</a:t>
          </a:r>
          <a:endParaRPr lang="nl-BE" sz="1700" kern="1200" dirty="0"/>
        </a:p>
      </dsp:txBody>
      <dsp:txXfrm rot="-5400000">
        <a:off x="1869596" y="1903216"/>
        <a:ext cx="5681173" cy="991748"/>
      </dsp:txXfrm>
    </dsp:sp>
    <dsp:sp modelId="{7515C435-3253-4297-86B2-8EF6232011EB}">
      <dsp:nvSpPr>
        <dsp:cNvPr id="0" name=""/>
        <dsp:cNvSpPr/>
      </dsp:nvSpPr>
      <dsp:spPr>
        <a:xfrm>
          <a:off x="2533" y="1762531"/>
          <a:ext cx="1892957" cy="1269418"/>
        </a:xfrm>
        <a:prstGeom prst="roundRect">
          <a:avLst/>
        </a:prstGeom>
        <a:solidFill>
          <a:srgbClr val="2B4C7E"/>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41910" rIns="83820" bIns="41910" numCol="1" spcCol="1270" anchor="ctr" anchorCtr="0">
          <a:noAutofit/>
        </a:bodyPr>
        <a:lstStyle/>
        <a:p>
          <a:pPr marL="0" lvl="0" indent="0" algn="ctr" defTabSz="977900">
            <a:lnSpc>
              <a:spcPct val="90000"/>
            </a:lnSpc>
            <a:spcBef>
              <a:spcPct val="0"/>
            </a:spcBef>
            <a:spcAft>
              <a:spcPct val="35000"/>
            </a:spcAft>
            <a:buNone/>
          </a:pPr>
          <a:r>
            <a:rPr lang="nl-BE" sz="2200" b="1" kern="1200" dirty="0"/>
            <a:t>Storage</a:t>
          </a:r>
        </a:p>
      </dsp:txBody>
      <dsp:txXfrm>
        <a:off x="64501" y="1824499"/>
        <a:ext cx="1769021" cy="1145482"/>
      </dsp:txXfrm>
    </dsp:sp>
    <dsp:sp modelId="{B6C97800-19A0-413A-9105-13F867AAA8A4}">
      <dsp:nvSpPr>
        <dsp:cNvPr id="0" name=""/>
        <dsp:cNvSpPr/>
      </dsp:nvSpPr>
      <dsp:spPr>
        <a:xfrm rot="5400000">
          <a:off x="4190677" y="802462"/>
          <a:ext cx="1145979" cy="5734824"/>
        </a:xfrm>
        <a:prstGeom prst="round2SameRect">
          <a:avLst/>
        </a:prstGeom>
        <a:solidFill>
          <a:srgbClr val="DCE0E6">
            <a:alpha val="90000"/>
          </a:srgb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144000" bIns="123825" numCol="1" spcCol="1270" anchor="ctr" anchorCtr="0">
          <a:noAutofit/>
        </a:bodyPr>
        <a:lstStyle/>
        <a:p>
          <a:pPr marL="171450" lvl="1" indent="-171450" algn="l" defTabSz="755650">
            <a:lnSpc>
              <a:spcPct val="100000"/>
            </a:lnSpc>
            <a:spcBef>
              <a:spcPct val="0"/>
            </a:spcBef>
            <a:spcAft>
              <a:spcPct val="15000"/>
            </a:spcAft>
            <a:buChar char="•"/>
          </a:pPr>
          <a:r>
            <a:rPr lang="nl-BE" sz="1700" kern="1200" dirty="0"/>
            <a:t>Software Installation</a:t>
          </a:r>
        </a:p>
        <a:p>
          <a:pPr marL="171450" lvl="1" indent="-171450" algn="l" defTabSz="755650">
            <a:lnSpc>
              <a:spcPct val="100000"/>
            </a:lnSpc>
            <a:spcBef>
              <a:spcPct val="0"/>
            </a:spcBef>
            <a:spcAft>
              <a:spcPct val="15000"/>
            </a:spcAft>
            <a:buChar char="•"/>
          </a:pPr>
          <a:r>
            <a:rPr lang="nl-BE" sz="1700" kern="1200" dirty="0"/>
            <a:t>Debugging &amp; </a:t>
          </a:r>
          <a:r>
            <a:rPr lang="nl-BE" sz="1700" kern="1200" dirty="0" err="1"/>
            <a:t>profiling</a:t>
          </a:r>
          <a:r>
            <a:rPr lang="nl-BE" sz="1700" kern="1200" dirty="0"/>
            <a:t> up </a:t>
          </a:r>
          <a:r>
            <a:rPr lang="nl-BE" sz="1700" kern="1200" dirty="0" err="1"/>
            <a:t>to</a:t>
          </a:r>
          <a:r>
            <a:rPr lang="nl-BE" sz="1700" kern="1200" dirty="0"/>
            <a:t> 5 </a:t>
          </a:r>
          <a:r>
            <a:rPr lang="nl-BE" sz="1700" kern="1200" dirty="0" err="1"/>
            <a:t>days</a:t>
          </a:r>
          <a:endParaRPr lang="nl-BE" sz="1700" kern="1200" dirty="0"/>
        </a:p>
        <a:p>
          <a:pPr marL="171450" lvl="1" indent="-171450" algn="l" defTabSz="755650">
            <a:lnSpc>
              <a:spcPct val="100000"/>
            </a:lnSpc>
            <a:spcBef>
              <a:spcPct val="0"/>
            </a:spcBef>
            <a:spcAft>
              <a:spcPct val="15000"/>
            </a:spcAft>
            <a:buChar char="•"/>
          </a:pPr>
          <a:r>
            <a:rPr lang="nl-BE" sz="1700" kern="1200" dirty="0" err="1"/>
            <a:t>Parallelization</a:t>
          </a:r>
          <a:r>
            <a:rPr lang="nl-BE" sz="1700" kern="1200" dirty="0"/>
            <a:t> &amp; </a:t>
          </a:r>
          <a:r>
            <a:rPr lang="nl-BE" sz="1700" kern="1200" dirty="0" err="1"/>
            <a:t>optimization</a:t>
          </a:r>
          <a:r>
            <a:rPr lang="nl-BE" sz="1700" kern="1200" dirty="0"/>
            <a:t>  up </a:t>
          </a:r>
          <a:r>
            <a:rPr lang="nl-BE" sz="1700" kern="1200" dirty="0" err="1"/>
            <a:t>to</a:t>
          </a:r>
          <a:r>
            <a:rPr lang="nl-BE" sz="1700" kern="1200" dirty="0"/>
            <a:t> 5 </a:t>
          </a:r>
          <a:r>
            <a:rPr lang="nl-BE" sz="1700" kern="1200" dirty="0" err="1"/>
            <a:t>days</a:t>
          </a:r>
          <a:endParaRPr lang="nl-BE" sz="1700" kern="1200" dirty="0"/>
        </a:p>
      </dsp:txBody>
      <dsp:txXfrm rot="-5400000">
        <a:off x="1896255" y="3152826"/>
        <a:ext cx="5678882" cy="1034095"/>
      </dsp:txXfrm>
    </dsp:sp>
    <dsp:sp modelId="{C0EBACAE-1B82-4FDC-A09A-C0AACE33A025}">
      <dsp:nvSpPr>
        <dsp:cNvPr id="0" name=""/>
        <dsp:cNvSpPr/>
      </dsp:nvSpPr>
      <dsp:spPr>
        <a:xfrm>
          <a:off x="2533" y="3063103"/>
          <a:ext cx="1892957" cy="1162700"/>
        </a:xfrm>
        <a:prstGeom prst="roundRect">
          <a:avLst/>
        </a:prstGeom>
        <a:solidFill>
          <a:srgbClr val="2B4C7E"/>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41910" rIns="83820" bIns="41910" numCol="1" spcCol="1270" anchor="ctr" anchorCtr="0">
          <a:noAutofit/>
        </a:bodyPr>
        <a:lstStyle/>
        <a:p>
          <a:pPr marL="0" lvl="0" indent="0" algn="ctr" defTabSz="977900">
            <a:lnSpc>
              <a:spcPct val="90000"/>
            </a:lnSpc>
            <a:spcBef>
              <a:spcPct val="0"/>
            </a:spcBef>
            <a:spcAft>
              <a:spcPct val="35000"/>
            </a:spcAft>
            <a:buNone/>
          </a:pPr>
          <a:r>
            <a:rPr lang="nl-BE" sz="2200" b="1" kern="1200" dirty="0"/>
            <a:t>Application support</a:t>
          </a:r>
        </a:p>
      </dsp:txBody>
      <dsp:txXfrm>
        <a:off x="59291" y="3119861"/>
        <a:ext cx="1779441" cy="1049184"/>
      </dsp:txXfrm>
    </dsp:sp>
    <dsp:sp modelId="{D3D021A3-CDCD-4C39-8B81-3ACA7328E93A}">
      <dsp:nvSpPr>
        <dsp:cNvPr id="0" name=""/>
        <dsp:cNvSpPr/>
      </dsp:nvSpPr>
      <dsp:spPr>
        <a:xfrm rot="5400000">
          <a:off x="4327680" y="1897516"/>
          <a:ext cx="799595" cy="5734824"/>
        </a:xfrm>
        <a:prstGeom prst="round2SameRect">
          <a:avLst/>
        </a:prstGeom>
        <a:solidFill>
          <a:srgbClr val="DCE0E6">
            <a:alpha val="90000"/>
          </a:srgb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755650">
            <a:lnSpc>
              <a:spcPct val="100000"/>
            </a:lnSpc>
            <a:spcBef>
              <a:spcPct val="0"/>
            </a:spcBef>
            <a:spcAft>
              <a:spcPct val="15000"/>
            </a:spcAft>
            <a:buChar char="•"/>
          </a:pPr>
          <a:r>
            <a:rPr lang="nl-BE" sz="1700" kern="1200" dirty="0" err="1"/>
            <a:t>Scheduled</a:t>
          </a:r>
          <a:r>
            <a:rPr lang="nl-BE" sz="1700" kern="1200" dirty="0"/>
            <a:t> courses</a:t>
          </a:r>
        </a:p>
        <a:p>
          <a:pPr marL="171450" lvl="1" indent="-171450" algn="l" defTabSz="755650">
            <a:lnSpc>
              <a:spcPct val="100000"/>
            </a:lnSpc>
            <a:spcBef>
              <a:spcPct val="0"/>
            </a:spcBef>
            <a:spcAft>
              <a:spcPct val="15000"/>
            </a:spcAft>
            <a:buChar char="•"/>
          </a:pPr>
          <a:r>
            <a:rPr lang="nl-BE" sz="1700" kern="1200" dirty="0" err="1"/>
            <a:t>Infosessions</a:t>
          </a:r>
          <a:endParaRPr lang="nl-BE" sz="1700" kern="1200" dirty="0"/>
        </a:p>
        <a:p>
          <a:pPr marL="171450" lvl="1" indent="-171450" algn="l" defTabSz="755650">
            <a:lnSpc>
              <a:spcPct val="100000"/>
            </a:lnSpc>
            <a:spcBef>
              <a:spcPct val="0"/>
            </a:spcBef>
            <a:spcAft>
              <a:spcPct val="15000"/>
            </a:spcAft>
            <a:buChar char="•"/>
          </a:pPr>
          <a:r>
            <a:rPr lang="nl-BE" sz="1700" kern="1200" dirty="0" err="1"/>
            <a:t>Thematic</a:t>
          </a:r>
          <a:r>
            <a:rPr lang="nl-BE" sz="1700" kern="1200" dirty="0"/>
            <a:t> workshops </a:t>
          </a:r>
        </a:p>
      </dsp:txBody>
      <dsp:txXfrm rot="-5400000">
        <a:off x="1860066" y="4404164"/>
        <a:ext cx="5695791" cy="721529"/>
      </dsp:txXfrm>
    </dsp:sp>
    <dsp:sp modelId="{0CA47135-7EA6-4C10-BEF4-A6710DBB5D40}">
      <dsp:nvSpPr>
        <dsp:cNvPr id="0" name=""/>
        <dsp:cNvSpPr/>
      </dsp:nvSpPr>
      <dsp:spPr>
        <a:xfrm>
          <a:off x="2533" y="4256957"/>
          <a:ext cx="1892957" cy="999494"/>
        </a:xfrm>
        <a:prstGeom prst="roundRect">
          <a:avLst/>
        </a:prstGeom>
        <a:solidFill>
          <a:srgbClr val="2B4C7E"/>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41910" rIns="83820" bIns="41910" numCol="1" spcCol="1270" anchor="ctr" anchorCtr="0">
          <a:noAutofit/>
        </a:bodyPr>
        <a:lstStyle/>
        <a:p>
          <a:pPr marL="0" lvl="0" indent="0" algn="ctr" defTabSz="977900">
            <a:lnSpc>
              <a:spcPct val="90000"/>
            </a:lnSpc>
            <a:spcBef>
              <a:spcPct val="0"/>
            </a:spcBef>
            <a:spcAft>
              <a:spcPct val="35000"/>
            </a:spcAft>
            <a:buNone/>
          </a:pPr>
          <a:r>
            <a:rPr lang="nl-BE" sz="2200" b="1" kern="1200" dirty="0"/>
            <a:t>Training</a:t>
          </a:r>
        </a:p>
      </dsp:txBody>
      <dsp:txXfrm>
        <a:off x="51324" y="4305748"/>
        <a:ext cx="1795375" cy="901912"/>
      </dsp:txXfrm>
    </dsp:sp>
  </dsp:spTree>
</dsp:drawing>
</file>

<file path=ppt/diagrams/layout1.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layout2.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layout3.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layout4.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layout5.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layout6.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layout7.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15.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117.wmf"/><Relationship Id="rId1" Type="http://schemas.openxmlformats.org/officeDocument/2006/relationships/image" Target="../media/image116.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nl-BE" sz="1000" dirty="0">
              <a:latin typeface="Arial" pitchFamily="34" charset="0"/>
              <a:cs typeface="Arial" pitchFamily="34" charset="0"/>
            </a:endParaRPr>
          </a:p>
        </p:txBody>
      </p:sp>
      <p:sp>
        <p:nvSpPr>
          <p:cNvPr id="3" name="Tijdelijke aanduiding voor datum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E6185198-F140-406E-8F04-DE9D809B9791}" type="datetimeFigureOut">
              <a:rPr lang="nl-BE" sz="1000" smtClean="0">
                <a:latin typeface="Arial" pitchFamily="34" charset="0"/>
                <a:cs typeface="Arial" pitchFamily="34" charset="0"/>
              </a:rPr>
              <a:pPr/>
              <a:t>5/10/2020</a:t>
            </a:fld>
            <a:endParaRPr lang="nl-BE" sz="1000">
              <a:latin typeface="Arial" pitchFamily="34" charset="0"/>
              <a:cs typeface="Arial" pitchFamily="34" charset="0"/>
            </a:endParaRPr>
          </a:p>
        </p:txBody>
      </p:sp>
      <p:sp>
        <p:nvSpPr>
          <p:cNvPr id="4" name="Tijdelijke aanduiding voor voettekst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nl-BE" sz="1000">
              <a:latin typeface="Arial" pitchFamily="34" charset="0"/>
              <a:cs typeface="Arial" pitchFamily="34" charset="0"/>
            </a:endParaRPr>
          </a:p>
        </p:txBody>
      </p:sp>
      <p:sp>
        <p:nvSpPr>
          <p:cNvPr id="5" name="Tijdelijke aanduiding voor dianumm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6A024B3E-C6E9-4CB0-843C-3CD5676655AA}" type="slidenum">
              <a:rPr lang="nl-BE" sz="1000" smtClean="0"/>
              <a:pPr/>
              <a:t>‹#›</a:t>
            </a:fld>
            <a:endParaRPr lang="nl-BE" sz="1000"/>
          </a:p>
        </p:txBody>
      </p:sp>
    </p:spTree>
    <p:extLst>
      <p:ext uri="{BB962C8B-B14F-4D97-AF65-F5344CB8AC3E}">
        <p14:creationId xmlns:p14="http://schemas.microsoft.com/office/powerpoint/2010/main" val="39732198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000">
                <a:latin typeface="Arial" pitchFamily="34" charset="0"/>
                <a:cs typeface="Arial" pitchFamily="34" charset="0"/>
              </a:defRPr>
            </a:lvl1pPr>
          </a:lstStyle>
          <a:p>
            <a:endParaRPr lang="nl-BE"/>
          </a:p>
        </p:txBody>
      </p:sp>
      <p:sp>
        <p:nvSpPr>
          <p:cNvPr id="3" name="Tijdelijke aanduiding voor datum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000">
                <a:latin typeface="Arial" pitchFamily="34" charset="0"/>
                <a:cs typeface="Arial" pitchFamily="34" charset="0"/>
              </a:defRPr>
            </a:lvl1pPr>
          </a:lstStyle>
          <a:p>
            <a:fld id="{7AF0A2F9-EF49-41B3-9E69-7CDBDC14786A}" type="datetimeFigureOut">
              <a:rPr lang="nl-BE" smtClean="0"/>
              <a:pPr/>
              <a:t>5/10/2020</a:t>
            </a:fld>
            <a:endParaRPr lang="nl-BE"/>
          </a:p>
        </p:txBody>
      </p:sp>
      <p:sp>
        <p:nvSpPr>
          <p:cNvPr id="4" name="Tijdelijke aanduiding voor dia-afbeelding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nl-BE"/>
          </a:p>
        </p:txBody>
      </p:sp>
      <p:sp>
        <p:nvSpPr>
          <p:cNvPr id="5" name="Tijdelijke aanduiding voor notities 4"/>
          <p:cNvSpPr>
            <a:spLocks noGrp="1"/>
          </p:cNvSpPr>
          <p:nvPr>
            <p:ph type="body" sz="quarter" idx="3"/>
          </p:nvPr>
        </p:nvSpPr>
        <p:spPr>
          <a:xfrm>
            <a:off x="540000" y="4320000"/>
            <a:ext cx="5760000" cy="4140000"/>
          </a:xfrm>
          <a:prstGeom prst="rect">
            <a:avLst/>
          </a:prstGeom>
        </p:spPr>
        <p:txBody>
          <a:bodyPr vert="horz" lIns="91440" tIns="45720" rIns="91440" bIns="45720" rtlCol="0"/>
          <a:lstStyle/>
          <a:p>
            <a:pPr lvl="0"/>
            <a:r>
              <a:rPr lang="nl-NL" dirty="0"/>
              <a:t>Klik om de modelstijlen te bewerken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6" name="Tijdelijke aanduiding voor voettekst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000">
                <a:latin typeface="Arial" pitchFamily="34" charset="0"/>
                <a:cs typeface="Arial" pitchFamily="34" charset="0"/>
              </a:defRPr>
            </a:lvl1pPr>
          </a:lstStyle>
          <a:p>
            <a:endParaRPr lang="nl-BE"/>
          </a:p>
        </p:txBody>
      </p:sp>
      <p:sp>
        <p:nvSpPr>
          <p:cNvPr id="7" name="Tijdelijke aanduiding voor dianumm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000">
                <a:latin typeface="Arial" pitchFamily="34" charset="0"/>
                <a:cs typeface="Arial" pitchFamily="34" charset="0"/>
              </a:defRPr>
            </a:lvl1pPr>
          </a:lstStyle>
          <a:p>
            <a:fld id="{17C257C2-8D60-4760-88CB-024AF3EEC641}" type="slidenum">
              <a:rPr lang="nl-BE" smtClean="0"/>
              <a:pPr/>
              <a:t>‹#›</a:t>
            </a:fld>
            <a:endParaRPr lang="nl-BE"/>
          </a:p>
        </p:txBody>
      </p:sp>
    </p:spTree>
    <p:extLst>
      <p:ext uri="{BB962C8B-B14F-4D97-AF65-F5344CB8AC3E}">
        <p14:creationId xmlns:p14="http://schemas.microsoft.com/office/powerpoint/2010/main" val="32947577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Arial" pitchFamily="34" charset="0"/>
        <a:ea typeface="+mn-ea"/>
        <a:cs typeface="Arial" pitchFamily="34" charset="0"/>
      </a:defRPr>
    </a:lvl1pPr>
    <a:lvl2pPr marL="457200" algn="l" defTabSz="914400" rtl="0" eaLnBrk="1" latinLnBrk="0" hangingPunct="1">
      <a:defRPr sz="1200" kern="1200">
        <a:solidFill>
          <a:schemeClr val="tx1"/>
        </a:solidFill>
        <a:latin typeface="Arial" pitchFamily="34" charset="0"/>
        <a:ea typeface="+mn-ea"/>
        <a:cs typeface="Arial" pitchFamily="34" charset="0"/>
      </a:defRPr>
    </a:lvl2pPr>
    <a:lvl3pPr marL="914400" algn="l" defTabSz="914400" rtl="0" eaLnBrk="1" latinLnBrk="0" hangingPunct="1">
      <a:defRPr sz="1200" kern="1200">
        <a:solidFill>
          <a:schemeClr val="tx1"/>
        </a:solidFill>
        <a:latin typeface="Arial" pitchFamily="34" charset="0"/>
        <a:ea typeface="+mn-ea"/>
        <a:cs typeface="Arial" pitchFamily="34" charset="0"/>
      </a:defRPr>
    </a:lvl3pPr>
    <a:lvl4pPr marL="1371600" algn="l" defTabSz="914400" rtl="0" eaLnBrk="1" latinLnBrk="0" hangingPunct="1">
      <a:defRPr sz="1200" kern="1200">
        <a:solidFill>
          <a:schemeClr val="tx1"/>
        </a:solidFill>
        <a:latin typeface="Arial" pitchFamily="34" charset="0"/>
        <a:ea typeface="+mn-ea"/>
        <a:cs typeface="Arial" pitchFamily="34" charset="0"/>
      </a:defRPr>
    </a:lvl4pPr>
    <a:lvl5pPr marL="1828800" algn="l" defTabSz="914400" rtl="0" eaLnBrk="1" latinLnBrk="0" hangingPunct="1">
      <a:defRPr sz="1200" kern="1200">
        <a:solidFill>
          <a:schemeClr val="tx1"/>
        </a:solidFill>
        <a:latin typeface="Arial" pitchFamily="34" charset="0"/>
        <a:ea typeface="+mn-ea"/>
        <a:cs typeface="Arial"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www.vscentrum.be/tier1" TargetMode="External"/><Relationship Id="rId2" Type="http://schemas.openxmlformats.org/officeDocument/2006/relationships/slide" Target="../slides/slide23.xml"/><Relationship Id="rId1" Type="http://schemas.openxmlformats.org/officeDocument/2006/relationships/notesMaster" Target="../notesMasters/notesMaster1.xml"/><Relationship Id="rId6" Type="http://schemas.openxmlformats.org/officeDocument/2006/relationships/hyperlink" Target="https://icts.kuleuven.be/sc" TargetMode="External"/><Relationship Id="rId5" Type="http://schemas.openxmlformats.org/officeDocument/2006/relationships/hyperlink" Target="https://icts.kuleuven.be/sc/forms/Aanvraagformulier_HPC_Credits" TargetMode="External"/><Relationship Id="rId4" Type="http://schemas.openxmlformats.org/officeDocument/2006/relationships/hyperlink" Target="https://admin.kuleuven.be/icts/onderzoek/hpc/request-introduction-credits" TargetMode="Externa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1</a:t>
            </a:fld>
            <a:endParaRPr lang="nl-BE"/>
          </a:p>
        </p:txBody>
      </p:sp>
    </p:spTree>
    <p:extLst>
      <p:ext uri="{BB962C8B-B14F-4D97-AF65-F5344CB8AC3E}">
        <p14:creationId xmlns:p14="http://schemas.microsoft.com/office/powerpoint/2010/main" val="2995103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15</a:t>
            </a:fld>
            <a:endParaRPr lang="nl-BE"/>
          </a:p>
        </p:txBody>
      </p:sp>
    </p:spTree>
    <p:extLst>
      <p:ext uri="{BB962C8B-B14F-4D97-AF65-F5344CB8AC3E}">
        <p14:creationId xmlns:p14="http://schemas.microsoft.com/office/powerpoint/2010/main" val="6986468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5"/>
          </p:nvPr>
        </p:nvSpPr>
        <p:spPr/>
        <p:txBody>
          <a:bodyPr/>
          <a:lstStyle/>
          <a:p>
            <a:fld id="{17C257C2-8D60-4760-88CB-024AF3EEC641}" type="slidenum">
              <a:rPr lang="nl-BE" smtClean="0"/>
              <a:pPr/>
              <a:t>16</a:t>
            </a:fld>
            <a:endParaRPr lang="nl-BE"/>
          </a:p>
        </p:txBody>
      </p:sp>
    </p:spTree>
    <p:extLst>
      <p:ext uri="{BB962C8B-B14F-4D97-AF65-F5344CB8AC3E}">
        <p14:creationId xmlns:p14="http://schemas.microsoft.com/office/powerpoint/2010/main" val="23342267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18</a:t>
            </a:fld>
            <a:endParaRPr lang="en-US"/>
          </a:p>
        </p:txBody>
      </p:sp>
    </p:spTree>
    <p:extLst>
      <p:ext uri="{BB962C8B-B14F-4D97-AF65-F5344CB8AC3E}">
        <p14:creationId xmlns:p14="http://schemas.microsoft.com/office/powerpoint/2010/main" val="32021718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D7DD1E2-D540-BB4B-9BDB-2613454DAB6F}" type="slidenum">
              <a:rPr lang="en-US" smtClean="0"/>
              <a:t>20</a:t>
            </a:fld>
            <a:endParaRPr lang="en-US"/>
          </a:p>
        </p:txBody>
      </p:sp>
    </p:spTree>
    <p:extLst>
      <p:ext uri="{BB962C8B-B14F-4D97-AF65-F5344CB8AC3E}">
        <p14:creationId xmlns:p14="http://schemas.microsoft.com/office/powerpoint/2010/main" val="24621141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1792FB45-5863-49D1-8926-D42AE452AB79}" type="slidenum">
              <a:rPr lang="en-US" smtClean="0"/>
              <a:t>22</a:t>
            </a:fld>
            <a:endParaRPr lang="en-US"/>
          </a:p>
        </p:txBody>
      </p:sp>
    </p:spTree>
    <p:extLst>
      <p:ext uri="{BB962C8B-B14F-4D97-AF65-F5344CB8AC3E}">
        <p14:creationId xmlns:p14="http://schemas.microsoft.com/office/powerpoint/2010/main" val="11446791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sz="1200" dirty="0"/>
              <a:t>The TAB reviewers (international team) are appointed by FWO.</a:t>
            </a:r>
          </a:p>
          <a:p>
            <a:pPr marL="228600" indent="-228600">
              <a:buAutoNum type="arabicPeriod"/>
            </a:pPr>
            <a:r>
              <a:rPr lang="en-US" sz="1200" dirty="0"/>
              <a:t>Application form: </a:t>
            </a:r>
            <a:r>
              <a:rPr lang="nl-BE" sz="1200" dirty="0">
                <a:hlinkClick r:id="rId3"/>
              </a:rPr>
              <a:t>https://www.vscentrum.be/tier1</a:t>
            </a:r>
            <a:endParaRPr lang="nl-BE" sz="1200" dirty="0"/>
          </a:p>
          <a:p>
            <a:pPr marL="228600" indent="-228600">
              <a:buAutoNum type="arabicPeriod"/>
            </a:pPr>
            <a:r>
              <a:rPr lang="en-US" sz="1200" dirty="0"/>
              <a:t>We support your application (technicalities, scale up, configuration </a:t>
            </a:r>
            <a:r>
              <a:rPr lang="en-US" sz="1200" dirty="0" err="1"/>
              <a:t>etc</a:t>
            </a:r>
            <a:r>
              <a:rPr lang="en-US" sz="1200" dirty="0"/>
              <a:t>) if you send us your </a:t>
            </a:r>
            <a:br>
              <a:rPr lang="en-US" sz="1200" dirty="0"/>
            </a:br>
            <a:r>
              <a:rPr lang="en-US" sz="1200" dirty="0"/>
              <a:t>application form </a:t>
            </a:r>
            <a:r>
              <a:rPr lang="en-US" sz="1200" b="1" dirty="0"/>
              <a:t>max 1 week before</a:t>
            </a:r>
            <a:r>
              <a:rPr lang="en-US" sz="1200" dirty="0"/>
              <a:t> the cut-off deadline.</a:t>
            </a:r>
          </a:p>
          <a:p>
            <a:pPr marL="228600" indent="-228600">
              <a:buAutoNum type="arabicPeriod"/>
            </a:pPr>
            <a:r>
              <a:rPr lang="en-US" sz="1200" dirty="0"/>
              <a:t>Intro credits: </a:t>
            </a:r>
            <a:r>
              <a:rPr lang="en-US" sz="1200" dirty="0">
                <a:hlinkClick r:id="rId4"/>
              </a:rPr>
              <a:t>https://admin.kuleuven.be/icts/onderzoek/hpc/request-introduction-credits</a:t>
            </a:r>
            <a:r>
              <a:rPr lang="en-US" sz="1200" dirty="0"/>
              <a:t> </a:t>
            </a:r>
          </a:p>
          <a:p>
            <a:pPr marL="228600" indent="-228600">
              <a:buAutoNum type="arabicPeriod"/>
            </a:pPr>
            <a:r>
              <a:rPr lang="en-US" sz="1200" dirty="0"/>
              <a:t>Project credits: </a:t>
            </a:r>
            <a:r>
              <a:rPr lang="en-US" sz="1200" dirty="0">
                <a:hlinkClick r:id="rId5"/>
              </a:rPr>
              <a:t>https://icts.kuleuven.be/sc/forms/Aanvraagformulier_HPC_Credits</a:t>
            </a:r>
            <a:r>
              <a:rPr lang="en-US" sz="1200" dirty="0"/>
              <a:t> </a:t>
            </a:r>
          </a:p>
          <a:p>
            <a:pPr marL="228600" indent="-228600">
              <a:buAutoNum type="arabicPeriod"/>
            </a:pPr>
            <a:r>
              <a:rPr lang="en-US" sz="1200" dirty="0"/>
              <a:t>1,000 credits = 3.5 EURO</a:t>
            </a:r>
          </a:p>
          <a:p>
            <a:r>
              <a:rPr lang="en-US" sz="1200" dirty="0"/>
              <a:t>For all services check the ICTS service catalog: </a:t>
            </a:r>
            <a:r>
              <a:rPr lang="en-US" sz="1200" dirty="0">
                <a:hlinkClick r:id="rId6"/>
              </a:rPr>
              <a:t>https://icts.kuleuven.be/sc</a:t>
            </a:r>
            <a:r>
              <a:rPr lang="en-US" sz="1200" dirty="0"/>
              <a:t> </a:t>
            </a:r>
            <a:endParaRPr lang="nl-BE" sz="1200" dirty="0"/>
          </a:p>
          <a:p>
            <a:endParaRPr lang="nl-BE"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23</a:t>
            </a:fld>
            <a:endParaRPr lang="nl-BE"/>
          </a:p>
        </p:txBody>
      </p:sp>
    </p:spTree>
    <p:extLst>
      <p:ext uri="{BB962C8B-B14F-4D97-AF65-F5344CB8AC3E}">
        <p14:creationId xmlns:p14="http://schemas.microsoft.com/office/powerpoint/2010/main" val="27556343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24</a:t>
            </a:fld>
            <a:endParaRPr lang="nl-BE"/>
          </a:p>
        </p:txBody>
      </p:sp>
    </p:spTree>
    <p:extLst>
      <p:ext uri="{BB962C8B-B14F-4D97-AF65-F5344CB8AC3E}">
        <p14:creationId xmlns:p14="http://schemas.microsoft.com/office/powerpoint/2010/main" val="33352078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4C267D3A-53C5-436C-98E7-077C76BAA4B2}" type="slidenum">
              <a:rPr lang="en-US" smtClean="0"/>
              <a:t>25</a:t>
            </a:fld>
            <a:endParaRPr lang="en-US"/>
          </a:p>
        </p:txBody>
      </p:sp>
    </p:spTree>
    <p:extLst>
      <p:ext uri="{BB962C8B-B14F-4D97-AF65-F5344CB8AC3E}">
        <p14:creationId xmlns:p14="http://schemas.microsoft.com/office/powerpoint/2010/main" val="9238063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26</a:t>
            </a:fld>
            <a:endParaRPr lang="nl-BE"/>
          </a:p>
        </p:txBody>
      </p:sp>
    </p:spTree>
    <p:extLst>
      <p:ext uri="{BB962C8B-B14F-4D97-AF65-F5344CB8AC3E}">
        <p14:creationId xmlns:p14="http://schemas.microsoft.com/office/powerpoint/2010/main" val="15012181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27</a:t>
            </a:fld>
            <a:endParaRPr lang="en-US"/>
          </a:p>
        </p:txBody>
      </p:sp>
    </p:spTree>
    <p:extLst>
      <p:ext uri="{BB962C8B-B14F-4D97-AF65-F5344CB8AC3E}">
        <p14:creationId xmlns:p14="http://schemas.microsoft.com/office/powerpoint/2010/main" val="6824048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HPC</a:t>
            </a:r>
            <a:r>
              <a:rPr lang="en-US" baseline="0" dirty="0"/>
              <a:t> is about techniques of boosting the efficiency of your codes and computation to enhance the compute performance as compared with a similar workflow on a typical laptop or workstation.</a:t>
            </a:r>
            <a:endParaRPr lang="nl-BE"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4</a:t>
            </a:fld>
            <a:endParaRPr lang="nl-BE"/>
          </a:p>
        </p:txBody>
      </p:sp>
    </p:spTree>
    <p:extLst>
      <p:ext uri="{BB962C8B-B14F-4D97-AF65-F5344CB8AC3E}">
        <p14:creationId xmlns:p14="http://schemas.microsoft.com/office/powerpoint/2010/main" val="12518750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EC508663-ADAF-4815-BDA9-8C8B066CE1C2}" type="slidenum">
              <a:rPr lang="en-US" altLang="en-US" sz="1200" b="0">
                <a:solidFill>
                  <a:schemeClr val="tx1"/>
                </a:solidFill>
              </a:rPr>
              <a:pPr/>
              <a:t>36</a:t>
            </a:fld>
            <a:endParaRPr lang="en-US" altLang="en-US" sz="1200" b="0">
              <a:solidFill>
                <a:schemeClr val="tx1"/>
              </a:solidFill>
            </a:endParaRPr>
          </a:p>
        </p:txBody>
      </p:sp>
      <p:sp>
        <p:nvSpPr>
          <p:cNvPr id="79875" name="Rectangle 2"/>
          <p:cNvSpPr>
            <a:spLocks noGrp="1" noRot="1" noChangeAspect="1" noChangeArrowheads="1" noTextEdit="1"/>
          </p:cNvSpPr>
          <p:nvPr>
            <p:ph type="sldImg"/>
          </p:nvPr>
        </p:nvSpPr>
        <p:spPr>
          <a:xfrm>
            <a:off x="381000" y="685800"/>
            <a:ext cx="6096000" cy="3429000"/>
          </a:xfrm>
          <a:ln/>
        </p:spPr>
      </p:sp>
      <p:sp>
        <p:nvSpPr>
          <p:cNvPr id="798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0145232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EC508663-ADAF-4815-BDA9-8C8B066CE1C2}" type="slidenum">
              <a:rPr lang="en-US" altLang="en-US" sz="1200" b="0">
                <a:solidFill>
                  <a:schemeClr val="tx1"/>
                </a:solidFill>
              </a:rPr>
              <a:pPr/>
              <a:t>37</a:t>
            </a:fld>
            <a:endParaRPr lang="en-US" altLang="en-US" sz="1200" b="0">
              <a:solidFill>
                <a:schemeClr val="tx1"/>
              </a:solidFill>
            </a:endParaRPr>
          </a:p>
        </p:txBody>
      </p:sp>
      <p:sp>
        <p:nvSpPr>
          <p:cNvPr id="79875" name="Rectangle 2"/>
          <p:cNvSpPr>
            <a:spLocks noGrp="1" noRot="1" noChangeAspect="1" noChangeArrowheads="1" noTextEdit="1"/>
          </p:cNvSpPr>
          <p:nvPr>
            <p:ph type="sldImg"/>
          </p:nvPr>
        </p:nvSpPr>
        <p:spPr>
          <a:xfrm>
            <a:off x="381000" y="685800"/>
            <a:ext cx="6096000" cy="3429000"/>
          </a:xfrm>
          <a:ln/>
        </p:spPr>
      </p:sp>
      <p:sp>
        <p:nvSpPr>
          <p:cNvPr id="798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315168385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EC508663-ADAF-4815-BDA9-8C8B066CE1C2}" type="slidenum">
              <a:rPr lang="en-US" altLang="en-US" sz="1200" b="0">
                <a:solidFill>
                  <a:schemeClr val="tx1"/>
                </a:solidFill>
              </a:rPr>
              <a:pPr/>
              <a:t>38</a:t>
            </a:fld>
            <a:endParaRPr lang="en-US" altLang="en-US" sz="1200" b="0">
              <a:solidFill>
                <a:schemeClr val="tx1"/>
              </a:solidFill>
            </a:endParaRPr>
          </a:p>
        </p:txBody>
      </p:sp>
      <p:sp>
        <p:nvSpPr>
          <p:cNvPr id="79875" name="Rectangle 2"/>
          <p:cNvSpPr>
            <a:spLocks noGrp="1" noRot="1" noChangeAspect="1" noChangeArrowheads="1" noTextEdit="1"/>
          </p:cNvSpPr>
          <p:nvPr>
            <p:ph type="sldImg"/>
          </p:nvPr>
        </p:nvSpPr>
        <p:spPr>
          <a:xfrm>
            <a:off x="381000" y="685800"/>
            <a:ext cx="6096000" cy="3429000"/>
          </a:xfrm>
          <a:ln/>
        </p:spPr>
      </p:sp>
      <p:sp>
        <p:nvSpPr>
          <p:cNvPr id="798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33712773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EC508663-ADAF-4815-BDA9-8C8B066CE1C2}" type="slidenum">
              <a:rPr lang="en-US" altLang="en-US" sz="1200" b="0">
                <a:solidFill>
                  <a:schemeClr val="tx1"/>
                </a:solidFill>
              </a:rPr>
              <a:pPr/>
              <a:t>39</a:t>
            </a:fld>
            <a:endParaRPr lang="en-US" altLang="en-US" sz="1200" b="0">
              <a:solidFill>
                <a:schemeClr val="tx1"/>
              </a:solidFill>
            </a:endParaRPr>
          </a:p>
        </p:txBody>
      </p:sp>
      <p:sp>
        <p:nvSpPr>
          <p:cNvPr id="79875" name="Rectangle 2"/>
          <p:cNvSpPr>
            <a:spLocks noGrp="1" noRot="1" noChangeAspect="1" noChangeArrowheads="1" noTextEdit="1"/>
          </p:cNvSpPr>
          <p:nvPr>
            <p:ph type="sldImg"/>
          </p:nvPr>
        </p:nvSpPr>
        <p:spPr>
          <a:xfrm>
            <a:off x="381000" y="685800"/>
            <a:ext cx="6096000" cy="3429000"/>
          </a:xfrm>
          <a:ln/>
        </p:spPr>
      </p:sp>
      <p:sp>
        <p:nvSpPr>
          <p:cNvPr id="798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96800794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EC508663-ADAF-4815-BDA9-8C8B066CE1C2}" type="slidenum">
              <a:rPr lang="en-US" altLang="en-US" sz="1200" b="0">
                <a:solidFill>
                  <a:schemeClr val="tx1"/>
                </a:solidFill>
              </a:rPr>
              <a:pPr/>
              <a:t>40</a:t>
            </a:fld>
            <a:endParaRPr lang="en-US" altLang="en-US" sz="1200" b="0">
              <a:solidFill>
                <a:schemeClr val="tx1"/>
              </a:solidFill>
            </a:endParaRPr>
          </a:p>
        </p:txBody>
      </p:sp>
      <p:sp>
        <p:nvSpPr>
          <p:cNvPr id="79875" name="Rectangle 2"/>
          <p:cNvSpPr>
            <a:spLocks noGrp="1" noRot="1" noChangeAspect="1" noChangeArrowheads="1" noTextEdit="1"/>
          </p:cNvSpPr>
          <p:nvPr>
            <p:ph type="sldImg"/>
          </p:nvPr>
        </p:nvSpPr>
        <p:spPr>
          <a:xfrm>
            <a:off x="381000" y="685800"/>
            <a:ext cx="6096000" cy="3429000"/>
          </a:xfrm>
          <a:ln/>
        </p:spPr>
      </p:sp>
      <p:sp>
        <p:nvSpPr>
          <p:cNvPr id="798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latin typeface="Arial" panose="020B0604020202020204" pitchFamily="34" charset="0"/>
            </a:endParaRPr>
          </a:p>
        </p:txBody>
      </p:sp>
    </p:spTree>
    <p:extLst>
      <p:ext uri="{BB962C8B-B14F-4D97-AF65-F5344CB8AC3E}">
        <p14:creationId xmlns:p14="http://schemas.microsoft.com/office/powerpoint/2010/main" val="264188556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EC508663-ADAF-4815-BDA9-8C8B066CE1C2}" type="slidenum">
              <a:rPr lang="en-US" altLang="en-US" sz="1200" b="0">
                <a:solidFill>
                  <a:schemeClr val="tx1"/>
                </a:solidFill>
              </a:rPr>
              <a:pPr/>
              <a:t>41</a:t>
            </a:fld>
            <a:endParaRPr lang="en-US" altLang="en-US" sz="1200" b="0">
              <a:solidFill>
                <a:schemeClr val="tx1"/>
              </a:solidFill>
            </a:endParaRPr>
          </a:p>
        </p:txBody>
      </p:sp>
      <p:sp>
        <p:nvSpPr>
          <p:cNvPr id="79875" name="Rectangle 2"/>
          <p:cNvSpPr>
            <a:spLocks noGrp="1" noRot="1" noChangeAspect="1" noChangeArrowheads="1" noTextEdit="1"/>
          </p:cNvSpPr>
          <p:nvPr>
            <p:ph type="sldImg"/>
          </p:nvPr>
        </p:nvSpPr>
        <p:spPr>
          <a:xfrm>
            <a:off x="381000" y="685800"/>
            <a:ext cx="6096000" cy="3429000"/>
          </a:xfrm>
          <a:ln/>
        </p:spPr>
      </p:sp>
      <p:sp>
        <p:nvSpPr>
          <p:cNvPr id="798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latin typeface="Arial" panose="020B0604020202020204" pitchFamily="34" charset="0"/>
            </a:endParaRPr>
          </a:p>
        </p:txBody>
      </p:sp>
    </p:spTree>
    <p:extLst>
      <p:ext uri="{BB962C8B-B14F-4D97-AF65-F5344CB8AC3E}">
        <p14:creationId xmlns:p14="http://schemas.microsoft.com/office/powerpoint/2010/main" val="33632208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43</a:t>
            </a:fld>
            <a:endParaRPr lang="en-US"/>
          </a:p>
        </p:txBody>
      </p:sp>
    </p:spTree>
    <p:extLst>
      <p:ext uri="{BB962C8B-B14F-4D97-AF65-F5344CB8AC3E}">
        <p14:creationId xmlns:p14="http://schemas.microsoft.com/office/powerpoint/2010/main" val="59427953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44</a:t>
            </a:fld>
            <a:endParaRPr lang="nl-BE"/>
          </a:p>
        </p:txBody>
      </p:sp>
    </p:spTree>
    <p:extLst>
      <p:ext uri="{BB962C8B-B14F-4D97-AF65-F5344CB8AC3E}">
        <p14:creationId xmlns:p14="http://schemas.microsoft.com/office/powerpoint/2010/main" val="415312414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47</a:t>
            </a:fld>
            <a:endParaRPr lang="en-US"/>
          </a:p>
        </p:txBody>
      </p:sp>
    </p:spTree>
    <p:extLst>
      <p:ext uri="{BB962C8B-B14F-4D97-AF65-F5344CB8AC3E}">
        <p14:creationId xmlns:p14="http://schemas.microsoft.com/office/powerpoint/2010/main" val="179634763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52</a:t>
            </a:fld>
            <a:endParaRPr lang="en-US"/>
          </a:p>
        </p:txBody>
      </p:sp>
    </p:spTree>
    <p:extLst>
      <p:ext uri="{BB962C8B-B14F-4D97-AF65-F5344CB8AC3E}">
        <p14:creationId xmlns:p14="http://schemas.microsoft.com/office/powerpoint/2010/main" val="38055147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practice,</a:t>
            </a:r>
            <a:r>
              <a:rPr lang="en-US" baseline="0" dirty="0"/>
              <a:t> there is a pool of computing resources made available to you which are waiting to receive instructions from the user. The nodes are all inter-connected, which means you can employ more than one node in a specific compute task, and the nodes within the task can communicate with one another at runtime, whenever needed.</a:t>
            </a:r>
            <a:endParaRPr lang="nl-BE"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5</a:t>
            </a:fld>
            <a:endParaRPr lang="nl-BE"/>
          </a:p>
        </p:txBody>
      </p:sp>
    </p:spTree>
    <p:extLst>
      <p:ext uri="{BB962C8B-B14F-4D97-AF65-F5344CB8AC3E}">
        <p14:creationId xmlns:p14="http://schemas.microsoft.com/office/powerpoint/2010/main" val="92846577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63</a:t>
            </a:fld>
            <a:endParaRPr lang="en-US"/>
          </a:p>
        </p:txBody>
      </p:sp>
    </p:spTree>
    <p:extLst>
      <p:ext uri="{BB962C8B-B14F-4D97-AF65-F5344CB8AC3E}">
        <p14:creationId xmlns:p14="http://schemas.microsoft.com/office/powerpoint/2010/main" val="122629811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68</a:t>
            </a:fld>
            <a:endParaRPr lang="en-US"/>
          </a:p>
        </p:txBody>
      </p:sp>
    </p:spTree>
    <p:extLst>
      <p:ext uri="{BB962C8B-B14F-4D97-AF65-F5344CB8AC3E}">
        <p14:creationId xmlns:p14="http://schemas.microsoft.com/office/powerpoint/2010/main" val="113431476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71</a:t>
            </a:fld>
            <a:endParaRPr lang="en-US"/>
          </a:p>
        </p:txBody>
      </p:sp>
    </p:spTree>
    <p:extLst>
      <p:ext uri="{BB962C8B-B14F-4D97-AF65-F5344CB8AC3E}">
        <p14:creationId xmlns:p14="http://schemas.microsoft.com/office/powerpoint/2010/main" val="402909480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77</a:t>
            </a:fld>
            <a:endParaRPr lang="nl-BE"/>
          </a:p>
        </p:txBody>
      </p:sp>
    </p:spTree>
    <p:extLst>
      <p:ext uri="{BB962C8B-B14F-4D97-AF65-F5344CB8AC3E}">
        <p14:creationId xmlns:p14="http://schemas.microsoft.com/office/powerpoint/2010/main" val="48877473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267D3A-53C5-436C-98E7-077C76BAA4B2}" type="slidenum">
              <a:rPr lang="en-US" smtClean="0"/>
              <a:t>87</a:t>
            </a:fld>
            <a:endParaRPr lang="en-US"/>
          </a:p>
        </p:txBody>
      </p:sp>
    </p:spTree>
    <p:extLst>
      <p:ext uri="{BB962C8B-B14F-4D97-AF65-F5344CB8AC3E}">
        <p14:creationId xmlns:p14="http://schemas.microsoft.com/office/powerpoint/2010/main" val="173600083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88</a:t>
            </a:fld>
            <a:endParaRPr lang="nl-BE"/>
          </a:p>
        </p:txBody>
      </p:sp>
    </p:spTree>
    <p:extLst>
      <p:ext uri="{BB962C8B-B14F-4D97-AF65-F5344CB8AC3E}">
        <p14:creationId xmlns:p14="http://schemas.microsoft.com/office/powerpoint/2010/main" val="359717931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95</a:t>
            </a:fld>
            <a:endParaRPr lang="en-US"/>
          </a:p>
        </p:txBody>
      </p:sp>
    </p:spTree>
    <p:extLst>
      <p:ext uri="{BB962C8B-B14F-4D97-AF65-F5344CB8AC3E}">
        <p14:creationId xmlns:p14="http://schemas.microsoft.com/office/powerpoint/2010/main" val="103110843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106</a:t>
            </a:fld>
            <a:endParaRPr lang="en-US"/>
          </a:p>
        </p:txBody>
      </p:sp>
    </p:spTree>
    <p:extLst>
      <p:ext uri="{BB962C8B-B14F-4D97-AF65-F5344CB8AC3E}">
        <p14:creationId xmlns:p14="http://schemas.microsoft.com/office/powerpoint/2010/main" val="399441653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9D97038-7595-45D6-8411-BE59ABE7F953}" type="slidenum">
              <a:rPr lang="en-US" smtClean="0"/>
              <a:pPr/>
              <a:t>114</a:t>
            </a:fld>
            <a:endParaRPr lang="en-US"/>
          </a:p>
        </p:txBody>
      </p:sp>
      <p:sp>
        <p:nvSpPr>
          <p:cNvPr id="5" name="Header Placeholder 4"/>
          <p:cNvSpPr>
            <a:spLocks noGrp="1"/>
          </p:cNvSpPr>
          <p:nvPr>
            <p:ph type="hdr" sz="quarter" idx="11"/>
          </p:nvPr>
        </p:nvSpPr>
        <p:spPr/>
        <p:txBody>
          <a:bodyPr/>
          <a:lstStyle/>
          <a:p>
            <a:r>
              <a:rPr lang="en-US" dirty="0"/>
              <a:t>HPC Introduction</a:t>
            </a:r>
          </a:p>
        </p:txBody>
      </p:sp>
    </p:spTree>
    <p:extLst>
      <p:ext uri="{BB962C8B-B14F-4D97-AF65-F5344CB8AC3E}">
        <p14:creationId xmlns:p14="http://schemas.microsoft.com/office/powerpoint/2010/main" val="345783919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9D97038-7595-45D6-8411-BE59ABE7F953}" type="slidenum">
              <a:rPr lang="en-US" smtClean="0"/>
              <a:pPr/>
              <a:t>116</a:t>
            </a:fld>
            <a:endParaRPr lang="en-US"/>
          </a:p>
        </p:txBody>
      </p:sp>
      <p:sp>
        <p:nvSpPr>
          <p:cNvPr id="5" name="Header Placeholder 4"/>
          <p:cNvSpPr>
            <a:spLocks noGrp="1"/>
          </p:cNvSpPr>
          <p:nvPr>
            <p:ph type="hdr" sz="quarter" idx="11"/>
          </p:nvPr>
        </p:nvSpPr>
        <p:spPr/>
        <p:txBody>
          <a:bodyPr/>
          <a:lstStyle/>
          <a:p>
            <a:r>
              <a:rPr lang="en-US" dirty="0"/>
              <a:t>HPC Introduction</a:t>
            </a:r>
          </a:p>
        </p:txBody>
      </p:sp>
    </p:spTree>
    <p:extLst>
      <p:ext uri="{BB962C8B-B14F-4D97-AF65-F5344CB8AC3E}">
        <p14:creationId xmlns:p14="http://schemas.microsoft.com/office/powerpoint/2010/main" val="18832318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7</a:t>
            </a:fld>
            <a:endParaRPr lang="en-US"/>
          </a:p>
        </p:txBody>
      </p:sp>
    </p:spTree>
    <p:extLst>
      <p:ext uri="{BB962C8B-B14F-4D97-AF65-F5344CB8AC3E}">
        <p14:creationId xmlns:p14="http://schemas.microsoft.com/office/powerpoint/2010/main" val="40570315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118</a:t>
            </a:fld>
            <a:endParaRPr lang="en-US"/>
          </a:p>
        </p:txBody>
      </p:sp>
    </p:spTree>
    <p:extLst>
      <p:ext uri="{BB962C8B-B14F-4D97-AF65-F5344CB8AC3E}">
        <p14:creationId xmlns:p14="http://schemas.microsoft.com/office/powerpoint/2010/main" val="309390846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119</a:t>
            </a:fld>
            <a:endParaRPr lang="en-US"/>
          </a:p>
        </p:txBody>
      </p:sp>
    </p:spTree>
    <p:extLst>
      <p:ext uri="{BB962C8B-B14F-4D97-AF65-F5344CB8AC3E}">
        <p14:creationId xmlns:p14="http://schemas.microsoft.com/office/powerpoint/2010/main" val="421711841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solidFill>
            <a:schemeClr val="accent1"/>
          </a:solidFill>
          <a:ln w="25400">
            <a:solidFill>
              <a:schemeClr val="accent1">
                <a:shade val="50000"/>
              </a:schemeClr>
            </a:solidFill>
          </a:ln>
        </p:spPr>
      </p:sp>
      <p:sp>
        <p:nvSpPr>
          <p:cNvPr id="196611" name="Tijdelijke aanduiding voor notities 2"/>
          <p:cNvSpPr txBox="1">
            <a:spLocks noGrp="1"/>
          </p:cNvSpPr>
          <p:nvPr>
            <p:ph type="body" sz="quarter" idx="1"/>
          </p:nvPr>
        </p:nvSpPr>
        <p:spPr>
          <a:ln/>
        </p:spPr>
        <p:txBody>
          <a:bodyPr/>
          <a:lstStyle/>
          <a:p>
            <a:pPr eaLnBrk="1">
              <a:spcBef>
                <a:spcPct val="0"/>
              </a:spcBef>
              <a:buSzPct val="45000"/>
              <a:buFont typeface="StarSymbol"/>
              <a:buChar char="●"/>
            </a:pPr>
            <a:endParaRPr>
              <a:solidFill>
                <a:srgbClr val="000000"/>
              </a:solidFill>
              <a:latin typeface="Bitstream Vera Serif"/>
              <a:cs typeface="Tahoma" pitchFamily="34" charset="0"/>
            </a:endParaRPr>
          </a:p>
        </p:txBody>
      </p:sp>
    </p:spTree>
    <p:extLst>
      <p:ext uri="{BB962C8B-B14F-4D97-AF65-F5344CB8AC3E}">
        <p14:creationId xmlns:p14="http://schemas.microsoft.com/office/powerpoint/2010/main" val="30986627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solidFill>
            <a:schemeClr val="accent1"/>
          </a:solidFill>
          <a:ln w="25400">
            <a:solidFill>
              <a:schemeClr val="accent1">
                <a:shade val="50000"/>
              </a:schemeClr>
            </a:solidFill>
          </a:ln>
        </p:spPr>
      </p:sp>
      <p:sp>
        <p:nvSpPr>
          <p:cNvPr id="201731" name="Tijdelijke aanduiding voor notities 2"/>
          <p:cNvSpPr txBox="1">
            <a:spLocks noGrp="1"/>
          </p:cNvSpPr>
          <p:nvPr>
            <p:ph type="body" sz="quarter" idx="1"/>
          </p:nvPr>
        </p:nvSpPr>
        <p:spPr>
          <a:xfrm>
            <a:off x="666598" y="4715629"/>
            <a:ext cx="5335893" cy="276999"/>
          </a:xfrm>
          <a:ln/>
        </p:spPr>
        <p:txBody>
          <a:bodyPr>
            <a:spAutoFit/>
          </a:bodyPr>
          <a:lstStyle/>
          <a:p>
            <a:pPr eaLnBrk="1">
              <a:spcBef>
                <a:spcPct val="0"/>
              </a:spcBef>
              <a:buSzPct val="45000"/>
              <a:buFont typeface="StarSymbol"/>
              <a:buChar char="●"/>
            </a:pPr>
            <a:endParaRPr>
              <a:solidFill>
                <a:srgbClr val="000000"/>
              </a:solidFill>
              <a:latin typeface="Bitstream Vera Serif"/>
              <a:cs typeface="Tahoma" pitchFamily="34" charset="0"/>
            </a:endParaRPr>
          </a:p>
        </p:txBody>
      </p:sp>
    </p:spTree>
    <p:extLst>
      <p:ext uri="{BB962C8B-B14F-4D97-AF65-F5344CB8AC3E}">
        <p14:creationId xmlns:p14="http://schemas.microsoft.com/office/powerpoint/2010/main" val="191251770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solidFill>
            <a:schemeClr val="accent1"/>
          </a:solidFill>
          <a:ln w="25400">
            <a:solidFill>
              <a:schemeClr val="accent1">
                <a:shade val="50000"/>
              </a:schemeClr>
            </a:solidFill>
          </a:ln>
        </p:spPr>
      </p:sp>
      <p:sp>
        <p:nvSpPr>
          <p:cNvPr id="202755" name="Tijdelijke aanduiding voor notities 2"/>
          <p:cNvSpPr txBox="1">
            <a:spLocks noGrp="1"/>
          </p:cNvSpPr>
          <p:nvPr>
            <p:ph type="body" sz="quarter" idx="1"/>
          </p:nvPr>
        </p:nvSpPr>
        <p:spPr>
          <a:xfrm>
            <a:off x="666598" y="4715629"/>
            <a:ext cx="5335893" cy="276999"/>
          </a:xfrm>
          <a:ln/>
        </p:spPr>
        <p:txBody>
          <a:bodyPr>
            <a:spAutoFit/>
          </a:bodyPr>
          <a:lstStyle/>
          <a:p>
            <a:pPr eaLnBrk="1">
              <a:spcBef>
                <a:spcPct val="0"/>
              </a:spcBef>
              <a:buSzPct val="45000"/>
              <a:buFont typeface="StarSymbol"/>
              <a:buChar char="●"/>
            </a:pPr>
            <a:endParaRPr>
              <a:solidFill>
                <a:srgbClr val="000000"/>
              </a:solidFill>
              <a:latin typeface="Bitstream Vera Serif"/>
              <a:cs typeface="Tahoma" pitchFamily="34" charset="0"/>
            </a:endParaRPr>
          </a:p>
        </p:txBody>
      </p:sp>
    </p:spTree>
    <p:extLst>
      <p:ext uri="{BB962C8B-B14F-4D97-AF65-F5344CB8AC3E}">
        <p14:creationId xmlns:p14="http://schemas.microsoft.com/office/powerpoint/2010/main" val="318538433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solidFill>
            <a:schemeClr val="accent1"/>
          </a:solidFill>
          <a:ln w="25400">
            <a:solidFill>
              <a:schemeClr val="accent1">
                <a:shade val="50000"/>
              </a:schemeClr>
            </a:solidFill>
          </a:ln>
        </p:spPr>
      </p:sp>
      <p:sp>
        <p:nvSpPr>
          <p:cNvPr id="204803" name="Tijdelijke aanduiding voor notities 2"/>
          <p:cNvSpPr txBox="1">
            <a:spLocks noGrp="1"/>
          </p:cNvSpPr>
          <p:nvPr>
            <p:ph type="body" sz="quarter" idx="1"/>
          </p:nvPr>
        </p:nvSpPr>
        <p:spPr>
          <a:xfrm>
            <a:off x="666598" y="4715629"/>
            <a:ext cx="5335893" cy="276999"/>
          </a:xfrm>
          <a:ln/>
        </p:spPr>
        <p:txBody>
          <a:bodyPr>
            <a:spAutoFit/>
          </a:bodyPr>
          <a:lstStyle/>
          <a:p>
            <a:pPr eaLnBrk="1">
              <a:spcBef>
                <a:spcPct val="0"/>
              </a:spcBef>
              <a:buSzPct val="45000"/>
              <a:buFont typeface="StarSymbol"/>
              <a:buChar char="●"/>
            </a:pPr>
            <a:endParaRPr>
              <a:solidFill>
                <a:srgbClr val="000000"/>
              </a:solidFill>
              <a:latin typeface="Bitstream Vera Serif"/>
              <a:cs typeface="Tahoma" pitchFamily="34" charset="0"/>
            </a:endParaRPr>
          </a:p>
        </p:txBody>
      </p:sp>
    </p:spTree>
    <p:extLst>
      <p:ext uri="{BB962C8B-B14F-4D97-AF65-F5344CB8AC3E}">
        <p14:creationId xmlns:p14="http://schemas.microsoft.com/office/powerpoint/2010/main" val="199353491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solidFill>
            <a:schemeClr val="accent1"/>
          </a:solidFill>
          <a:ln w="25400">
            <a:solidFill>
              <a:schemeClr val="accent1">
                <a:shade val="50000"/>
              </a:schemeClr>
            </a:solidFill>
          </a:ln>
        </p:spPr>
      </p:sp>
      <p:sp>
        <p:nvSpPr>
          <p:cNvPr id="205827" name="Tijdelijke aanduiding voor notities 2"/>
          <p:cNvSpPr txBox="1">
            <a:spLocks noGrp="1"/>
          </p:cNvSpPr>
          <p:nvPr>
            <p:ph type="body" sz="quarter" idx="1"/>
          </p:nvPr>
        </p:nvSpPr>
        <p:spPr>
          <a:xfrm>
            <a:off x="666598" y="4715629"/>
            <a:ext cx="5335893" cy="276999"/>
          </a:xfrm>
          <a:ln/>
        </p:spPr>
        <p:txBody>
          <a:bodyPr>
            <a:spAutoFit/>
          </a:bodyPr>
          <a:lstStyle/>
          <a:p>
            <a:pPr eaLnBrk="1">
              <a:spcBef>
                <a:spcPct val="0"/>
              </a:spcBef>
              <a:buSzPct val="45000"/>
              <a:buFont typeface="StarSymbol"/>
              <a:buChar char="●"/>
            </a:pPr>
            <a:endParaRPr>
              <a:solidFill>
                <a:srgbClr val="000000"/>
              </a:solidFill>
              <a:latin typeface="Bitstream Vera Serif"/>
              <a:cs typeface="Tahoma" pitchFamily="34" charset="0"/>
            </a:endParaRPr>
          </a:p>
        </p:txBody>
      </p:sp>
    </p:spTree>
    <p:extLst>
      <p:ext uri="{BB962C8B-B14F-4D97-AF65-F5344CB8AC3E}">
        <p14:creationId xmlns:p14="http://schemas.microsoft.com/office/powerpoint/2010/main" val="340370758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solidFill>
            <a:schemeClr val="accent1"/>
          </a:solidFill>
          <a:ln w="25400">
            <a:solidFill>
              <a:schemeClr val="accent1">
                <a:shade val="50000"/>
              </a:schemeClr>
            </a:solidFill>
          </a:ln>
        </p:spPr>
      </p:sp>
      <p:sp>
        <p:nvSpPr>
          <p:cNvPr id="206851" name="Tijdelijke aanduiding voor notities 2"/>
          <p:cNvSpPr txBox="1">
            <a:spLocks noGrp="1"/>
          </p:cNvSpPr>
          <p:nvPr>
            <p:ph type="body" sz="quarter" idx="1"/>
          </p:nvPr>
        </p:nvSpPr>
        <p:spPr>
          <a:xfrm>
            <a:off x="666598" y="4715629"/>
            <a:ext cx="5335893" cy="276999"/>
          </a:xfrm>
          <a:ln/>
        </p:spPr>
        <p:txBody>
          <a:bodyPr>
            <a:spAutoFit/>
          </a:bodyPr>
          <a:lstStyle/>
          <a:p>
            <a:pPr eaLnBrk="1">
              <a:spcBef>
                <a:spcPct val="0"/>
              </a:spcBef>
              <a:buSzPct val="45000"/>
              <a:buFont typeface="StarSymbol"/>
              <a:buChar char="●"/>
            </a:pPr>
            <a:endParaRPr>
              <a:solidFill>
                <a:srgbClr val="000000"/>
              </a:solidFill>
              <a:latin typeface="Bitstream Vera Serif"/>
              <a:cs typeface="Tahoma" pitchFamily="34" charset="0"/>
            </a:endParaRPr>
          </a:p>
        </p:txBody>
      </p:sp>
    </p:spTree>
    <p:extLst>
      <p:ext uri="{BB962C8B-B14F-4D97-AF65-F5344CB8AC3E}">
        <p14:creationId xmlns:p14="http://schemas.microsoft.com/office/powerpoint/2010/main" val="376969378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133</a:t>
            </a:fld>
            <a:endParaRPr lang="en-US"/>
          </a:p>
        </p:txBody>
      </p:sp>
    </p:spTree>
    <p:extLst>
      <p:ext uri="{BB962C8B-B14F-4D97-AF65-F5344CB8AC3E}">
        <p14:creationId xmlns:p14="http://schemas.microsoft.com/office/powerpoint/2010/main" val="232391778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134</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xfrm>
            <a:off x="381000" y="685800"/>
            <a:ext cx="6096000" cy="3429000"/>
          </a:xfrm>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5240341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VSC is a partnership between 5 major universities</a:t>
            </a:r>
            <a:r>
              <a:rPr lang="en-US" baseline="0" dirty="0"/>
              <a:t> and associations in Flanders, namely … and is spread among 4 sites. </a:t>
            </a:r>
            <a:br>
              <a:rPr lang="en-US" baseline="0" dirty="0"/>
            </a:br>
            <a:r>
              <a:rPr lang="en-US" baseline="0" dirty="0"/>
              <a:t>VSC is sponsored by the </a:t>
            </a:r>
            <a:r>
              <a:rPr lang="en-US" baseline="0" dirty="0" err="1"/>
              <a:t>flemish</a:t>
            </a:r>
            <a:r>
              <a:rPr lang="en-US" baseline="0" dirty="0"/>
              <a:t> research organization FWO. The idea is that the academics (scientists, students) and industrial partners in Flanders have an easy access to compute and storage facilities. </a:t>
            </a:r>
            <a:br>
              <a:rPr lang="en-US" baseline="0" dirty="0"/>
            </a:br>
            <a:r>
              <a:rPr lang="en-US" baseline="0" dirty="0"/>
              <a:t>Hence any individual with a single VSC account is eligible to compute on any cluster/site that he/she </a:t>
            </a:r>
            <a:r>
              <a:rPr lang="en-US" baseline="0" dirty="0" err="1"/>
              <a:t>deires</a:t>
            </a:r>
            <a:endParaRPr lang="nl-BE"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8</a:t>
            </a:fld>
            <a:endParaRPr lang="nl-BE"/>
          </a:p>
        </p:txBody>
      </p:sp>
    </p:spTree>
    <p:extLst>
      <p:ext uri="{BB962C8B-B14F-4D97-AF65-F5344CB8AC3E}">
        <p14:creationId xmlns:p14="http://schemas.microsoft.com/office/powerpoint/2010/main" val="178104193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135</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xfrm>
            <a:off x="381000" y="685800"/>
            <a:ext cx="6096000" cy="3429000"/>
          </a:xfrm>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24966708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136</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xfrm>
            <a:off x="381000" y="685800"/>
            <a:ext cx="6096000" cy="3429000"/>
          </a:xfrm>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76285088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137</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xfrm>
            <a:off x="381000" y="685800"/>
            <a:ext cx="6096000" cy="3429000"/>
          </a:xfrm>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23050787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138</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xfrm>
            <a:off x="381000" y="685800"/>
            <a:ext cx="6096000" cy="3429000"/>
          </a:xfrm>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68651657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139</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xfrm>
            <a:off x="381000" y="685800"/>
            <a:ext cx="6096000" cy="3429000"/>
          </a:xfrm>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38117115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140</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xfrm>
            <a:off x="381000" y="685800"/>
            <a:ext cx="6096000" cy="3429000"/>
          </a:xfrm>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24686267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141</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xfrm>
            <a:off x="381000" y="685800"/>
            <a:ext cx="6096000" cy="3429000"/>
          </a:xfrm>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65962638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143</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xfrm>
            <a:off x="381000" y="685800"/>
            <a:ext cx="6096000" cy="3429000"/>
          </a:xfrm>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7787795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144</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xfrm>
            <a:off x="381000" y="685800"/>
            <a:ext cx="6096000" cy="3429000"/>
          </a:xfrm>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310071838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145</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xfrm>
            <a:off x="381000" y="685800"/>
            <a:ext cx="6096000" cy="3429000"/>
          </a:xfrm>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4654089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2007:</a:t>
            </a:r>
            <a:r>
              <a:rPr lang="en-US" baseline="0" dirty="0"/>
              <a:t> the first idea sparkled</a:t>
            </a:r>
          </a:p>
          <a:p>
            <a:r>
              <a:rPr lang="en-US" baseline="0" dirty="0"/>
              <a:t>2009: VSC was officially launched</a:t>
            </a:r>
          </a:p>
          <a:p>
            <a:r>
              <a:rPr lang="en-US" baseline="0" dirty="0"/>
              <a:t>2012: The first Tier-1 machine kicked into production</a:t>
            </a:r>
          </a:p>
          <a:p>
            <a:r>
              <a:rPr lang="en-US" baseline="0" dirty="0"/>
              <a:t>2013: VSC receives structural funding from government (will be there)</a:t>
            </a:r>
          </a:p>
          <a:p>
            <a:r>
              <a:rPr lang="en-US" baseline="0" dirty="0"/>
              <a:t>2016: 2</a:t>
            </a:r>
            <a:r>
              <a:rPr lang="en-US" baseline="30000" dirty="0"/>
              <a:t>nd</a:t>
            </a:r>
            <a:r>
              <a:rPr lang="en-US" baseline="0" dirty="0"/>
              <a:t> Tier-1 machine was launched in Leuven</a:t>
            </a:r>
          </a:p>
          <a:p>
            <a:r>
              <a:rPr lang="en-US" baseline="0" dirty="0"/>
              <a:t>2018: Government funding for a Tier-1 platform (compute, storage, cloud)</a:t>
            </a:r>
          </a:p>
          <a:p>
            <a:r>
              <a:rPr lang="en-US" baseline="0" dirty="0"/>
              <a:t>2019: Tier-1 is doubled in size</a:t>
            </a:r>
            <a:endParaRPr lang="nl-BE"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9</a:t>
            </a:fld>
            <a:endParaRPr lang="nl-BE"/>
          </a:p>
        </p:txBody>
      </p:sp>
    </p:spTree>
    <p:extLst>
      <p:ext uri="{BB962C8B-B14F-4D97-AF65-F5344CB8AC3E}">
        <p14:creationId xmlns:p14="http://schemas.microsoft.com/office/powerpoint/2010/main" val="21577976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146</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xfrm>
            <a:off x="381000" y="685800"/>
            <a:ext cx="6096000" cy="3429000"/>
          </a:xfrm>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7463873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147</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xfrm>
            <a:off x="381000" y="685800"/>
            <a:ext cx="6096000" cy="3429000"/>
          </a:xfrm>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11366292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148</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xfrm>
            <a:off x="381000" y="685800"/>
            <a:ext cx="6096000" cy="3429000"/>
          </a:xfrm>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317624849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149</a:t>
            </a:fld>
            <a:endParaRPr lang="en-US"/>
          </a:p>
        </p:txBody>
      </p:sp>
    </p:spTree>
    <p:extLst>
      <p:ext uri="{BB962C8B-B14F-4D97-AF65-F5344CB8AC3E}">
        <p14:creationId xmlns:p14="http://schemas.microsoft.com/office/powerpoint/2010/main" val="5030813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9D97038-7595-45D6-8411-BE59ABE7F953}" type="slidenum">
              <a:rPr lang="en-US" smtClean="0"/>
              <a:t>152</a:t>
            </a:fld>
            <a:endParaRPr lang="en-US"/>
          </a:p>
        </p:txBody>
      </p:sp>
      <p:sp>
        <p:nvSpPr>
          <p:cNvPr id="5" name="Header Placeholder 4"/>
          <p:cNvSpPr>
            <a:spLocks noGrp="1"/>
          </p:cNvSpPr>
          <p:nvPr>
            <p:ph type="hdr" sz="quarter" idx="11"/>
          </p:nvPr>
        </p:nvSpPr>
        <p:spPr/>
        <p:txBody>
          <a:bodyPr/>
          <a:lstStyle/>
          <a:p>
            <a:r>
              <a:rPr lang="en-US"/>
              <a:t>HPC Introduction</a:t>
            </a:r>
          </a:p>
        </p:txBody>
      </p:sp>
    </p:spTree>
    <p:extLst>
      <p:ext uri="{BB962C8B-B14F-4D97-AF65-F5344CB8AC3E}">
        <p14:creationId xmlns:p14="http://schemas.microsoft.com/office/powerpoint/2010/main" val="148281507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9D97038-7595-45D6-8411-BE59ABE7F953}" type="slidenum">
              <a:rPr lang="en-US" smtClean="0"/>
              <a:t>153</a:t>
            </a:fld>
            <a:endParaRPr lang="en-US"/>
          </a:p>
        </p:txBody>
      </p:sp>
      <p:sp>
        <p:nvSpPr>
          <p:cNvPr id="5" name="Header Placeholder 4"/>
          <p:cNvSpPr>
            <a:spLocks noGrp="1"/>
          </p:cNvSpPr>
          <p:nvPr>
            <p:ph type="hdr" sz="quarter" idx="11"/>
          </p:nvPr>
        </p:nvSpPr>
        <p:spPr/>
        <p:txBody>
          <a:bodyPr/>
          <a:lstStyle/>
          <a:p>
            <a:r>
              <a:rPr lang="en-US"/>
              <a:t>HPC Introduction</a:t>
            </a:r>
          </a:p>
        </p:txBody>
      </p:sp>
    </p:spTree>
    <p:extLst>
      <p:ext uri="{BB962C8B-B14F-4D97-AF65-F5344CB8AC3E}">
        <p14:creationId xmlns:p14="http://schemas.microsoft.com/office/powerpoint/2010/main" val="325142594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9D97038-7595-45D6-8411-BE59ABE7F953}" type="slidenum">
              <a:rPr lang="en-US" smtClean="0"/>
              <a:t>154</a:t>
            </a:fld>
            <a:endParaRPr lang="en-US"/>
          </a:p>
        </p:txBody>
      </p:sp>
      <p:sp>
        <p:nvSpPr>
          <p:cNvPr id="5" name="Header Placeholder 4"/>
          <p:cNvSpPr>
            <a:spLocks noGrp="1"/>
          </p:cNvSpPr>
          <p:nvPr>
            <p:ph type="hdr" sz="quarter" idx="11"/>
          </p:nvPr>
        </p:nvSpPr>
        <p:spPr/>
        <p:txBody>
          <a:bodyPr/>
          <a:lstStyle/>
          <a:p>
            <a:r>
              <a:rPr lang="en-US"/>
              <a:t>HPC Introduction</a:t>
            </a:r>
          </a:p>
        </p:txBody>
      </p:sp>
    </p:spTree>
    <p:extLst>
      <p:ext uri="{BB962C8B-B14F-4D97-AF65-F5344CB8AC3E}">
        <p14:creationId xmlns:p14="http://schemas.microsoft.com/office/powerpoint/2010/main" val="138334481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9D97038-7595-45D6-8411-BE59ABE7F953}" type="slidenum">
              <a:rPr lang="en-US" smtClean="0"/>
              <a:t>155</a:t>
            </a:fld>
            <a:endParaRPr lang="en-US"/>
          </a:p>
        </p:txBody>
      </p:sp>
      <p:sp>
        <p:nvSpPr>
          <p:cNvPr id="5" name="Header Placeholder 4"/>
          <p:cNvSpPr>
            <a:spLocks noGrp="1"/>
          </p:cNvSpPr>
          <p:nvPr>
            <p:ph type="hdr" sz="quarter" idx="11"/>
          </p:nvPr>
        </p:nvSpPr>
        <p:spPr/>
        <p:txBody>
          <a:bodyPr/>
          <a:lstStyle/>
          <a:p>
            <a:r>
              <a:rPr lang="en-US"/>
              <a:t>HPC Introduction</a:t>
            </a:r>
          </a:p>
        </p:txBody>
      </p:sp>
    </p:spTree>
    <p:extLst>
      <p:ext uri="{BB962C8B-B14F-4D97-AF65-F5344CB8AC3E}">
        <p14:creationId xmlns:p14="http://schemas.microsoft.com/office/powerpoint/2010/main" val="26576940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9D97038-7595-45D6-8411-BE59ABE7F953}" type="slidenum">
              <a:rPr lang="en-US" smtClean="0"/>
              <a:t>156</a:t>
            </a:fld>
            <a:endParaRPr lang="en-US"/>
          </a:p>
        </p:txBody>
      </p:sp>
      <p:sp>
        <p:nvSpPr>
          <p:cNvPr id="5" name="Header Placeholder 4"/>
          <p:cNvSpPr>
            <a:spLocks noGrp="1"/>
          </p:cNvSpPr>
          <p:nvPr>
            <p:ph type="hdr" sz="quarter" idx="11"/>
          </p:nvPr>
        </p:nvSpPr>
        <p:spPr/>
        <p:txBody>
          <a:bodyPr/>
          <a:lstStyle/>
          <a:p>
            <a:r>
              <a:rPr lang="en-US"/>
              <a:t>HPC Introduction</a:t>
            </a:r>
          </a:p>
        </p:txBody>
      </p:sp>
    </p:spTree>
    <p:extLst>
      <p:ext uri="{BB962C8B-B14F-4D97-AF65-F5344CB8AC3E}">
        <p14:creationId xmlns:p14="http://schemas.microsoft.com/office/powerpoint/2010/main" val="352427047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9D97038-7595-45D6-8411-BE59ABE7F953}" type="slidenum">
              <a:rPr lang="en-US" smtClean="0"/>
              <a:t>157</a:t>
            </a:fld>
            <a:endParaRPr lang="en-US"/>
          </a:p>
        </p:txBody>
      </p:sp>
      <p:sp>
        <p:nvSpPr>
          <p:cNvPr id="5" name="Header Placeholder 4"/>
          <p:cNvSpPr>
            <a:spLocks noGrp="1"/>
          </p:cNvSpPr>
          <p:nvPr>
            <p:ph type="hdr" sz="quarter" idx="11"/>
          </p:nvPr>
        </p:nvSpPr>
        <p:spPr/>
        <p:txBody>
          <a:bodyPr/>
          <a:lstStyle/>
          <a:p>
            <a:r>
              <a:rPr lang="en-US"/>
              <a:t>HPC Introduction</a:t>
            </a:r>
          </a:p>
        </p:txBody>
      </p:sp>
    </p:spTree>
    <p:extLst>
      <p:ext uri="{BB962C8B-B14F-4D97-AF65-F5344CB8AC3E}">
        <p14:creationId xmlns:p14="http://schemas.microsoft.com/office/powerpoint/2010/main" val="39485658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a:t>
            </a:r>
            <a:r>
              <a:rPr lang="en-US" baseline="0" dirty="0"/>
              <a:t> VSC users can use Tier-2 clusters from any site they desire.</a:t>
            </a:r>
          </a:p>
          <a:p>
            <a:r>
              <a:rPr lang="en-US" baseline="0" dirty="0"/>
              <a:t>If you still require more compute resources which does not fit into available Tier-2 limits, you can apply for Tier-1 compute time.</a:t>
            </a:r>
          </a:p>
          <a:p>
            <a:r>
              <a:rPr lang="en-US" baseline="0" dirty="0"/>
              <a:t>Even if Tier-1 level is insufficient, you can apply for Tier-0 level where Belgium is also part of a European consortium.</a:t>
            </a:r>
            <a:endParaRPr lang="nl-BE"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10</a:t>
            </a:fld>
            <a:endParaRPr lang="nl-BE"/>
          </a:p>
        </p:txBody>
      </p:sp>
    </p:spTree>
    <p:extLst>
      <p:ext uri="{BB962C8B-B14F-4D97-AF65-F5344CB8AC3E}">
        <p14:creationId xmlns:p14="http://schemas.microsoft.com/office/powerpoint/2010/main" val="126059778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173</a:t>
            </a:fld>
            <a:endParaRPr lang="en-US"/>
          </a:p>
        </p:txBody>
      </p:sp>
    </p:spTree>
    <p:extLst>
      <p:ext uri="{BB962C8B-B14F-4D97-AF65-F5344CB8AC3E}">
        <p14:creationId xmlns:p14="http://schemas.microsoft.com/office/powerpoint/2010/main" val="35793834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11</a:t>
            </a:fld>
            <a:endParaRPr lang="nl-BE"/>
          </a:p>
        </p:txBody>
      </p:sp>
    </p:spTree>
    <p:extLst>
      <p:ext uri="{BB962C8B-B14F-4D97-AF65-F5344CB8AC3E}">
        <p14:creationId xmlns:p14="http://schemas.microsoft.com/office/powerpoint/2010/main" val="36818303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items are indexed</a:t>
            </a:r>
          </a:p>
          <a:p>
            <a:r>
              <a:rPr lang="en-US" dirty="0"/>
              <a:t>There</a:t>
            </a:r>
            <a:r>
              <a:rPr lang="en-US" baseline="0" dirty="0"/>
              <a:t> is a power search engine there.</a:t>
            </a:r>
          </a:p>
          <a:p>
            <a:r>
              <a:rPr lang="en-US" baseline="0" dirty="0"/>
              <a:t>Just put a </a:t>
            </a:r>
            <a:r>
              <a:rPr lang="en-US" baseline="0"/>
              <a:t>keyword there.</a:t>
            </a:r>
            <a:endParaRPr lang="nl-BE"/>
          </a:p>
        </p:txBody>
      </p:sp>
      <p:sp>
        <p:nvSpPr>
          <p:cNvPr id="4" name="Slide Number Placeholder 3"/>
          <p:cNvSpPr>
            <a:spLocks noGrp="1"/>
          </p:cNvSpPr>
          <p:nvPr>
            <p:ph type="sldNum" sz="quarter" idx="10"/>
          </p:nvPr>
        </p:nvSpPr>
        <p:spPr/>
        <p:txBody>
          <a:bodyPr/>
          <a:lstStyle/>
          <a:p>
            <a:fld id="{17C257C2-8D60-4760-88CB-024AF3EEC641}" type="slidenum">
              <a:rPr lang="nl-BE" smtClean="0"/>
              <a:pPr/>
              <a:t>12</a:t>
            </a:fld>
            <a:endParaRPr lang="nl-BE"/>
          </a:p>
        </p:txBody>
      </p:sp>
    </p:spTree>
    <p:extLst>
      <p:ext uri="{BB962C8B-B14F-4D97-AF65-F5344CB8AC3E}">
        <p14:creationId xmlns:p14="http://schemas.microsoft.com/office/powerpoint/2010/main" val="354531330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5" name="Picture 1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47650" y="392645"/>
            <a:ext cx="1844351" cy="718699"/>
          </a:xfrm>
          <a:prstGeom prst="rect">
            <a:avLst/>
          </a:prstGeom>
        </p:spPr>
      </p:pic>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4175986" y="-3456972"/>
            <a:ext cx="3833929" cy="12198101"/>
          </a:xfrm>
          <a:prstGeom prst="rect">
            <a:avLst/>
          </a:prstGeom>
        </p:spPr>
      </p:pic>
      <p:sp>
        <p:nvSpPr>
          <p:cNvPr id="3" name="Subtitle 2"/>
          <p:cNvSpPr>
            <a:spLocks noGrp="1"/>
          </p:cNvSpPr>
          <p:nvPr>
            <p:ph type="subTitle" idx="1"/>
          </p:nvPr>
        </p:nvSpPr>
        <p:spPr>
          <a:xfrm>
            <a:off x="191344" y="3602038"/>
            <a:ext cx="11848256"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Master subtitle style</a:t>
            </a:r>
          </a:p>
        </p:txBody>
      </p:sp>
      <p:sp>
        <p:nvSpPr>
          <p:cNvPr id="4" name="Date Placeholder 3"/>
          <p:cNvSpPr>
            <a:spLocks noGrp="1"/>
          </p:cNvSpPr>
          <p:nvPr>
            <p:ph type="dt" sz="half" idx="10"/>
          </p:nvPr>
        </p:nvSpPr>
        <p:spPr>
          <a:xfrm>
            <a:off x="2452396" y="6352794"/>
            <a:ext cx="2743200" cy="365125"/>
          </a:xfrm>
          <a:prstGeom prst="rect">
            <a:avLst/>
          </a:prstGeom>
        </p:spPr>
        <p:txBody>
          <a:bodyPr/>
          <a:lstStyle/>
          <a:p>
            <a:fld id="{AA2065AC-7EB1-C24F-8A42-535006515600}" type="datetimeFigureOut">
              <a:rPr lang="en-US" smtClean="0"/>
              <a:t>10/5/2020</a:t>
            </a:fld>
            <a:endParaRPr lang="en-US"/>
          </a:p>
        </p:txBody>
      </p:sp>
      <p:sp>
        <p:nvSpPr>
          <p:cNvPr id="5" name="Footer Placeholder 4" hidden="1"/>
          <p:cNvSpPr>
            <a:spLocks noGrp="1"/>
          </p:cNvSpPr>
          <p:nvPr>
            <p:ph type="ftr" sz="quarter" idx="11"/>
          </p:nvPr>
        </p:nvSpPr>
        <p:spPr>
          <a:xfrm>
            <a:off x="8610600" y="6356352"/>
            <a:ext cx="2121243" cy="365125"/>
          </a:xfrm>
          <a:prstGeom prst="rect">
            <a:avLst/>
          </a:prstGeom>
        </p:spPr>
        <p:txBody>
          <a:bodyPr/>
          <a:lstStyle/>
          <a:p>
            <a:endParaRPr lang="en-US"/>
          </a:p>
        </p:txBody>
      </p:sp>
      <p:sp>
        <p:nvSpPr>
          <p:cNvPr id="8" name="Rectangle 6"/>
          <p:cNvSpPr/>
          <p:nvPr/>
        </p:nvSpPr>
        <p:spPr>
          <a:xfrm flipH="1">
            <a:off x="0" y="4725859"/>
            <a:ext cx="12192000" cy="2162432"/>
          </a:xfrm>
          <a:custGeom>
            <a:avLst/>
            <a:gdLst>
              <a:gd name="connsiteX0" fmla="*/ 0 w 12192000"/>
              <a:gd name="connsiteY0" fmla="*/ 0 h 2162432"/>
              <a:gd name="connsiteX1" fmla="*/ 12192000 w 12192000"/>
              <a:gd name="connsiteY1" fmla="*/ 0 h 2162432"/>
              <a:gd name="connsiteX2" fmla="*/ 12192000 w 12192000"/>
              <a:gd name="connsiteY2" fmla="*/ 2162432 h 2162432"/>
              <a:gd name="connsiteX3" fmla="*/ 0 w 12192000"/>
              <a:gd name="connsiteY3" fmla="*/ 2162432 h 2162432"/>
              <a:gd name="connsiteX4" fmla="*/ 0 w 12192000"/>
              <a:gd name="connsiteY4" fmla="*/ 0 h 2162432"/>
              <a:gd name="connsiteX0" fmla="*/ 0 w 12192000"/>
              <a:gd name="connsiteY0" fmla="*/ 1169773 h 2162432"/>
              <a:gd name="connsiteX1" fmla="*/ 12192000 w 12192000"/>
              <a:gd name="connsiteY1" fmla="*/ 0 h 2162432"/>
              <a:gd name="connsiteX2" fmla="*/ 12192000 w 12192000"/>
              <a:gd name="connsiteY2" fmla="*/ 2162432 h 2162432"/>
              <a:gd name="connsiteX3" fmla="*/ 0 w 12192000"/>
              <a:gd name="connsiteY3" fmla="*/ 2162432 h 2162432"/>
              <a:gd name="connsiteX4" fmla="*/ 0 w 12192000"/>
              <a:gd name="connsiteY4" fmla="*/ 1169773 h 2162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2162432">
                <a:moveTo>
                  <a:pt x="0" y="1169773"/>
                </a:moveTo>
                <a:lnTo>
                  <a:pt x="12192000" y="0"/>
                </a:lnTo>
                <a:lnTo>
                  <a:pt x="12192000" y="2162432"/>
                </a:lnTo>
                <a:lnTo>
                  <a:pt x="0" y="2162432"/>
                </a:lnTo>
                <a:lnTo>
                  <a:pt x="0" y="1169773"/>
                </a:lnTo>
                <a:close/>
              </a:path>
            </a:pathLst>
          </a:cu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 name="Rectangle 6"/>
          <p:cNvSpPr/>
          <p:nvPr/>
        </p:nvSpPr>
        <p:spPr>
          <a:xfrm>
            <a:off x="0" y="4695568"/>
            <a:ext cx="12192000" cy="2162432"/>
          </a:xfrm>
          <a:custGeom>
            <a:avLst/>
            <a:gdLst>
              <a:gd name="connsiteX0" fmla="*/ 0 w 12192000"/>
              <a:gd name="connsiteY0" fmla="*/ 0 h 2162432"/>
              <a:gd name="connsiteX1" fmla="*/ 12192000 w 12192000"/>
              <a:gd name="connsiteY1" fmla="*/ 0 h 2162432"/>
              <a:gd name="connsiteX2" fmla="*/ 12192000 w 12192000"/>
              <a:gd name="connsiteY2" fmla="*/ 2162432 h 2162432"/>
              <a:gd name="connsiteX3" fmla="*/ 0 w 12192000"/>
              <a:gd name="connsiteY3" fmla="*/ 2162432 h 2162432"/>
              <a:gd name="connsiteX4" fmla="*/ 0 w 12192000"/>
              <a:gd name="connsiteY4" fmla="*/ 0 h 2162432"/>
              <a:gd name="connsiteX0" fmla="*/ 0 w 12192000"/>
              <a:gd name="connsiteY0" fmla="*/ 1169773 h 2162432"/>
              <a:gd name="connsiteX1" fmla="*/ 12192000 w 12192000"/>
              <a:gd name="connsiteY1" fmla="*/ 0 h 2162432"/>
              <a:gd name="connsiteX2" fmla="*/ 12192000 w 12192000"/>
              <a:gd name="connsiteY2" fmla="*/ 2162432 h 2162432"/>
              <a:gd name="connsiteX3" fmla="*/ 0 w 12192000"/>
              <a:gd name="connsiteY3" fmla="*/ 2162432 h 2162432"/>
              <a:gd name="connsiteX4" fmla="*/ 0 w 12192000"/>
              <a:gd name="connsiteY4" fmla="*/ 1169773 h 2162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2162432">
                <a:moveTo>
                  <a:pt x="0" y="1169773"/>
                </a:moveTo>
                <a:lnTo>
                  <a:pt x="12192000" y="0"/>
                </a:lnTo>
                <a:lnTo>
                  <a:pt x="12192000" y="2162432"/>
                </a:lnTo>
                <a:lnTo>
                  <a:pt x="0" y="2162432"/>
                </a:lnTo>
                <a:lnTo>
                  <a:pt x="0" y="1169773"/>
                </a:lnTo>
                <a:close/>
              </a:path>
            </a:pathLst>
          </a:custGeom>
          <a:solidFill>
            <a:srgbClr val="DB6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9" name="Picture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8345" y="5970675"/>
            <a:ext cx="3997596" cy="710771"/>
          </a:xfrm>
          <a:prstGeom prst="rect">
            <a:avLst/>
          </a:prstGeom>
        </p:spPr>
      </p:pic>
      <p:sp>
        <p:nvSpPr>
          <p:cNvPr id="20" name="TextBox 19"/>
          <p:cNvSpPr txBox="1"/>
          <p:nvPr/>
        </p:nvSpPr>
        <p:spPr>
          <a:xfrm>
            <a:off x="10347648" y="6245614"/>
            <a:ext cx="1791477" cy="300082"/>
          </a:xfrm>
          <a:prstGeom prst="rect">
            <a:avLst/>
          </a:prstGeom>
          <a:noFill/>
        </p:spPr>
        <p:txBody>
          <a:bodyPr wrap="square" rtlCol="0">
            <a:spAutoFit/>
          </a:bodyPr>
          <a:lstStyle/>
          <a:p>
            <a:r>
              <a:rPr lang="en-US" sz="1350" dirty="0">
                <a:solidFill>
                  <a:schemeClr val="bg2"/>
                </a:solidFill>
                <a:latin typeface="FlandersArtSans-Medium" panose="00000600000000000000" pitchFamily="2" charset="0"/>
              </a:rPr>
              <a:t>vscentrum</a:t>
            </a:r>
            <a:r>
              <a:rPr lang="en-US" sz="1350" dirty="0">
                <a:solidFill>
                  <a:schemeClr val="bg2"/>
                </a:solidFill>
              </a:rPr>
              <a:t>.be</a:t>
            </a:r>
          </a:p>
        </p:txBody>
      </p:sp>
      <p:sp>
        <p:nvSpPr>
          <p:cNvPr id="6" name="Slide Number Placeholder 5"/>
          <p:cNvSpPr>
            <a:spLocks noGrp="1"/>
          </p:cNvSpPr>
          <p:nvPr>
            <p:ph type="sldNum" sz="quarter" idx="12"/>
          </p:nvPr>
        </p:nvSpPr>
        <p:spPr/>
        <p:txBody>
          <a:bodyPr/>
          <a:lstStyle/>
          <a:p>
            <a:fld id="{2307FEF7-704B-9F41-A667-02488DE8B151}" type="slidenum">
              <a:rPr lang="en-US" smtClean="0"/>
              <a:t>‹#›</a:t>
            </a:fld>
            <a:endParaRPr lang="en-US"/>
          </a:p>
        </p:txBody>
      </p:sp>
      <p:sp>
        <p:nvSpPr>
          <p:cNvPr id="10" name="Title 9"/>
          <p:cNvSpPr>
            <a:spLocks noGrp="1"/>
          </p:cNvSpPr>
          <p:nvPr>
            <p:ph type="title"/>
          </p:nvPr>
        </p:nvSpPr>
        <p:spPr>
          <a:xfrm>
            <a:off x="191344" y="2175874"/>
            <a:ext cx="11848256" cy="1325563"/>
          </a:xfrm>
        </p:spPr>
        <p:txBody>
          <a:bodyPr/>
          <a:lstStyle>
            <a:lvl1pPr algn="ctr">
              <a:defRPr/>
            </a:lvl1pPr>
          </a:lstStyle>
          <a:p>
            <a:r>
              <a:rPr lang="en-US" dirty="0"/>
              <a:t>Click to edit Master title style</a:t>
            </a:r>
            <a:endParaRPr lang="nl-BE" dirty="0"/>
          </a:p>
        </p:txBody>
      </p:sp>
    </p:spTree>
    <p:extLst>
      <p:ext uri="{BB962C8B-B14F-4D97-AF65-F5344CB8AC3E}">
        <p14:creationId xmlns:p14="http://schemas.microsoft.com/office/powerpoint/2010/main" val="356094594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512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cSld name="Lee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641619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Full Image">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dirty="0"/>
              <a:t>vscentrum.be</a:t>
            </a:r>
          </a:p>
        </p:txBody>
      </p:sp>
      <p:sp>
        <p:nvSpPr>
          <p:cNvPr id="6" name="Slide Number Placeholder 5"/>
          <p:cNvSpPr>
            <a:spLocks noGrp="1"/>
          </p:cNvSpPr>
          <p:nvPr>
            <p:ph type="sldNum" sz="quarter" idx="12"/>
          </p:nvPr>
        </p:nvSpPr>
        <p:spPr/>
        <p:txBody>
          <a:bodyPr/>
          <a:lstStyle/>
          <a:p>
            <a:fld id="{A2912448-FEEC-49E8-9588-2DF1F90D57C2}" type="slidenum">
              <a:rPr lang="en-US" smtClean="0"/>
              <a:t>‹#›</a:t>
            </a:fld>
            <a:endParaRPr lang="en-US"/>
          </a:p>
        </p:txBody>
      </p:sp>
      <p:sp>
        <p:nvSpPr>
          <p:cNvPr id="3" name="Picture Placeholder 2"/>
          <p:cNvSpPr>
            <a:spLocks noGrp="1"/>
          </p:cNvSpPr>
          <p:nvPr>
            <p:ph type="pic" sz="quarter" idx="13"/>
          </p:nvPr>
        </p:nvSpPr>
        <p:spPr>
          <a:xfrm>
            <a:off x="0" y="0"/>
            <a:ext cx="12192000" cy="6858000"/>
          </a:xfrm>
          <a:prstGeom prst="rect">
            <a:avLst/>
          </a:prstGeom>
          <a:solidFill>
            <a:schemeClr val="accent6">
              <a:lumMod val="50000"/>
            </a:schemeClr>
          </a:solidFill>
        </p:spPr>
        <p:txBody>
          <a:bodyPr/>
          <a:lstStyle>
            <a:lvl1pPr marL="0" indent="0">
              <a:buNone/>
              <a:defRPr/>
            </a:lvl1pPr>
          </a:lstStyle>
          <a:p>
            <a:endParaRPr lang="en-US" dirty="0"/>
          </a:p>
        </p:txBody>
      </p:sp>
    </p:spTree>
    <p:extLst>
      <p:ext uri="{BB962C8B-B14F-4D97-AF65-F5344CB8AC3E}">
        <p14:creationId xmlns:p14="http://schemas.microsoft.com/office/powerpoint/2010/main" val="13149780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General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7361294"/>
      </p:ext>
    </p:extLst>
  </p:cSld>
  <p:clrMapOvr>
    <a:masterClrMapping/>
  </p:clrMapOvr>
  <p:transition advClick="0"/>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Contact Us">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a:t>vscentrum.be</a:t>
            </a:r>
          </a:p>
        </p:txBody>
      </p:sp>
      <p:sp>
        <p:nvSpPr>
          <p:cNvPr id="6" name="Slide Number Placeholder 5"/>
          <p:cNvSpPr>
            <a:spLocks noGrp="1"/>
          </p:cNvSpPr>
          <p:nvPr>
            <p:ph type="sldNum" sz="quarter" idx="12"/>
          </p:nvPr>
        </p:nvSpPr>
        <p:spPr/>
        <p:txBody>
          <a:bodyPr/>
          <a:lstStyle/>
          <a:p>
            <a:fld id="{A2912448-FEEC-49E8-9588-2DF1F90D57C2}" type="slidenum">
              <a:rPr lang="en-US" smtClean="0"/>
              <a:t>‹#›</a:t>
            </a:fld>
            <a:endParaRPr lang="en-US"/>
          </a:p>
        </p:txBody>
      </p:sp>
      <p:sp>
        <p:nvSpPr>
          <p:cNvPr id="7" name="Picture Placeholder 2"/>
          <p:cNvSpPr>
            <a:spLocks noGrp="1"/>
          </p:cNvSpPr>
          <p:nvPr>
            <p:ph type="pic" sz="quarter" idx="22"/>
          </p:nvPr>
        </p:nvSpPr>
        <p:spPr>
          <a:xfrm>
            <a:off x="1028700" y="685800"/>
            <a:ext cx="5067300" cy="5486400"/>
          </a:xfrm>
          <a:prstGeom prst="rect">
            <a:avLst/>
          </a:prstGeom>
          <a:solidFill>
            <a:schemeClr val="accent6">
              <a:lumMod val="50000"/>
            </a:schemeClr>
          </a:solidFill>
        </p:spPr>
        <p:txBody>
          <a:bodyPr/>
          <a:lstStyle>
            <a:lvl1pPr marL="0" indent="0">
              <a:buNone/>
              <a:defRPr sz="1000"/>
            </a:lvl1pPr>
          </a:lstStyle>
          <a:p>
            <a:endParaRPr lang="en-US"/>
          </a:p>
        </p:txBody>
      </p:sp>
    </p:spTree>
    <p:extLst>
      <p:ext uri="{BB962C8B-B14F-4D97-AF65-F5344CB8AC3E}">
        <p14:creationId xmlns:p14="http://schemas.microsoft.com/office/powerpoint/2010/main" val="427078018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5" name="Picture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47648" y="392643"/>
            <a:ext cx="1844351" cy="718699"/>
          </a:xfrm>
          <a:prstGeom prst="rect">
            <a:avLst/>
          </a:prstGeom>
        </p:spPr>
      </p:pic>
      <p:pic>
        <p:nvPicPr>
          <p:cNvPr id="12" name="Picture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16200000">
            <a:off x="4175985" y="-3456972"/>
            <a:ext cx="3833929" cy="12198101"/>
          </a:xfrm>
          <a:prstGeom prst="rect">
            <a:avLst/>
          </a:prstGeom>
        </p:spPr>
      </p:pic>
      <p:sp>
        <p:nvSpPr>
          <p:cNvPr id="2" name="Title 1"/>
          <p:cNvSpPr>
            <a:spLocks noGrp="1"/>
          </p:cNvSpPr>
          <p:nvPr>
            <p:ph type="ctrTitle"/>
          </p:nvPr>
        </p:nvSpPr>
        <p:spPr>
          <a:xfrm>
            <a:off x="1524000" y="1122363"/>
            <a:ext cx="9144000" cy="2387600"/>
          </a:xfrm>
        </p:spPr>
        <p:txBody>
          <a:bodyPr anchor="b"/>
          <a:lstStyle>
            <a:lvl1pPr algn="l">
              <a:defRPr sz="6000"/>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2452396" y="6352792"/>
            <a:ext cx="2743200" cy="365125"/>
          </a:xfrm>
          <a:prstGeom prst="rect">
            <a:avLst/>
          </a:prstGeom>
        </p:spPr>
        <p:txBody>
          <a:bodyPr/>
          <a:lstStyle/>
          <a:p>
            <a:fld id="{12D417FB-DB75-4510-8AD7-5416595AADD8}" type="datetime1">
              <a:rPr lang="en-US" smtClean="0"/>
              <a:t>10/5/2020</a:t>
            </a:fld>
            <a:endParaRPr lang="en-US"/>
          </a:p>
        </p:txBody>
      </p:sp>
      <p:sp>
        <p:nvSpPr>
          <p:cNvPr id="5" name="Footer Placeholder 4" hidden="1"/>
          <p:cNvSpPr>
            <a:spLocks noGrp="1"/>
          </p:cNvSpPr>
          <p:nvPr>
            <p:ph type="ftr" sz="quarter" idx="11"/>
          </p:nvPr>
        </p:nvSpPr>
        <p:spPr>
          <a:xfrm>
            <a:off x="8610599" y="6356350"/>
            <a:ext cx="2121243" cy="365125"/>
          </a:xfrm>
          <a:prstGeom prst="rect">
            <a:avLst/>
          </a:prstGeom>
        </p:spPr>
        <p:txBody>
          <a:bodyPr/>
          <a:lstStyle/>
          <a:p>
            <a:r>
              <a:rPr lang="en-US"/>
              <a:t>vscentrum.be</a:t>
            </a:r>
          </a:p>
        </p:txBody>
      </p:sp>
      <p:sp>
        <p:nvSpPr>
          <p:cNvPr id="8" name="Rectangle 6"/>
          <p:cNvSpPr/>
          <p:nvPr userDrawn="1"/>
        </p:nvSpPr>
        <p:spPr>
          <a:xfrm flipH="1">
            <a:off x="0" y="4725859"/>
            <a:ext cx="12192000" cy="2162432"/>
          </a:xfrm>
          <a:custGeom>
            <a:avLst/>
            <a:gdLst>
              <a:gd name="connsiteX0" fmla="*/ 0 w 12192000"/>
              <a:gd name="connsiteY0" fmla="*/ 0 h 2162432"/>
              <a:gd name="connsiteX1" fmla="*/ 12192000 w 12192000"/>
              <a:gd name="connsiteY1" fmla="*/ 0 h 2162432"/>
              <a:gd name="connsiteX2" fmla="*/ 12192000 w 12192000"/>
              <a:gd name="connsiteY2" fmla="*/ 2162432 h 2162432"/>
              <a:gd name="connsiteX3" fmla="*/ 0 w 12192000"/>
              <a:gd name="connsiteY3" fmla="*/ 2162432 h 2162432"/>
              <a:gd name="connsiteX4" fmla="*/ 0 w 12192000"/>
              <a:gd name="connsiteY4" fmla="*/ 0 h 2162432"/>
              <a:gd name="connsiteX0" fmla="*/ 0 w 12192000"/>
              <a:gd name="connsiteY0" fmla="*/ 1169773 h 2162432"/>
              <a:gd name="connsiteX1" fmla="*/ 12192000 w 12192000"/>
              <a:gd name="connsiteY1" fmla="*/ 0 h 2162432"/>
              <a:gd name="connsiteX2" fmla="*/ 12192000 w 12192000"/>
              <a:gd name="connsiteY2" fmla="*/ 2162432 h 2162432"/>
              <a:gd name="connsiteX3" fmla="*/ 0 w 12192000"/>
              <a:gd name="connsiteY3" fmla="*/ 2162432 h 2162432"/>
              <a:gd name="connsiteX4" fmla="*/ 0 w 12192000"/>
              <a:gd name="connsiteY4" fmla="*/ 1169773 h 2162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2162432">
                <a:moveTo>
                  <a:pt x="0" y="1169773"/>
                </a:moveTo>
                <a:lnTo>
                  <a:pt x="12192000" y="0"/>
                </a:lnTo>
                <a:lnTo>
                  <a:pt x="12192000" y="2162432"/>
                </a:lnTo>
                <a:lnTo>
                  <a:pt x="0" y="2162432"/>
                </a:lnTo>
                <a:lnTo>
                  <a:pt x="0" y="1169773"/>
                </a:lnTo>
                <a:close/>
              </a:path>
            </a:pathLst>
          </a:cu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userDrawn="1"/>
        </p:nvSpPr>
        <p:spPr>
          <a:xfrm>
            <a:off x="0" y="4695568"/>
            <a:ext cx="12192000" cy="2162432"/>
          </a:xfrm>
          <a:custGeom>
            <a:avLst/>
            <a:gdLst>
              <a:gd name="connsiteX0" fmla="*/ 0 w 12192000"/>
              <a:gd name="connsiteY0" fmla="*/ 0 h 2162432"/>
              <a:gd name="connsiteX1" fmla="*/ 12192000 w 12192000"/>
              <a:gd name="connsiteY1" fmla="*/ 0 h 2162432"/>
              <a:gd name="connsiteX2" fmla="*/ 12192000 w 12192000"/>
              <a:gd name="connsiteY2" fmla="*/ 2162432 h 2162432"/>
              <a:gd name="connsiteX3" fmla="*/ 0 w 12192000"/>
              <a:gd name="connsiteY3" fmla="*/ 2162432 h 2162432"/>
              <a:gd name="connsiteX4" fmla="*/ 0 w 12192000"/>
              <a:gd name="connsiteY4" fmla="*/ 0 h 2162432"/>
              <a:gd name="connsiteX0" fmla="*/ 0 w 12192000"/>
              <a:gd name="connsiteY0" fmla="*/ 1169773 h 2162432"/>
              <a:gd name="connsiteX1" fmla="*/ 12192000 w 12192000"/>
              <a:gd name="connsiteY1" fmla="*/ 0 h 2162432"/>
              <a:gd name="connsiteX2" fmla="*/ 12192000 w 12192000"/>
              <a:gd name="connsiteY2" fmla="*/ 2162432 h 2162432"/>
              <a:gd name="connsiteX3" fmla="*/ 0 w 12192000"/>
              <a:gd name="connsiteY3" fmla="*/ 2162432 h 2162432"/>
              <a:gd name="connsiteX4" fmla="*/ 0 w 12192000"/>
              <a:gd name="connsiteY4" fmla="*/ 1169773 h 2162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2162432">
                <a:moveTo>
                  <a:pt x="0" y="1169773"/>
                </a:moveTo>
                <a:lnTo>
                  <a:pt x="12192000" y="0"/>
                </a:lnTo>
                <a:lnTo>
                  <a:pt x="12192000" y="2162432"/>
                </a:lnTo>
                <a:lnTo>
                  <a:pt x="0" y="2162432"/>
                </a:lnTo>
                <a:lnTo>
                  <a:pt x="0" y="1169773"/>
                </a:lnTo>
                <a:close/>
              </a:path>
            </a:pathLst>
          </a:custGeom>
          <a:solidFill>
            <a:srgbClr val="DB6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728344" y="5970673"/>
            <a:ext cx="3997596" cy="710771"/>
          </a:xfrm>
          <a:prstGeom prst="rect">
            <a:avLst/>
          </a:prstGeom>
        </p:spPr>
      </p:pic>
      <p:sp>
        <p:nvSpPr>
          <p:cNvPr id="20" name="TextBox 19"/>
          <p:cNvSpPr txBox="1"/>
          <p:nvPr userDrawn="1"/>
        </p:nvSpPr>
        <p:spPr>
          <a:xfrm>
            <a:off x="10347648" y="6245614"/>
            <a:ext cx="1791477" cy="369332"/>
          </a:xfrm>
          <a:prstGeom prst="rect">
            <a:avLst/>
          </a:prstGeom>
          <a:noFill/>
        </p:spPr>
        <p:txBody>
          <a:bodyPr wrap="square" rtlCol="0">
            <a:spAutoFit/>
          </a:bodyPr>
          <a:lstStyle/>
          <a:p>
            <a:r>
              <a:rPr lang="en-US" dirty="0">
                <a:solidFill>
                  <a:schemeClr val="bg2"/>
                </a:solidFill>
                <a:latin typeface="FlandersArtSans-Medium" panose="00000600000000000000" pitchFamily="2" charset="0"/>
              </a:rPr>
              <a:t>vscentrum</a:t>
            </a:r>
            <a:r>
              <a:rPr lang="en-US" dirty="0">
                <a:solidFill>
                  <a:schemeClr val="bg2"/>
                </a:solidFill>
              </a:rPr>
              <a:t>.be</a:t>
            </a:r>
          </a:p>
        </p:txBody>
      </p:sp>
      <p:sp>
        <p:nvSpPr>
          <p:cNvPr id="6" name="Slide Number Placeholder 5"/>
          <p:cNvSpPr>
            <a:spLocks noGrp="1"/>
          </p:cNvSpPr>
          <p:nvPr>
            <p:ph type="sldNum" sz="quarter" idx="12"/>
          </p:nvPr>
        </p:nvSpPr>
        <p:spPr/>
        <p:txBody>
          <a:bodyPr/>
          <a:lstStyle/>
          <a:p>
            <a:fld id="{CF5A1C33-475D-474A-A037-DDAF3DC7AF09}" type="slidenum">
              <a:rPr lang="en-US" smtClean="0"/>
              <a:t>‹#›</a:t>
            </a:fld>
            <a:endParaRPr lang="en-US"/>
          </a:p>
        </p:txBody>
      </p:sp>
    </p:spTree>
    <p:extLst>
      <p:ext uri="{BB962C8B-B14F-4D97-AF65-F5344CB8AC3E}">
        <p14:creationId xmlns:p14="http://schemas.microsoft.com/office/powerpoint/2010/main" val="233269865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7" name="Slide Number Placeholder 6"/>
          <p:cNvSpPr>
            <a:spLocks noGrp="1"/>
          </p:cNvSpPr>
          <p:nvPr>
            <p:ph type="sldNum" sz="quarter" idx="12"/>
          </p:nvPr>
        </p:nvSpPr>
        <p:spPr/>
        <p:txBody>
          <a:bodyPr/>
          <a:lstStyle/>
          <a:p>
            <a:fld id="{CF5A1C33-475D-474A-A037-DDAF3DC7AF09}" type="slidenum">
              <a:rPr lang="en-US" smtClean="0"/>
              <a:t>‹#›</a:t>
            </a:fld>
            <a:endParaRPr lang="en-US"/>
          </a:p>
        </p:txBody>
      </p:sp>
    </p:spTree>
    <p:extLst>
      <p:ext uri="{BB962C8B-B14F-4D97-AF65-F5344CB8AC3E}">
        <p14:creationId xmlns:p14="http://schemas.microsoft.com/office/powerpoint/2010/main" val="192297717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7" name="Slide Number Placeholder 6"/>
          <p:cNvSpPr>
            <a:spLocks noGrp="1"/>
          </p:cNvSpPr>
          <p:nvPr>
            <p:ph type="sldNum" sz="quarter" idx="12"/>
          </p:nvPr>
        </p:nvSpPr>
        <p:spPr/>
        <p:txBody>
          <a:bodyPr/>
          <a:lstStyle/>
          <a:p>
            <a:fld id="{CF5A1C33-475D-474A-A037-DDAF3DC7AF09}" type="slidenum">
              <a:rPr lang="en-US" smtClean="0"/>
              <a:t>‹#›</a:t>
            </a:fld>
            <a:endParaRPr lang="en-US"/>
          </a:p>
        </p:txBody>
      </p:sp>
    </p:spTree>
    <p:extLst>
      <p:ext uri="{BB962C8B-B14F-4D97-AF65-F5344CB8AC3E}">
        <p14:creationId xmlns:p14="http://schemas.microsoft.com/office/powerpoint/2010/main" val="126472478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p:txBody>
          <a:bodyPr/>
          <a:lstStyle/>
          <a:p>
            <a:fld id="{CF5A1C33-475D-474A-A037-DDAF3DC7AF09}" type="slidenum">
              <a:rPr lang="en-US" smtClean="0"/>
              <a:t>‹#›</a:t>
            </a:fld>
            <a:endParaRPr lang="en-US"/>
          </a:p>
        </p:txBody>
      </p:sp>
    </p:spTree>
    <p:extLst>
      <p:ext uri="{BB962C8B-B14F-4D97-AF65-F5344CB8AC3E}">
        <p14:creationId xmlns:p14="http://schemas.microsoft.com/office/powerpoint/2010/main" val="416676005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Alleen titel">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lvl1pPr>
              <a:defRPr>
                <a:solidFill>
                  <a:srgbClr val="FFFFFF"/>
                </a:solidFill>
                <a:latin typeface="Open Sans Extrabold" panose="020B0906030804020204" pitchFamily="34" charset="0"/>
                <a:ea typeface="Open Sans Extrabold" panose="020B0906030804020204" pitchFamily="34" charset="0"/>
                <a:cs typeface="Open Sans Extrabold" panose="020B0906030804020204" pitchFamily="34" charset="0"/>
              </a:defRPr>
            </a:lvl1pPr>
          </a:lstStyle>
          <a:p>
            <a:r>
              <a:rPr lang="en-US" dirty="0"/>
              <a:t>Click to edit Master title style</a:t>
            </a:r>
            <a:endParaRPr lang="en-GB" dirty="0"/>
          </a:p>
        </p:txBody>
      </p:sp>
    </p:spTree>
    <p:extLst>
      <p:ext uri="{BB962C8B-B14F-4D97-AF65-F5344CB8AC3E}">
        <p14:creationId xmlns:p14="http://schemas.microsoft.com/office/powerpoint/2010/main" val="415329884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_Alleen titel">
    <p:spTree>
      <p:nvGrpSpPr>
        <p:cNvPr id="1" name=""/>
        <p:cNvGrpSpPr/>
        <p:nvPr/>
      </p:nvGrpSpPr>
      <p:grpSpPr>
        <a:xfrm>
          <a:off x="0" y="0"/>
          <a:ext cx="0" cy="0"/>
          <a:chOff x="0" y="0"/>
          <a:chExt cx="0" cy="0"/>
        </a:xfrm>
      </p:grpSpPr>
      <p:sp>
        <p:nvSpPr>
          <p:cNvPr id="8" name="Footer Placeholder 7"/>
          <p:cNvSpPr>
            <a:spLocks noGrp="1"/>
          </p:cNvSpPr>
          <p:nvPr>
            <p:ph type="ftr" sz="quarter" idx="10"/>
          </p:nvPr>
        </p:nvSpPr>
        <p:spPr>
          <a:xfrm>
            <a:off x="4038600" y="6356350"/>
            <a:ext cx="4114800" cy="365125"/>
          </a:xfrm>
          <a:prstGeom prst="rect">
            <a:avLst/>
          </a:prstGeom>
        </p:spPr>
        <p:txBody>
          <a:bodyPr/>
          <a:lstStyle/>
          <a:p>
            <a:endParaRPr lang="en-US" dirty="0"/>
          </a:p>
        </p:txBody>
      </p:sp>
    </p:spTree>
    <p:extLst>
      <p:ext uri="{BB962C8B-B14F-4D97-AF65-F5344CB8AC3E}">
        <p14:creationId xmlns:p14="http://schemas.microsoft.com/office/powerpoint/2010/main" val="32174696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2400"/>
            </a:lvl1pPr>
          </a:lstStyle>
          <a:p>
            <a:r>
              <a:rPr lang="en-US"/>
              <a:t>Click to edit Master title style</a:t>
            </a:r>
          </a:p>
        </p:txBody>
      </p:sp>
      <p:sp>
        <p:nvSpPr>
          <p:cNvPr id="3" name="Content Placeholder 2"/>
          <p:cNvSpPr>
            <a:spLocks noGrp="1"/>
          </p:cNvSpPr>
          <p:nvPr>
            <p:ph idx="1"/>
          </p:nvPr>
        </p:nvSpPr>
        <p:spPr>
          <a:xfrm>
            <a:off x="5183188" y="987427"/>
            <a:ext cx="617220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7" name="Slide Number Placeholder 6"/>
          <p:cNvSpPr>
            <a:spLocks noGrp="1"/>
          </p:cNvSpPr>
          <p:nvPr>
            <p:ph type="sldNum" sz="quarter" idx="12"/>
          </p:nvPr>
        </p:nvSpPr>
        <p:spPr/>
        <p:txBody>
          <a:bodyPr/>
          <a:lstStyle/>
          <a:p>
            <a:fld id="{F35D8031-C8E5-48F8-A3B6-81643B27A3AF}" type="slidenum">
              <a:rPr lang="nl-BE" smtClean="0"/>
              <a:pPr/>
              <a:t>‹#›</a:t>
            </a:fld>
            <a:endParaRPr lang="nl-BE" dirty="0"/>
          </a:p>
        </p:txBody>
      </p:sp>
    </p:spTree>
    <p:extLst>
      <p:ext uri="{BB962C8B-B14F-4D97-AF65-F5344CB8AC3E}">
        <p14:creationId xmlns:p14="http://schemas.microsoft.com/office/powerpoint/2010/main" val="1229455073"/>
      </p:ext>
    </p:extLst>
  </p:cSld>
  <p:clrMapOvr>
    <a:masterClrMapping/>
  </p:clrMapOvr>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000" b="0" i="0">
                <a:solidFill>
                  <a:schemeClr val="bg1"/>
                </a:solidFill>
                <a:latin typeface="Calibri"/>
                <a:cs typeface="Calibri"/>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Tree>
    <p:extLst>
      <p:ext uri="{BB962C8B-B14F-4D97-AF65-F5344CB8AC3E}">
        <p14:creationId xmlns:p14="http://schemas.microsoft.com/office/powerpoint/2010/main" val="12983405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Full Image">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dirty="0"/>
              <a:t>vscentrum.be</a:t>
            </a:r>
          </a:p>
        </p:txBody>
      </p:sp>
      <p:sp>
        <p:nvSpPr>
          <p:cNvPr id="6" name="Slide Number Placeholder 5"/>
          <p:cNvSpPr>
            <a:spLocks noGrp="1"/>
          </p:cNvSpPr>
          <p:nvPr>
            <p:ph type="sldNum" sz="quarter" idx="12"/>
          </p:nvPr>
        </p:nvSpPr>
        <p:spPr/>
        <p:txBody>
          <a:bodyPr/>
          <a:lstStyle/>
          <a:p>
            <a:fld id="{A2912448-FEEC-49E8-9588-2DF1F90D57C2}" type="slidenum">
              <a:rPr lang="en-US" smtClean="0"/>
              <a:t>‹#›</a:t>
            </a:fld>
            <a:endParaRPr lang="en-US"/>
          </a:p>
        </p:txBody>
      </p:sp>
      <p:sp>
        <p:nvSpPr>
          <p:cNvPr id="3" name="Picture Placeholder 2"/>
          <p:cNvSpPr>
            <a:spLocks noGrp="1"/>
          </p:cNvSpPr>
          <p:nvPr>
            <p:ph type="pic" sz="quarter" idx="13"/>
          </p:nvPr>
        </p:nvSpPr>
        <p:spPr>
          <a:xfrm>
            <a:off x="0" y="0"/>
            <a:ext cx="12192000" cy="6858000"/>
          </a:xfrm>
          <a:prstGeom prst="rect">
            <a:avLst/>
          </a:prstGeom>
          <a:solidFill>
            <a:schemeClr val="accent6">
              <a:lumMod val="50000"/>
            </a:schemeClr>
          </a:solidFill>
        </p:spPr>
        <p:txBody>
          <a:bodyPr/>
          <a:lstStyle>
            <a:lvl1pPr marL="0" indent="0">
              <a:buNone/>
              <a:defRPr/>
            </a:lvl1pPr>
          </a:lstStyle>
          <a:p>
            <a:endParaRPr lang="en-US"/>
          </a:p>
        </p:txBody>
      </p:sp>
    </p:spTree>
    <p:extLst>
      <p:ext uri="{BB962C8B-B14F-4D97-AF65-F5344CB8AC3E}">
        <p14:creationId xmlns:p14="http://schemas.microsoft.com/office/powerpoint/2010/main" val="18301531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2400"/>
            </a:lvl1pPr>
          </a:lstStyle>
          <a:p>
            <a:r>
              <a:rPr lang="en-US"/>
              <a:t>Click to edit Master title style</a:t>
            </a:r>
          </a:p>
        </p:txBody>
      </p:sp>
      <p:sp>
        <p:nvSpPr>
          <p:cNvPr id="3" name="Picture Placeholder 2"/>
          <p:cNvSpPr>
            <a:spLocks noGrp="1"/>
          </p:cNvSpPr>
          <p:nvPr>
            <p:ph type="pic" idx="1"/>
          </p:nvPr>
        </p:nvSpPr>
        <p:spPr>
          <a:xfrm>
            <a:off x="5183188" y="987427"/>
            <a:ext cx="617220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7" name="Slide Number Placeholder 6"/>
          <p:cNvSpPr>
            <a:spLocks noGrp="1"/>
          </p:cNvSpPr>
          <p:nvPr>
            <p:ph type="sldNum" sz="quarter" idx="12"/>
          </p:nvPr>
        </p:nvSpPr>
        <p:spPr/>
        <p:txBody>
          <a:bodyPr/>
          <a:lstStyle/>
          <a:p>
            <a:fld id="{F35D8031-C8E5-48F8-A3B6-81643B27A3AF}" type="slidenum">
              <a:rPr lang="nl-BE" smtClean="0"/>
              <a:pPr/>
              <a:t>‹#›</a:t>
            </a:fld>
            <a:endParaRPr lang="nl-BE" dirty="0"/>
          </a:p>
        </p:txBody>
      </p:sp>
    </p:spTree>
    <p:extLst>
      <p:ext uri="{BB962C8B-B14F-4D97-AF65-F5344CB8AC3E}">
        <p14:creationId xmlns:p14="http://schemas.microsoft.com/office/powerpoint/2010/main" val="3573974311"/>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p:txBody>
          <a:bodyPr/>
          <a:lstStyle/>
          <a:p>
            <a:fld id="{F35D8031-C8E5-48F8-A3B6-81643B27A3AF}" type="slidenum">
              <a:rPr lang="nl-BE" smtClean="0"/>
              <a:pPr/>
              <a:t>‹#›</a:t>
            </a:fld>
            <a:endParaRPr lang="nl-BE" dirty="0"/>
          </a:p>
        </p:txBody>
      </p:sp>
    </p:spTree>
    <p:extLst>
      <p:ext uri="{BB962C8B-B14F-4D97-AF65-F5344CB8AC3E}">
        <p14:creationId xmlns:p14="http://schemas.microsoft.com/office/powerpoint/2010/main" val="3322759411"/>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Single Image">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endParaRPr lang="nl-BE" dirty="0"/>
          </a:p>
        </p:txBody>
      </p:sp>
      <p:sp>
        <p:nvSpPr>
          <p:cNvPr id="6" name="Slide Number Placeholder 5"/>
          <p:cNvSpPr>
            <a:spLocks noGrp="1"/>
          </p:cNvSpPr>
          <p:nvPr>
            <p:ph type="sldNum" sz="quarter" idx="12"/>
          </p:nvPr>
        </p:nvSpPr>
        <p:spPr/>
        <p:txBody>
          <a:bodyPr/>
          <a:lstStyle/>
          <a:p>
            <a:fld id="{F35D8031-C8E5-48F8-A3B6-81643B27A3AF}" type="slidenum">
              <a:rPr lang="nl-BE" smtClean="0"/>
              <a:pPr/>
              <a:t>‹#›</a:t>
            </a:fld>
            <a:endParaRPr lang="nl-BE" dirty="0"/>
          </a:p>
        </p:txBody>
      </p:sp>
      <p:sp>
        <p:nvSpPr>
          <p:cNvPr id="3" name="Picture Placeholder 2"/>
          <p:cNvSpPr>
            <a:spLocks noGrp="1"/>
          </p:cNvSpPr>
          <p:nvPr>
            <p:ph type="pic" sz="quarter" idx="13"/>
          </p:nvPr>
        </p:nvSpPr>
        <p:spPr>
          <a:xfrm>
            <a:off x="1028701" y="2514600"/>
            <a:ext cx="5067300" cy="3273552"/>
          </a:xfrm>
          <a:prstGeom prst="roundRect">
            <a:avLst>
              <a:gd name="adj" fmla="val 935"/>
            </a:avLst>
          </a:prstGeom>
          <a:solidFill>
            <a:schemeClr val="accent6">
              <a:lumMod val="50000"/>
            </a:schemeClr>
          </a:solidFill>
        </p:spPr>
        <p:txBody>
          <a:bodyPr/>
          <a:lstStyle>
            <a:lvl1pPr marL="0" indent="0">
              <a:buNone/>
              <a:defRPr sz="750"/>
            </a:lvl1pPr>
          </a:lstStyle>
          <a:p>
            <a:r>
              <a:rPr lang="en-US"/>
              <a:t>Click icon to add picture</a:t>
            </a:r>
          </a:p>
        </p:txBody>
      </p:sp>
    </p:spTree>
    <p:extLst>
      <p:ext uri="{BB962C8B-B14F-4D97-AF65-F5344CB8AC3E}">
        <p14:creationId xmlns:p14="http://schemas.microsoft.com/office/powerpoint/2010/main" val="1404826009"/>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cSld name="Titel en object">
    <p:spTree>
      <p:nvGrpSpPr>
        <p:cNvPr id="1" name=""/>
        <p:cNvGrpSpPr/>
        <p:nvPr/>
      </p:nvGrpSpPr>
      <p:grpSpPr>
        <a:xfrm>
          <a:off x="0" y="0"/>
          <a:ext cx="0" cy="0"/>
          <a:chOff x="0" y="0"/>
          <a:chExt cx="0" cy="0"/>
        </a:xfrm>
      </p:grpSpPr>
      <p:sp>
        <p:nvSpPr>
          <p:cNvPr id="3" name="Tijdelijke aanduiding voor datum 2"/>
          <p:cNvSpPr>
            <a:spLocks noGrp="1"/>
          </p:cNvSpPr>
          <p:nvPr>
            <p:ph type="dt" sz="half" idx="10"/>
          </p:nvPr>
        </p:nvSpPr>
        <p:spPr/>
        <p:txBody>
          <a:bodyPr/>
          <a:lstStyle/>
          <a:p>
            <a:endParaRPr lang="nl-BE" dirty="0"/>
          </a:p>
        </p:txBody>
      </p:sp>
      <p:sp>
        <p:nvSpPr>
          <p:cNvPr id="5" name="Tijdelijke aanduiding voor dianummer 4"/>
          <p:cNvSpPr>
            <a:spLocks noGrp="1"/>
          </p:cNvSpPr>
          <p:nvPr>
            <p:ph type="sldNum" sz="quarter" idx="12"/>
          </p:nvPr>
        </p:nvSpPr>
        <p:spPr/>
        <p:txBody>
          <a:bodyPr/>
          <a:lstStyle/>
          <a:p>
            <a:fld id="{F35D8031-C8E5-48F8-A3B6-81643B27A3AF}" type="slidenum">
              <a:rPr lang="nl-BE" smtClean="0"/>
              <a:pPr/>
              <a:t>‹#›</a:t>
            </a:fld>
            <a:endParaRPr lang="nl-BE" dirty="0"/>
          </a:p>
        </p:txBody>
      </p:sp>
      <p:sp>
        <p:nvSpPr>
          <p:cNvPr id="6" name="Tijdelijke aanduiding voor tekst 2"/>
          <p:cNvSpPr>
            <a:spLocks noGrp="1"/>
          </p:cNvSpPr>
          <p:nvPr>
            <p:ph idx="1" hasCustomPrompt="1"/>
          </p:nvPr>
        </p:nvSpPr>
        <p:spPr>
          <a:xfrm>
            <a:off x="720000" y="1349999"/>
            <a:ext cx="11112000" cy="4428000"/>
          </a:xfrm>
          <a:prstGeom prst="rect">
            <a:avLst/>
          </a:prstGeom>
        </p:spPr>
        <p:txBody>
          <a:bodyPr vert="horz" lIns="0" tIns="0" rIns="0" bIns="0" rtlCol="0">
            <a:noAutofit/>
          </a:bodyPr>
          <a:lstStyle>
            <a:lvl1pPr>
              <a:defRPr>
                <a:solidFill>
                  <a:schemeClr val="tx1"/>
                </a:solidFill>
                <a:latin typeface="+mn-lt"/>
                <a:ea typeface="Open Sans Extrabold" panose="020B0906030804020204" pitchFamily="34" charset="0"/>
                <a:cs typeface="Open Sans Extrabold" panose="020B0906030804020204" pitchFamily="34" charset="0"/>
              </a:defRPr>
            </a:lvl1pPr>
            <a:lvl2pPr>
              <a:defRPr>
                <a:solidFill>
                  <a:schemeClr val="tx1"/>
                </a:solidFill>
                <a:latin typeface="+mn-lt"/>
                <a:ea typeface="Open Sans Extrabold" panose="020B0906030804020204" pitchFamily="34" charset="0"/>
                <a:cs typeface="Open Sans Extrabold" panose="020B0906030804020204" pitchFamily="34" charset="0"/>
              </a:defRPr>
            </a:lvl2pPr>
            <a:lvl3pPr>
              <a:defRPr>
                <a:solidFill>
                  <a:schemeClr val="tx1"/>
                </a:solidFill>
                <a:latin typeface="+mn-lt"/>
                <a:ea typeface="Open Sans Extrabold" panose="020B0906030804020204" pitchFamily="34" charset="0"/>
                <a:cs typeface="Open Sans Extrabold" panose="020B0906030804020204" pitchFamily="34" charset="0"/>
              </a:defRPr>
            </a:lvl3pPr>
            <a:lvl4pPr>
              <a:defRPr>
                <a:solidFill>
                  <a:schemeClr val="tx1"/>
                </a:solidFill>
                <a:latin typeface="+mn-lt"/>
                <a:ea typeface="Open Sans Extrabold" panose="020B0906030804020204" pitchFamily="34" charset="0"/>
                <a:cs typeface="Open Sans Extrabold" panose="020B0906030804020204" pitchFamily="34" charset="0"/>
              </a:defRPr>
            </a:lvl4pPr>
            <a:lvl5pPr>
              <a:defRPr>
                <a:solidFill>
                  <a:schemeClr val="tx1"/>
                </a:solidFill>
                <a:latin typeface="+mn-lt"/>
                <a:ea typeface="Open Sans Extrabold" panose="020B0906030804020204" pitchFamily="34" charset="0"/>
                <a:cs typeface="Open Sans Extrabold" panose="020B0906030804020204" pitchFamily="34" charset="0"/>
              </a:defRPr>
            </a:lvl5pPr>
          </a:lstStyle>
          <a:p>
            <a:pPr lvl="0"/>
            <a:r>
              <a:rPr lang="nl-NL" dirty="0"/>
              <a:t>Klik en typ de tekst</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4" name="Title 3"/>
          <p:cNvSpPr>
            <a:spLocks noGrp="1"/>
          </p:cNvSpPr>
          <p:nvPr>
            <p:ph type="title"/>
          </p:nvPr>
        </p:nvSpPr>
        <p:spPr>
          <a:xfrm>
            <a:off x="720000" y="-27384"/>
            <a:ext cx="11112000" cy="1325563"/>
          </a:xfrm>
          <a:prstGeom prst="rect">
            <a:avLst/>
          </a:prstGeom>
        </p:spPr>
        <p:txBody>
          <a:bodyPr/>
          <a:lstStyle>
            <a:lvl1pPr>
              <a:defRPr>
                <a:solidFill>
                  <a:schemeClr val="tx1"/>
                </a:solidFill>
                <a:latin typeface="+mj-lt"/>
                <a:ea typeface="Open Sans Extrabold" panose="020B0906030804020204" pitchFamily="34" charset="0"/>
                <a:cs typeface="Open Sans Extrabold" panose="020B0906030804020204" pitchFamily="34" charset="0"/>
              </a:defRPr>
            </a:lvl1pPr>
          </a:lstStyle>
          <a:p>
            <a:r>
              <a:rPr lang="en-US" dirty="0"/>
              <a:t>Click to edit Master title style</a:t>
            </a:r>
            <a:endParaRPr lang="en-GB" dirty="0"/>
          </a:p>
        </p:txBody>
      </p:sp>
    </p:spTree>
    <p:extLst>
      <p:ext uri="{BB962C8B-B14F-4D97-AF65-F5344CB8AC3E}">
        <p14:creationId xmlns:p14="http://schemas.microsoft.com/office/powerpoint/2010/main" val="39966081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Alleen titel">
    <p:spTree>
      <p:nvGrpSpPr>
        <p:cNvPr id="1" name=""/>
        <p:cNvGrpSpPr/>
        <p:nvPr/>
      </p:nvGrpSpPr>
      <p:grpSpPr>
        <a:xfrm>
          <a:off x="0" y="0"/>
          <a:ext cx="0" cy="0"/>
          <a:chOff x="0" y="0"/>
          <a:chExt cx="0" cy="0"/>
        </a:xfrm>
      </p:grpSpPr>
      <p:sp>
        <p:nvSpPr>
          <p:cNvPr id="2" name="Title 1"/>
          <p:cNvSpPr>
            <a:spLocks noGrp="1"/>
          </p:cNvSpPr>
          <p:nvPr>
            <p:ph type="title"/>
          </p:nvPr>
        </p:nvSpPr>
        <p:spPr>
          <a:xfrm>
            <a:off x="838200" y="15205"/>
            <a:ext cx="10515600" cy="1181547"/>
          </a:xfrm>
          <a:prstGeom prst="rect">
            <a:avLst/>
          </a:prstGeom>
        </p:spPr>
        <p:txBody>
          <a:bodyPr/>
          <a:lstStyle>
            <a:lvl1pPr>
              <a:defRPr>
                <a:solidFill>
                  <a:schemeClr val="tx1"/>
                </a:solidFill>
                <a:latin typeface="+mj-lt"/>
                <a:ea typeface="Open Sans Extrabold" panose="020B0906030804020204" pitchFamily="34" charset="0"/>
                <a:cs typeface="Open Sans Extrabold" panose="020B0906030804020204" pitchFamily="34" charset="0"/>
              </a:defRPr>
            </a:lvl1pPr>
          </a:lstStyle>
          <a:p>
            <a:r>
              <a:rPr lang="en-US" dirty="0"/>
              <a:t>Click to edit Master title style</a:t>
            </a:r>
            <a:endParaRPr lang="en-GB" dirty="0"/>
          </a:p>
        </p:txBody>
      </p:sp>
    </p:spTree>
    <p:extLst>
      <p:ext uri="{BB962C8B-B14F-4D97-AF65-F5344CB8AC3E}">
        <p14:creationId xmlns:p14="http://schemas.microsoft.com/office/powerpoint/2010/main" val="32895397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1_Alleen titel">
    <p:spTree>
      <p:nvGrpSpPr>
        <p:cNvPr id="1" name=""/>
        <p:cNvGrpSpPr/>
        <p:nvPr/>
      </p:nvGrpSpPr>
      <p:grpSpPr>
        <a:xfrm>
          <a:off x="0" y="0"/>
          <a:ext cx="0" cy="0"/>
          <a:chOff x="0" y="0"/>
          <a:chExt cx="0" cy="0"/>
        </a:xfrm>
      </p:grpSpPr>
      <p:sp>
        <p:nvSpPr>
          <p:cNvPr id="8" name="Footer Placeholder 7"/>
          <p:cNvSpPr>
            <a:spLocks noGrp="1"/>
          </p:cNvSpPr>
          <p:nvPr>
            <p:ph type="ftr" sz="quarter" idx="10"/>
          </p:nvPr>
        </p:nvSpPr>
        <p:spPr>
          <a:xfrm>
            <a:off x="4038600" y="6356352"/>
            <a:ext cx="4114800" cy="365125"/>
          </a:xfrm>
          <a:prstGeom prst="rect">
            <a:avLst/>
          </a:prstGeom>
        </p:spPr>
        <p:txBody>
          <a:bodyPr/>
          <a:lstStyle/>
          <a:p>
            <a:endParaRPr lang="nl-BE" dirty="0"/>
          </a:p>
        </p:txBody>
      </p:sp>
    </p:spTree>
    <p:extLst>
      <p:ext uri="{BB962C8B-B14F-4D97-AF65-F5344CB8AC3E}">
        <p14:creationId xmlns:p14="http://schemas.microsoft.com/office/powerpoint/2010/main" val="1541036462"/>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BE"/>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Tree>
    <p:extLst>
      <p:ext uri="{BB962C8B-B14F-4D97-AF65-F5344CB8AC3E}">
        <p14:creationId xmlns:p14="http://schemas.microsoft.com/office/powerpoint/2010/main" val="10890750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5" Type="http://schemas.openxmlformats.org/officeDocument/2006/relationships/slideLayout" Target="../slideLayouts/slideLayout18.xml"/><Relationship Id="rId10" Type="http://schemas.openxmlformats.org/officeDocument/2006/relationships/image" Target="../media/image1.png"/><Relationship Id="rId4" Type="http://schemas.openxmlformats.org/officeDocument/2006/relationships/slideLayout" Target="../slideLayouts/slideLayout17.xml"/><Relationship Id="rId9"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Rectangle 7"/>
          <p:cNvSpPr/>
          <p:nvPr/>
        </p:nvSpPr>
        <p:spPr>
          <a:xfrm>
            <a:off x="3720" y="6130213"/>
            <a:ext cx="12188280" cy="727788"/>
          </a:xfrm>
          <a:custGeom>
            <a:avLst/>
            <a:gdLst>
              <a:gd name="connsiteX0" fmla="*/ 0 w 12192000"/>
              <a:gd name="connsiteY0" fmla="*/ 0 h 1268963"/>
              <a:gd name="connsiteX1" fmla="*/ 12192000 w 12192000"/>
              <a:gd name="connsiteY1" fmla="*/ 0 h 1268963"/>
              <a:gd name="connsiteX2" fmla="*/ 12192000 w 12192000"/>
              <a:gd name="connsiteY2" fmla="*/ 1268963 h 1268963"/>
              <a:gd name="connsiteX3" fmla="*/ 0 w 12192000"/>
              <a:gd name="connsiteY3" fmla="*/ 1268963 h 1268963"/>
              <a:gd name="connsiteX4" fmla="*/ 0 w 12192000"/>
              <a:gd name="connsiteY4" fmla="*/ 0 h 1268963"/>
              <a:gd name="connsiteX0" fmla="*/ 0 w 12210662"/>
              <a:gd name="connsiteY0" fmla="*/ 877077 h 1268963"/>
              <a:gd name="connsiteX1" fmla="*/ 12210662 w 12210662"/>
              <a:gd name="connsiteY1" fmla="*/ 0 h 1268963"/>
              <a:gd name="connsiteX2" fmla="*/ 12210662 w 12210662"/>
              <a:gd name="connsiteY2" fmla="*/ 1268963 h 1268963"/>
              <a:gd name="connsiteX3" fmla="*/ 18662 w 12210662"/>
              <a:gd name="connsiteY3" fmla="*/ 1268963 h 1268963"/>
              <a:gd name="connsiteX4" fmla="*/ 0 w 12210662"/>
              <a:gd name="connsiteY4" fmla="*/ 877077 h 1268963"/>
              <a:gd name="connsiteX0" fmla="*/ 0 w 12210662"/>
              <a:gd name="connsiteY0" fmla="*/ 335902 h 727788"/>
              <a:gd name="connsiteX1" fmla="*/ 12210662 w 12210662"/>
              <a:gd name="connsiteY1" fmla="*/ 0 h 727788"/>
              <a:gd name="connsiteX2" fmla="*/ 12210662 w 12210662"/>
              <a:gd name="connsiteY2" fmla="*/ 727788 h 727788"/>
              <a:gd name="connsiteX3" fmla="*/ 18662 w 12210662"/>
              <a:gd name="connsiteY3" fmla="*/ 727788 h 727788"/>
              <a:gd name="connsiteX4" fmla="*/ 0 w 12210662"/>
              <a:gd name="connsiteY4" fmla="*/ 335902 h 727788"/>
              <a:gd name="connsiteX0" fmla="*/ 9330 w 12192000"/>
              <a:gd name="connsiteY0" fmla="*/ 335902 h 727788"/>
              <a:gd name="connsiteX1" fmla="*/ 12192000 w 12192000"/>
              <a:gd name="connsiteY1" fmla="*/ 0 h 727788"/>
              <a:gd name="connsiteX2" fmla="*/ 12192000 w 12192000"/>
              <a:gd name="connsiteY2" fmla="*/ 727788 h 727788"/>
              <a:gd name="connsiteX3" fmla="*/ 0 w 12192000"/>
              <a:gd name="connsiteY3" fmla="*/ 727788 h 727788"/>
              <a:gd name="connsiteX4" fmla="*/ 9330 w 12192000"/>
              <a:gd name="connsiteY4" fmla="*/ 335902 h 727788"/>
              <a:gd name="connsiteX0" fmla="*/ 3720 w 12192000"/>
              <a:gd name="connsiteY0" fmla="*/ 335902 h 727788"/>
              <a:gd name="connsiteX1" fmla="*/ 12192000 w 12192000"/>
              <a:gd name="connsiteY1" fmla="*/ 0 h 727788"/>
              <a:gd name="connsiteX2" fmla="*/ 12192000 w 12192000"/>
              <a:gd name="connsiteY2" fmla="*/ 727788 h 727788"/>
              <a:gd name="connsiteX3" fmla="*/ 0 w 12192000"/>
              <a:gd name="connsiteY3" fmla="*/ 727788 h 727788"/>
              <a:gd name="connsiteX4" fmla="*/ 3720 w 12192000"/>
              <a:gd name="connsiteY4" fmla="*/ 335902 h 727788"/>
              <a:gd name="connsiteX0" fmla="*/ 0 w 12188280"/>
              <a:gd name="connsiteY0" fmla="*/ 335902 h 727788"/>
              <a:gd name="connsiteX1" fmla="*/ 12188280 w 12188280"/>
              <a:gd name="connsiteY1" fmla="*/ 0 h 727788"/>
              <a:gd name="connsiteX2" fmla="*/ 12188280 w 12188280"/>
              <a:gd name="connsiteY2" fmla="*/ 727788 h 727788"/>
              <a:gd name="connsiteX3" fmla="*/ 1890 w 12188280"/>
              <a:gd name="connsiteY3" fmla="*/ 727788 h 727788"/>
              <a:gd name="connsiteX4" fmla="*/ 0 w 12188280"/>
              <a:gd name="connsiteY4" fmla="*/ 335902 h 727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88280" h="727788">
                <a:moveTo>
                  <a:pt x="0" y="335902"/>
                </a:moveTo>
                <a:lnTo>
                  <a:pt x="12188280" y="0"/>
                </a:lnTo>
                <a:lnTo>
                  <a:pt x="12188280" y="727788"/>
                </a:lnTo>
                <a:lnTo>
                  <a:pt x="1890" y="727788"/>
                </a:lnTo>
                <a:lnTo>
                  <a:pt x="0" y="335902"/>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4"/>
          </p:nvPr>
        </p:nvSpPr>
        <p:spPr>
          <a:xfrm>
            <a:off x="5844851" y="6384346"/>
            <a:ext cx="502300" cy="365125"/>
          </a:xfrm>
          <a:prstGeom prst="rect">
            <a:avLst/>
          </a:prstGeom>
        </p:spPr>
        <p:txBody>
          <a:bodyPr vert="horz" lIns="91440" tIns="45720" rIns="91440" bIns="45720" rtlCol="0" anchor="ctr"/>
          <a:lstStyle>
            <a:lvl1pPr algn="r">
              <a:defRPr sz="900">
                <a:solidFill>
                  <a:schemeClr val="bg1"/>
                </a:solidFill>
              </a:defRPr>
            </a:lvl1pPr>
          </a:lstStyle>
          <a:p>
            <a:fld id="{F35D8031-C8E5-48F8-A3B6-81643B27A3AF}" type="slidenum">
              <a:rPr lang="nl-BE" smtClean="0"/>
              <a:pPr/>
              <a:t>‹#›</a:t>
            </a:fld>
            <a:endParaRPr lang="nl-BE" dirty="0"/>
          </a:p>
        </p:txBody>
      </p:sp>
      <p:pic>
        <p:nvPicPr>
          <p:cNvPr id="7" name="Picture 6"/>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0517240" y="6229447"/>
            <a:ext cx="1426467" cy="576073"/>
          </a:xfrm>
          <a:prstGeom prst="rect">
            <a:avLst/>
          </a:prstGeom>
        </p:spPr>
      </p:pic>
    </p:spTree>
    <p:extLst>
      <p:ext uri="{BB962C8B-B14F-4D97-AF65-F5344CB8AC3E}">
        <p14:creationId xmlns:p14="http://schemas.microsoft.com/office/powerpoint/2010/main" val="1330027387"/>
      </p:ext>
    </p:extLst>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8" r:id="rId9"/>
    <p:sldLayoutId id="2147483739" r:id="rId10"/>
    <p:sldLayoutId id="2147483750" r:id="rId11"/>
    <p:sldLayoutId id="2147483760" r:id="rId12"/>
    <p:sldLayoutId id="2147483761" r:id="rId13"/>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p:nvPr userDrawn="1"/>
        </p:nvSpPr>
        <p:spPr>
          <a:xfrm>
            <a:off x="3720" y="6130213"/>
            <a:ext cx="12188280" cy="727788"/>
          </a:xfrm>
          <a:custGeom>
            <a:avLst/>
            <a:gdLst>
              <a:gd name="connsiteX0" fmla="*/ 0 w 12192000"/>
              <a:gd name="connsiteY0" fmla="*/ 0 h 1268963"/>
              <a:gd name="connsiteX1" fmla="*/ 12192000 w 12192000"/>
              <a:gd name="connsiteY1" fmla="*/ 0 h 1268963"/>
              <a:gd name="connsiteX2" fmla="*/ 12192000 w 12192000"/>
              <a:gd name="connsiteY2" fmla="*/ 1268963 h 1268963"/>
              <a:gd name="connsiteX3" fmla="*/ 0 w 12192000"/>
              <a:gd name="connsiteY3" fmla="*/ 1268963 h 1268963"/>
              <a:gd name="connsiteX4" fmla="*/ 0 w 12192000"/>
              <a:gd name="connsiteY4" fmla="*/ 0 h 1268963"/>
              <a:gd name="connsiteX0" fmla="*/ 0 w 12210662"/>
              <a:gd name="connsiteY0" fmla="*/ 877077 h 1268963"/>
              <a:gd name="connsiteX1" fmla="*/ 12210662 w 12210662"/>
              <a:gd name="connsiteY1" fmla="*/ 0 h 1268963"/>
              <a:gd name="connsiteX2" fmla="*/ 12210662 w 12210662"/>
              <a:gd name="connsiteY2" fmla="*/ 1268963 h 1268963"/>
              <a:gd name="connsiteX3" fmla="*/ 18662 w 12210662"/>
              <a:gd name="connsiteY3" fmla="*/ 1268963 h 1268963"/>
              <a:gd name="connsiteX4" fmla="*/ 0 w 12210662"/>
              <a:gd name="connsiteY4" fmla="*/ 877077 h 1268963"/>
              <a:gd name="connsiteX0" fmla="*/ 0 w 12210662"/>
              <a:gd name="connsiteY0" fmla="*/ 335902 h 727788"/>
              <a:gd name="connsiteX1" fmla="*/ 12210662 w 12210662"/>
              <a:gd name="connsiteY1" fmla="*/ 0 h 727788"/>
              <a:gd name="connsiteX2" fmla="*/ 12210662 w 12210662"/>
              <a:gd name="connsiteY2" fmla="*/ 727788 h 727788"/>
              <a:gd name="connsiteX3" fmla="*/ 18662 w 12210662"/>
              <a:gd name="connsiteY3" fmla="*/ 727788 h 727788"/>
              <a:gd name="connsiteX4" fmla="*/ 0 w 12210662"/>
              <a:gd name="connsiteY4" fmla="*/ 335902 h 727788"/>
              <a:gd name="connsiteX0" fmla="*/ 9330 w 12192000"/>
              <a:gd name="connsiteY0" fmla="*/ 335902 h 727788"/>
              <a:gd name="connsiteX1" fmla="*/ 12192000 w 12192000"/>
              <a:gd name="connsiteY1" fmla="*/ 0 h 727788"/>
              <a:gd name="connsiteX2" fmla="*/ 12192000 w 12192000"/>
              <a:gd name="connsiteY2" fmla="*/ 727788 h 727788"/>
              <a:gd name="connsiteX3" fmla="*/ 0 w 12192000"/>
              <a:gd name="connsiteY3" fmla="*/ 727788 h 727788"/>
              <a:gd name="connsiteX4" fmla="*/ 9330 w 12192000"/>
              <a:gd name="connsiteY4" fmla="*/ 335902 h 727788"/>
              <a:gd name="connsiteX0" fmla="*/ 3720 w 12192000"/>
              <a:gd name="connsiteY0" fmla="*/ 335902 h 727788"/>
              <a:gd name="connsiteX1" fmla="*/ 12192000 w 12192000"/>
              <a:gd name="connsiteY1" fmla="*/ 0 h 727788"/>
              <a:gd name="connsiteX2" fmla="*/ 12192000 w 12192000"/>
              <a:gd name="connsiteY2" fmla="*/ 727788 h 727788"/>
              <a:gd name="connsiteX3" fmla="*/ 0 w 12192000"/>
              <a:gd name="connsiteY3" fmla="*/ 727788 h 727788"/>
              <a:gd name="connsiteX4" fmla="*/ 3720 w 12192000"/>
              <a:gd name="connsiteY4" fmla="*/ 335902 h 727788"/>
              <a:gd name="connsiteX0" fmla="*/ 0 w 12188280"/>
              <a:gd name="connsiteY0" fmla="*/ 335902 h 727788"/>
              <a:gd name="connsiteX1" fmla="*/ 12188280 w 12188280"/>
              <a:gd name="connsiteY1" fmla="*/ 0 h 727788"/>
              <a:gd name="connsiteX2" fmla="*/ 12188280 w 12188280"/>
              <a:gd name="connsiteY2" fmla="*/ 727788 h 727788"/>
              <a:gd name="connsiteX3" fmla="*/ 1890 w 12188280"/>
              <a:gd name="connsiteY3" fmla="*/ 727788 h 727788"/>
              <a:gd name="connsiteX4" fmla="*/ 0 w 12188280"/>
              <a:gd name="connsiteY4" fmla="*/ 335902 h 727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88280" h="727788">
                <a:moveTo>
                  <a:pt x="0" y="335902"/>
                </a:moveTo>
                <a:lnTo>
                  <a:pt x="12188280" y="0"/>
                </a:lnTo>
                <a:lnTo>
                  <a:pt x="12188280" y="727788"/>
                </a:lnTo>
                <a:lnTo>
                  <a:pt x="1890" y="727788"/>
                </a:lnTo>
                <a:lnTo>
                  <a:pt x="0" y="335902"/>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4"/>
          </p:nvPr>
        </p:nvSpPr>
        <p:spPr>
          <a:xfrm>
            <a:off x="5844850" y="6384344"/>
            <a:ext cx="502300" cy="365125"/>
          </a:xfrm>
          <a:prstGeom prst="rect">
            <a:avLst/>
          </a:prstGeom>
        </p:spPr>
        <p:txBody>
          <a:bodyPr vert="horz" lIns="91440" tIns="45720" rIns="91440" bIns="45720" rtlCol="0" anchor="ctr"/>
          <a:lstStyle>
            <a:lvl1pPr algn="r">
              <a:defRPr sz="1200">
                <a:solidFill>
                  <a:schemeClr val="bg1"/>
                </a:solidFill>
              </a:defRPr>
            </a:lvl1pPr>
          </a:lstStyle>
          <a:p>
            <a:fld id="{CF5A1C33-475D-474A-A037-DDAF3DC7AF09}" type="slidenum">
              <a:rPr lang="en-US" smtClean="0"/>
              <a:pPr/>
              <a:t>‹#›</a:t>
            </a:fld>
            <a:endParaRPr lang="en-US"/>
          </a:p>
        </p:txBody>
      </p:sp>
      <p:pic>
        <p:nvPicPr>
          <p:cNvPr id="7" name="Picture 6"/>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10517239" y="6229445"/>
            <a:ext cx="1426467" cy="576073"/>
          </a:xfrm>
          <a:prstGeom prst="rect">
            <a:avLst/>
          </a:prstGeom>
        </p:spPr>
      </p:pic>
    </p:spTree>
    <p:extLst>
      <p:ext uri="{BB962C8B-B14F-4D97-AF65-F5344CB8AC3E}">
        <p14:creationId xmlns:p14="http://schemas.microsoft.com/office/powerpoint/2010/main" val="950646944"/>
      </p:ext>
    </p:extLst>
  </p:cSld>
  <p:clrMap bg1="lt1" tx1="dk1" bg2="lt2" tx2="dk2" accent1="accent1" accent2="accent2" accent3="accent3" accent4="accent4" accent5="accent5" accent6="accent6" hlink="hlink" folHlink="folHlink"/>
  <p:sldLayoutIdLst>
    <p:sldLayoutId id="2147483752" r:id="rId1"/>
    <p:sldLayoutId id="2147483753" r:id="rId2"/>
    <p:sldLayoutId id="2147483754" r:id="rId3"/>
    <p:sldLayoutId id="2147483755" r:id="rId4"/>
    <p:sldLayoutId id="2147483756" r:id="rId5"/>
    <p:sldLayoutId id="2147483757" r:id="rId6"/>
    <p:sldLayoutId id="2147483758" r:id="rId7"/>
    <p:sldLayoutId id="2147483759" r:id="rId8"/>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41.jpeg"/><Relationship Id="rId13" Type="http://schemas.openxmlformats.org/officeDocument/2006/relationships/image" Target="../media/image46.jpeg"/><Relationship Id="rId18" Type="http://schemas.openxmlformats.org/officeDocument/2006/relationships/image" Target="../media/image51.jpeg"/><Relationship Id="rId3" Type="http://schemas.openxmlformats.org/officeDocument/2006/relationships/image" Target="../media/image36.tiff"/><Relationship Id="rId7" Type="http://schemas.openxmlformats.org/officeDocument/2006/relationships/image" Target="../media/image40.jpeg"/><Relationship Id="rId12" Type="http://schemas.openxmlformats.org/officeDocument/2006/relationships/image" Target="../media/image45.png"/><Relationship Id="rId17" Type="http://schemas.openxmlformats.org/officeDocument/2006/relationships/image" Target="../media/image50.png"/><Relationship Id="rId2" Type="http://schemas.openxmlformats.org/officeDocument/2006/relationships/notesSlide" Target="../notesSlides/notesSlide7.xml"/><Relationship Id="rId16" Type="http://schemas.openxmlformats.org/officeDocument/2006/relationships/image" Target="../media/image49.jpeg"/><Relationship Id="rId1" Type="http://schemas.openxmlformats.org/officeDocument/2006/relationships/slideLayout" Target="../slideLayouts/slideLayout19.xml"/><Relationship Id="rId6" Type="http://schemas.openxmlformats.org/officeDocument/2006/relationships/image" Target="../media/image39.jpeg"/><Relationship Id="rId11" Type="http://schemas.openxmlformats.org/officeDocument/2006/relationships/image" Target="../media/image44.png"/><Relationship Id="rId5" Type="http://schemas.openxmlformats.org/officeDocument/2006/relationships/image" Target="../media/image38.jpeg"/><Relationship Id="rId15" Type="http://schemas.openxmlformats.org/officeDocument/2006/relationships/image" Target="../media/image48.jpeg"/><Relationship Id="rId10" Type="http://schemas.openxmlformats.org/officeDocument/2006/relationships/image" Target="../media/image43.jpeg"/><Relationship Id="rId4" Type="http://schemas.openxmlformats.org/officeDocument/2006/relationships/image" Target="../media/image37.jpeg"/><Relationship Id="rId9" Type="http://schemas.openxmlformats.org/officeDocument/2006/relationships/image" Target="../media/image42.jpeg"/><Relationship Id="rId14" Type="http://schemas.openxmlformats.org/officeDocument/2006/relationships/image" Target="../media/image47.png"/></Relationships>
</file>

<file path=ppt/slides/_rels/slide100.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6.m4a"/><Relationship Id="rId1" Type="http://schemas.microsoft.com/office/2007/relationships/media" Target="../media/media6.m4a"/><Relationship Id="rId4" Type="http://schemas.openxmlformats.org/officeDocument/2006/relationships/image" Target="../media/image8.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3" Type="http://schemas.openxmlformats.org/officeDocument/2006/relationships/hyperlink" Target="http://www.jupyterhub.hpc.kuleuven.be/" TargetMode="External"/><Relationship Id="rId2" Type="http://schemas.openxmlformats.org/officeDocument/2006/relationships/image" Target="../media/image107.PNG"/><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10.xml"/></Relationships>
</file>

<file path=ppt/slides/_rels/slide105.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37.xml"/><Relationship Id="rId1" Type="http://schemas.openxmlformats.org/officeDocument/2006/relationships/slideLayout" Target="../slideLayouts/slideLayout11.xml"/></Relationships>
</file>

<file path=ppt/slides/_rels/slide107.xml.rels><?xml version="1.0" encoding="UTF-8" standalone="yes"?>
<Relationships xmlns="http://schemas.openxmlformats.org/package/2006/relationships"><Relationship Id="rId2" Type="http://schemas.openxmlformats.org/officeDocument/2006/relationships/image" Target="../media/image110.jpeg"/><Relationship Id="rId1" Type="http://schemas.openxmlformats.org/officeDocument/2006/relationships/slideLayout" Target="../slideLayouts/slideLayout8.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9.xml.rels><?xml version="1.0" encoding="UTF-8" standalone="yes"?>
<Relationships xmlns="http://schemas.openxmlformats.org/package/2006/relationships"><Relationship Id="rId3" Type="http://schemas.openxmlformats.org/officeDocument/2006/relationships/hyperlink" Target="https://www.arm.com/products/development-tools/hpc-tools/cross-platform/forge/map" TargetMode="External"/><Relationship Id="rId2" Type="http://schemas.openxmlformats.org/officeDocument/2006/relationships/hyperlink" Target="https://vlaams-supercomputing-centrum-vscdocumentation.readthedocs-hosted.com/en/latest/jobs/monitoring_memory_and_cpu_usage_of_programs.html" TargetMode="External"/><Relationship Id="rId1" Type="http://schemas.openxmlformats.org/officeDocument/2006/relationships/slideLayout" Target="../slideLayouts/slideLayout8.xml"/><Relationship Id="rId4" Type="http://schemas.openxmlformats.org/officeDocument/2006/relationships/hyperlink" Target="http://www.scalasca.org/software/scalasca-2.x/documentation.html"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11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8.xml"/></Relationships>
</file>

<file path=ppt/slides/_rels/slide11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2.png"/><Relationship Id="rId1" Type="http://schemas.openxmlformats.org/officeDocument/2006/relationships/slideLayout" Target="../slideLayouts/slideLayout8.xml"/></Relationships>
</file>

<file path=ppt/slides/_rels/slide11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3.png"/><Relationship Id="rId1" Type="http://schemas.openxmlformats.org/officeDocument/2006/relationships/slideLayout" Target="../slideLayouts/slideLayout8.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117.xml.rels><?xml version="1.0" encoding="UTF-8" standalone="yes"?>
<Relationships xmlns="http://schemas.openxmlformats.org/package/2006/relationships"><Relationship Id="rId2" Type="http://schemas.openxmlformats.org/officeDocument/2006/relationships/image" Target="../media/image111.gif"/><Relationship Id="rId1" Type="http://schemas.openxmlformats.org/officeDocument/2006/relationships/slideLayout" Target="../slideLayouts/slideLayout6.xml"/></Relationships>
</file>

<file path=ppt/slides/_rels/slide11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40.xml"/><Relationship Id="rId1" Type="http://schemas.openxmlformats.org/officeDocument/2006/relationships/slideLayout" Target="../slideLayouts/slideLayout11.xml"/></Relationships>
</file>

<file path=ppt/slides/_rels/slide11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41.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3" Type="http://schemas.openxmlformats.org/officeDocument/2006/relationships/image" Target="../media/image113.gif"/><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hyperlink" Target="mailto:hpcinfo@kuleuven.be" TargetMode="External"/><Relationship Id="rId1" Type="http://schemas.openxmlformats.org/officeDocument/2006/relationships/slideLayout" Target="../slideLayouts/slideLayout9.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3" Type="http://schemas.openxmlformats.org/officeDocument/2006/relationships/hyperlink" Target="http://www.thegeekstuff.com/2009/03/15-practical-unix-grep-command-examples/" TargetMode="External"/><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48.xml"/><Relationship Id="rId1" Type="http://schemas.openxmlformats.org/officeDocument/2006/relationships/slideLayout" Target="../slideLayouts/slideLayout11.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9.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9.xml"/></Relationships>
</file>

<file path=ppt/slides/_rels/slide136.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51.xml"/><Relationship Id="rId1" Type="http://schemas.openxmlformats.org/officeDocument/2006/relationships/slideLayout" Target="../slideLayouts/slideLayout9.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9.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9.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hyperlink" Target="account.vscentrum.be" TargetMode="External"/><Relationship Id="rId2" Type="http://schemas.openxmlformats.org/officeDocument/2006/relationships/image" Target="../media/image54.PNG"/><Relationship Id="rId1" Type="http://schemas.openxmlformats.org/officeDocument/2006/relationships/slideLayout" Target="../slideLayouts/slideLayout10.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9.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9.xml"/></Relationships>
</file>

<file path=ppt/slides/_rels/slide142.xml.rels><?xml version="1.0" encoding="UTF-8" standalone="yes"?>
<Relationships xmlns="http://schemas.openxmlformats.org/package/2006/relationships"><Relationship Id="rId2" Type="http://schemas.openxmlformats.org/officeDocument/2006/relationships/image" Target="../media/image111.gif"/><Relationship Id="rId1" Type="http://schemas.openxmlformats.org/officeDocument/2006/relationships/slideLayout" Target="../slideLayouts/slideLayout6.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9.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9.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9.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9.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9.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9.xml"/></Relationships>
</file>

<file path=ppt/slides/_rels/slide14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63.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8" Type="http://schemas.openxmlformats.org/officeDocument/2006/relationships/hyperlink" Target="https://icts.kuleuven.be/sc" TargetMode="External"/><Relationship Id="rId3" Type="http://schemas.openxmlformats.org/officeDocument/2006/relationships/hyperlink" Target="https://vlaams-supercomputing-centrum-vscdocumentation.readthedocs-hosted.com/en/latest/access/getting_access.html#create-a-public-private-key-pair" TargetMode="External"/><Relationship Id="rId7" Type="http://schemas.openxmlformats.org/officeDocument/2006/relationships/hyperlink" Target="https://icts.kuleuven.be/sc/forms/Aanvraagformulier_HPC_Credits" TargetMode="External"/><Relationship Id="rId2" Type="http://schemas.openxmlformats.org/officeDocument/2006/relationships/notesSlide" Target="../notesSlides/notesSlide10.xml"/><Relationship Id="rId1" Type="http://schemas.openxmlformats.org/officeDocument/2006/relationships/slideLayout" Target="../slideLayouts/slideLayout8.xml"/><Relationship Id="rId6" Type="http://schemas.openxmlformats.org/officeDocument/2006/relationships/hyperlink" Target="https://admin.kuleuven.be/icts/onderzoek/hpc/request-introduction-credits" TargetMode="External"/><Relationship Id="rId11" Type="http://schemas.openxmlformats.org/officeDocument/2006/relationships/image" Target="../media/image56.png"/><Relationship Id="rId5" Type="http://schemas.openxmlformats.org/officeDocument/2006/relationships/hyperlink" Target="https://vlaams-supercomputing-centrum-vscdocumentation.readthedocs-hosted.com/en/latest/access/getting_access.html#users-from-the-ku-leuven-and-uhasselt-association" TargetMode="External"/><Relationship Id="rId10" Type="http://schemas.openxmlformats.org/officeDocument/2006/relationships/image" Target="../media/image55.png"/><Relationship Id="rId4" Type="http://schemas.openxmlformats.org/officeDocument/2006/relationships/hyperlink" Target="http://www.account.vscentrum.be/" TargetMode="External"/><Relationship Id="rId9" Type="http://schemas.openxmlformats.org/officeDocument/2006/relationships/hyperlink" Target="https://icts.kuleuven.be/sc/onderzoeksgegevens/HPC" TargetMode="Externa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9.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9.xml"/></Relationships>
</file>

<file path=ppt/slides/_rels/slide154.xml.rels><?xml version="1.0" encoding="UTF-8" standalone="yes"?>
<Relationships xmlns="http://schemas.openxmlformats.org/package/2006/relationships"><Relationship Id="rId3" Type="http://schemas.openxmlformats.org/officeDocument/2006/relationships/notesSlide" Target="../notesSlides/notesSlide66.xml"/><Relationship Id="rId2" Type="http://schemas.openxmlformats.org/officeDocument/2006/relationships/slideLayout" Target="../slideLayouts/slideLayout9.xml"/><Relationship Id="rId1" Type="http://schemas.openxmlformats.org/officeDocument/2006/relationships/vmlDrawing" Target="../drawings/vmlDrawing1.vml"/><Relationship Id="rId5" Type="http://schemas.openxmlformats.org/officeDocument/2006/relationships/image" Target="../media/image115.wmf"/><Relationship Id="rId4" Type="http://schemas.openxmlformats.org/officeDocument/2006/relationships/oleObject" Target="../embeddings/oleObject1.bin"/></Relationships>
</file>

<file path=ppt/slides/_rels/slide155.xml.rels><?xml version="1.0" encoding="UTF-8" standalone="yes"?>
<Relationships xmlns="http://schemas.openxmlformats.org/package/2006/relationships"><Relationship Id="rId8" Type="http://schemas.openxmlformats.org/officeDocument/2006/relationships/oleObject" Target="../embeddings/oleObject2.bin"/><Relationship Id="rId13" Type="http://schemas.openxmlformats.org/officeDocument/2006/relationships/image" Target="../media/image117.wmf"/><Relationship Id="rId3" Type="http://schemas.openxmlformats.org/officeDocument/2006/relationships/notesSlide" Target="../notesSlides/notesSlide67.xml"/><Relationship Id="rId7" Type="http://schemas.openxmlformats.org/officeDocument/2006/relationships/image" Target="../media/image121.png"/><Relationship Id="rId12" Type="http://schemas.openxmlformats.org/officeDocument/2006/relationships/oleObject" Target="../embeddings/oleObject3.bin"/><Relationship Id="rId2" Type="http://schemas.openxmlformats.org/officeDocument/2006/relationships/slideLayout" Target="../slideLayouts/slideLayout9.xml"/><Relationship Id="rId1" Type="http://schemas.openxmlformats.org/officeDocument/2006/relationships/vmlDrawing" Target="../drawings/vmlDrawing2.vml"/><Relationship Id="rId6" Type="http://schemas.openxmlformats.org/officeDocument/2006/relationships/image" Target="../media/image120.png"/><Relationship Id="rId11" Type="http://schemas.openxmlformats.org/officeDocument/2006/relationships/image" Target="../media/image123.jpeg"/><Relationship Id="rId5" Type="http://schemas.openxmlformats.org/officeDocument/2006/relationships/image" Target="../media/image119.png"/><Relationship Id="rId10" Type="http://schemas.openxmlformats.org/officeDocument/2006/relationships/image" Target="../media/image122.jpeg"/><Relationship Id="rId4" Type="http://schemas.openxmlformats.org/officeDocument/2006/relationships/image" Target="../media/image118.jpeg"/><Relationship Id="rId9" Type="http://schemas.openxmlformats.org/officeDocument/2006/relationships/image" Target="../media/image116.wmf"/><Relationship Id="rId14" Type="http://schemas.openxmlformats.org/officeDocument/2006/relationships/image" Target="../media/image124.png"/></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9.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9.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hyperlink" Target="https://www.vscentrum.be/en/education-and-trainings" TargetMode="External"/><Relationship Id="rId2" Type="http://schemas.openxmlformats.org/officeDocument/2006/relationships/notesSlide" Target="../notesSlides/notesSlide11.xml"/><Relationship Id="rId1" Type="http://schemas.openxmlformats.org/officeDocument/2006/relationships/slideLayout" Target="../slideLayouts/slideLayout9.xml"/><Relationship Id="rId4" Type="http://schemas.openxmlformats.org/officeDocument/2006/relationships/hyperlink" Target="https://www.futurelearn.com/courses/defensive-programming-and-debugging" TargetMode="External"/></Relationships>
</file>

<file path=ppt/slides/_rels/slide160.xml.rels><?xml version="1.0" encoding="UTF-8" standalone="yes"?>
<Relationships xmlns="http://schemas.openxmlformats.org/package/2006/relationships"><Relationship Id="rId2" Type="http://schemas.openxmlformats.org/officeDocument/2006/relationships/comments" Target="../comments/comment1.xml"/><Relationship Id="rId1" Type="http://schemas.openxmlformats.org/officeDocument/2006/relationships/slideLayout" Target="../slideLayouts/slideLayout9.xml"/></Relationships>
</file>

<file path=ppt/slides/_rels/slide161.xml.rels><?xml version="1.0" encoding="UTF-8" standalone="yes"?>
<Relationships xmlns="http://schemas.openxmlformats.org/package/2006/relationships"><Relationship Id="rId2" Type="http://schemas.openxmlformats.org/officeDocument/2006/relationships/hyperlink" Target="http://worker.readthedocs.io/" TargetMode="External"/><Relationship Id="rId1" Type="http://schemas.openxmlformats.org/officeDocument/2006/relationships/slideLayout" Target="../slideLayouts/slideLayout9.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9.xml.rels><?xml version="1.0" encoding="UTF-8" standalone="yes"?>
<Relationships xmlns="http://schemas.openxmlformats.org/package/2006/relationships"><Relationship Id="rId3" Type="http://schemas.openxmlformats.org/officeDocument/2006/relationships/hyperlink" Target="https://admin.kuleuven.be/icts/HPCinfo_form/HPC-info-formulier" TargetMode="External"/><Relationship Id="rId2" Type="http://schemas.openxmlformats.org/officeDocument/2006/relationships/hyperlink" Target="mailto:hpcinfo@kuleuven.be" TargetMode="External"/><Relationship Id="rId1" Type="http://schemas.openxmlformats.org/officeDocument/2006/relationships/slideLayout" Target="../slideLayouts/slideLayout13.xml"/><Relationship Id="rId6" Type="http://schemas.openxmlformats.org/officeDocument/2006/relationships/hyperlink" Target="http://status.kuleuven.be/hpc" TargetMode="External"/><Relationship Id="rId5" Type="http://schemas.openxmlformats.org/officeDocument/2006/relationships/hyperlink" Target="https://vlaams-supercomputing-centrum-vscdocumentation.readthedocs-hosted.com/en/latest/" TargetMode="External"/><Relationship Id="rId4" Type="http://schemas.openxmlformats.org/officeDocument/2006/relationships/hyperlink" Target="http://www.vscentrum.be/"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70.xml"/><Relationship Id="rId1" Type="http://schemas.openxmlformats.org/officeDocument/2006/relationships/slideLayout" Target="../slideLayouts/slideLayout11.xml"/></Relationships>
</file>

<file path=ppt/slides/_rels/slide174.xml.rels><?xml version="1.0" encoding="UTF-8" standalone="yes"?>
<Relationships xmlns="http://schemas.openxmlformats.org/package/2006/relationships"><Relationship Id="rId3" Type="http://schemas.openxmlformats.org/officeDocument/2006/relationships/hyperlink" Target="https://admin.kuleuven.be/icts/HPCinfo_form/HPC-info-formulier" TargetMode="External"/><Relationship Id="rId7" Type="http://schemas.openxmlformats.org/officeDocument/2006/relationships/hyperlink" Target="https://www.vscentrum.be/en/user-portal/system-status" TargetMode="External"/><Relationship Id="rId2" Type="http://schemas.openxmlformats.org/officeDocument/2006/relationships/hyperlink" Target="mailto:hpcinfo@icts.kuleuven.be" TargetMode="External"/><Relationship Id="rId1" Type="http://schemas.openxmlformats.org/officeDocument/2006/relationships/slideLayout" Target="../slideLayouts/slideLayout6.xml"/><Relationship Id="rId6" Type="http://schemas.openxmlformats.org/officeDocument/2006/relationships/hyperlink" Target="http://status.kuleuven.be/hpc" TargetMode="External"/><Relationship Id="rId5" Type="http://schemas.openxmlformats.org/officeDocument/2006/relationships/hyperlink" Target="https://vlaams-supercomputing-centrum-vscdocumentation.readthedocs-hosted.com/en/latest/" TargetMode="External"/><Relationship Id="rId4" Type="http://schemas.openxmlformats.org/officeDocument/2006/relationships/hyperlink" Target="http://www.vscentrum.be/" TargetMode="External"/></Relationships>
</file>

<file path=ppt/slides/_rels/slide175.xml.rels><?xml version="1.0" encoding="UTF-8" standalone="yes"?>
<Relationships xmlns="http://schemas.openxmlformats.org/package/2006/relationships"><Relationship Id="rId2" Type="http://schemas.openxmlformats.org/officeDocument/2006/relationships/image" Target="../media/image125.gif"/><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slideLayout" Target="../slideLayouts/slideLayout8.xml"/><Relationship Id="rId1" Type="http://schemas.openxmlformats.org/officeDocument/2006/relationships/tags" Target="../tags/tag1.xml"/><Relationship Id="rId4" Type="http://schemas.openxmlformats.org/officeDocument/2006/relationships/image" Target="../media/image58.jpe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eu.bbcollab.com/guest/ce4229a2f9eb4cc5b90f490d660eb1c2" TargetMode="Externa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image" Target="../media/image59.png"/><Relationship Id="rId1" Type="http://schemas.openxmlformats.org/officeDocument/2006/relationships/slideLayout" Target="../slideLayouts/slideLayout8.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8" Type="http://schemas.openxmlformats.org/officeDocument/2006/relationships/image" Target="../media/image36.tiff"/><Relationship Id="rId13" Type="http://schemas.openxmlformats.org/officeDocument/2006/relationships/image" Target="../media/image41.jpeg"/><Relationship Id="rId3" Type="http://schemas.openxmlformats.org/officeDocument/2006/relationships/image" Target="../media/image45.png"/><Relationship Id="rId7" Type="http://schemas.openxmlformats.org/officeDocument/2006/relationships/image" Target="../media/image49.jpeg"/><Relationship Id="rId12" Type="http://schemas.openxmlformats.org/officeDocument/2006/relationships/image" Target="../media/image40.jpeg"/><Relationship Id="rId2" Type="http://schemas.openxmlformats.org/officeDocument/2006/relationships/notesSlide" Target="../notesSlides/notesSlide15.xml"/><Relationship Id="rId16" Type="http://schemas.openxmlformats.org/officeDocument/2006/relationships/image" Target="../media/image44.png"/><Relationship Id="rId1" Type="http://schemas.openxmlformats.org/officeDocument/2006/relationships/slideLayout" Target="../slideLayouts/slideLayout8.xml"/><Relationship Id="rId6" Type="http://schemas.openxmlformats.org/officeDocument/2006/relationships/image" Target="../media/image48.jpeg"/><Relationship Id="rId11" Type="http://schemas.openxmlformats.org/officeDocument/2006/relationships/image" Target="../media/image39.jpeg"/><Relationship Id="rId5" Type="http://schemas.openxmlformats.org/officeDocument/2006/relationships/image" Target="../media/image47.png"/><Relationship Id="rId15" Type="http://schemas.openxmlformats.org/officeDocument/2006/relationships/image" Target="../media/image43.jpeg"/><Relationship Id="rId10" Type="http://schemas.openxmlformats.org/officeDocument/2006/relationships/image" Target="../media/image38.jpeg"/><Relationship Id="rId4" Type="http://schemas.openxmlformats.org/officeDocument/2006/relationships/image" Target="../media/image46.jpeg"/><Relationship Id="rId9" Type="http://schemas.openxmlformats.org/officeDocument/2006/relationships/image" Target="../media/image37.jpeg"/><Relationship Id="rId14" Type="http://schemas.openxmlformats.org/officeDocument/2006/relationships/image" Target="../media/image42.jpeg"/></Relationships>
</file>

<file path=ppt/slides/_rels/slide24.xml.rels><?xml version="1.0" encoding="UTF-8" standalone="yes"?>
<Relationships xmlns="http://schemas.openxmlformats.org/package/2006/relationships"><Relationship Id="rId3" Type="http://schemas.openxmlformats.org/officeDocument/2006/relationships/hyperlink" Target="https://www.vscentrum.be/tier1" TargetMode="External"/><Relationship Id="rId2" Type="http://schemas.openxmlformats.org/officeDocument/2006/relationships/notesSlide" Target="../notesSlides/notesSlide16.xml"/><Relationship Id="rId1" Type="http://schemas.openxmlformats.org/officeDocument/2006/relationships/slideLayout" Target="../slideLayouts/slideLayout6.xml"/><Relationship Id="rId6" Type="http://schemas.openxmlformats.org/officeDocument/2006/relationships/hyperlink" Target="https://icts.kuleuven.be/sc" TargetMode="External"/><Relationship Id="rId5" Type="http://schemas.openxmlformats.org/officeDocument/2006/relationships/hyperlink" Target="https://icts.kuleuven.be/sc/forms/Aanvraagformulier_HPC_Credits" TargetMode="External"/><Relationship Id="rId4" Type="http://schemas.openxmlformats.org/officeDocument/2006/relationships/hyperlink" Target="https://admin.kuleuven.be/icts/onderzoek/hpc/request-introduction-credits"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2" Type="http://schemas.openxmlformats.org/officeDocument/2006/relationships/hyperlink" Target="https://icts.kuleuven.be/sc/onderzoeksgegevens/HPC" TargetMode="Externa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3" Type="http://schemas.openxmlformats.org/officeDocument/2006/relationships/hyperlink" Target="https://hpcleuven.github.io/HPC-intro/" TargetMode="External"/><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6.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6.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4.xml"/><Relationship Id="rId7" Type="http://schemas.openxmlformats.org/officeDocument/2006/relationships/hyperlink" Target="https://vlaams-supercomputing-centrum-vscdocumentation.readthedocs-hosted.com/en/latest/leuven/using_beegfs.html" TargetMode="External"/><Relationship Id="rId2" Type="http://schemas.openxmlformats.org/officeDocument/2006/relationships/diagramData" Target="../diagrams/data4.xml"/><Relationship Id="rId1" Type="http://schemas.openxmlformats.org/officeDocument/2006/relationships/slideLayout" Target="../slideLayouts/slideLayout6.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33.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6.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34.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6.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35.xml.rels><?xml version="1.0" encoding="UTF-8" standalone="yes"?>
<Relationships xmlns="http://schemas.openxmlformats.org/package/2006/relationships"><Relationship Id="rId3" Type="http://schemas.openxmlformats.org/officeDocument/2006/relationships/hyperlink" Target="https://icts.kuleuven.be/sc/english/research/HPC" TargetMode="External"/><Relationship Id="rId2" Type="http://schemas.openxmlformats.org/officeDocument/2006/relationships/hyperlink" Target="https://admin.kuleuven.be/icts/onderzoek/hpc/hpc-storage" TargetMode="Externa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8.png"/><Relationship Id="rId5" Type="http://schemas.openxmlformats.org/officeDocument/2006/relationships/image" Target="../media/image7.jpeg"/><Relationship Id="rId4" Type="http://schemas.openxmlformats.org/officeDocument/2006/relationships/notesSlide" Target="../notesSlides/notesSlide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6.xml"/><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7.xml"/><Relationship Id="rId1" Type="http://schemas.openxmlformats.org/officeDocument/2006/relationships/tags" Target="../tags/tag2.xml"/><Relationship Id="rId4" Type="http://schemas.openxmlformats.org/officeDocument/2006/relationships/image" Target="../media/image65.png"/></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3.xml"/></Relationships>
</file>

<file path=ppt/slides/_rels/slide46.xml.rels><?xml version="1.0" encoding="UTF-8" standalone="yes"?>
<Relationships xmlns="http://schemas.openxmlformats.org/package/2006/relationships"><Relationship Id="rId3" Type="http://schemas.openxmlformats.org/officeDocument/2006/relationships/hyperlink" Target="https://mobaxterm.mobatek.net/" TargetMode="External"/><Relationship Id="rId2" Type="http://schemas.openxmlformats.org/officeDocument/2006/relationships/hyperlink" Target="https://vlaams-supercomputing-centrum-vscdocumentation.readthedocs-hosted.com/en/latest/access/text_mode_access_using_putty.html" TargetMode="External"/><Relationship Id="rId1" Type="http://schemas.openxmlformats.org/officeDocument/2006/relationships/slideLayout" Target="../slideLayouts/slideLayout6.xml"/><Relationship Id="rId4" Type="http://schemas.openxmlformats.org/officeDocument/2006/relationships/hyperlink" Target="https://vlaams-supercomputing-centrum-vscdocumentation.readthedocs-hosted.com/en/latest/access/linux_client.html#text-mode-session-using-an-ssh-client" TargetMode="External"/></Relationships>
</file>

<file path=ppt/slides/_rels/slide4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8.xml"/><Relationship Id="rId1" Type="http://schemas.openxmlformats.org/officeDocument/2006/relationships/slideLayout" Target="../slideLayouts/slideLayout11.xml"/></Relationships>
</file>

<file path=ppt/slides/_rels/slide4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8.png"/><Relationship Id="rId5" Type="http://schemas.openxmlformats.org/officeDocument/2006/relationships/image" Target="../media/image9.jpeg"/><Relationship Id="rId4" Type="http://schemas.openxmlformats.org/officeDocument/2006/relationships/notesSlide" Target="../notesSlides/notesSlide3.xml"/></Relationships>
</file>

<file path=ppt/slides/_rels/slide5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6.PNG"/><Relationship Id="rId1" Type="http://schemas.openxmlformats.org/officeDocument/2006/relationships/slideLayout" Target="../slideLayouts/slideLayout12.xml"/><Relationship Id="rId4" Type="http://schemas.openxmlformats.org/officeDocument/2006/relationships/image" Target="../media/image71.PNG"/></Relationships>
</file>

<file path=ppt/slides/_rels/slide51.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9.xml"/><Relationship Id="rId1" Type="http://schemas.openxmlformats.org/officeDocument/2006/relationships/slideLayout" Target="../slideLayouts/slideLayout11.xml"/></Relationships>
</file>

<file path=ppt/slides/_rels/slide53.xml.rels><?xml version="1.0" encoding="UTF-8" standalone="yes"?>
<Relationships xmlns="http://schemas.openxmlformats.org/package/2006/relationships"><Relationship Id="rId3" Type="http://schemas.openxmlformats.org/officeDocument/2006/relationships/hyperlink" Target="https://www.nomachine.com/" TargetMode="External"/><Relationship Id="rId2" Type="http://schemas.openxmlformats.org/officeDocument/2006/relationships/image" Target="../media/image73.png"/><Relationship Id="rId1" Type="http://schemas.openxmlformats.org/officeDocument/2006/relationships/slideLayout" Target="../slideLayouts/slideLayout6.xml"/><Relationship Id="rId5" Type="http://schemas.openxmlformats.org/officeDocument/2006/relationships/hyperlink" Target="https://vlaams-supercomputing-centrum-vscdocumentation.readthedocs-hosted.com/en/latest/access/generating_keys_with_putty.html#converting-putty-keys-to-openssh-format" TargetMode="External"/><Relationship Id="rId4" Type="http://schemas.openxmlformats.org/officeDocument/2006/relationships/hyperlink" Target="https://vlaams-supercomputing-centrum-vscdocumentation.readthedocs-hosted.com/en/latest/access/nx_start_guide.html" TargetMode="Externa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8.png"/><Relationship Id="rId5" Type="http://schemas.microsoft.com/office/2007/relationships/hdphoto" Target="../media/hdphoto1.wdp"/><Relationship Id="rId4" Type="http://schemas.openxmlformats.org/officeDocument/2006/relationships/image" Target="../media/image10.png"/></Relationships>
</file>

<file path=ppt/slides/_rels/slide60.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8.png"/><Relationship Id="rId5" Type="http://schemas.openxmlformats.org/officeDocument/2006/relationships/image" Target="../media/image11.jpeg"/><Relationship Id="rId4" Type="http://schemas.openxmlformats.org/officeDocument/2006/relationships/notesSlide" Target="../notesSlides/notesSlide30.xml"/></Relationships>
</file>

<file path=ppt/slides/_rels/slide64.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hyperlink" Target="https://vlaams-supercomputing-centrum-vscdocumentation.readthedocs-hosted.com/en/latest/access/data_transfer_with_filezilla.html" TargetMode="External"/><Relationship Id="rId7" Type="http://schemas.openxmlformats.org/officeDocument/2006/relationships/image" Target="../media/image87.png"/><Relationship Id="rId2" Type="http://schemas.openxmlformats.org/officeDocument/2006/relationships/slideLayout" Target="../slideLayouts/slideLayout7.xml"/><Relationship Id="rId1" Type="http://schemas.openxmlformats.org/officeDocument/2006/relationships/tags" Target="../tags/tag4.xml"/><Relationship Id="rId6" Type="http://schemas.openxmlformats.org/officeDocument/2006/relationships/image" Target="../media/image86.png"/><Relationship Id="rId5" Type="http://schemas.openxmlformats.org/officeDocument/2006/relationships/hyperlink" Target="https://vlaams-supercomputing-centrum-vscdocumentation.readthedocs-hosted.com/en/latest/globus/manage_globus_groups.html" TargetMode="External"/><Relationship Id="rId4" Type="http://schemas.openxmlformats.org/officeDocument/2006/relationships/hyperlink" Target="https://vlaams-supercomputing-centrum-vscdocumentation.readthedocs-hosted.com/en/latest/access/data_transfer_using_winscp.html" TargetMode="External"/><Relationship Id="rId9" Type="http://schemas.openxmlformats.org/officeDocument/2006/relationships/image" Target="../media/image89.png"/></Relationships>
</file>

<file path=ppt/slides/_rels/slide6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31.xml"/><Relationship Id="rId1" Type="http://schemas.openxmlformats.org/officeDocument/2006/relationships/slideLayout" Target="../slideLayouts/slideLayout11.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8.png"/><Relationship Id="rId5" Type="http://schemas.openxmlformats.org/officeDocument/2006/relationships/image" Target="../media/image11.jpeg"/><Relationship Id="rId4" Type="http://schemas.openxmlformats.org/officeDocument/2006/relationships/notesSlide" Target="../notesSlides/notesSlide4.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32.xml"/><Relationship Id="rId1" Type="http://schemas.openxmlformats.org/officeDocument/2006/relationships/slideLayout" Target="../slideLayouts/slideLayout11.xml"/></Relationships>
</file>

<file path=ppt/slides/_rels/slide72.xml.rels><?xml version="1.0" encoding="UTF-8" standalone="yes"?>
<Relationships xmlns="http://schemas.openxmlformats.org/package/2006/relationships"><Relationship Id="rId8" Type="http://schemas.openxmlformats.org/officeDocument/2006/relationships/image" Target="../media/image95.jpeg"/><Relationship Id="rId3" Type="http://schemas.openxmlformats.org/officeDocument/2006/relationships/diagramLayout" Target="../diagrams/layout7.xml"/><Relationship Id="rId7" Type="http://schemas.openxmlformats.org/officeDocument/2006/relationships/image" Target="../media/image94.jpeg"/><Relationship Id="rId2" Type="http://schemas.openxmlformats.org/officeDocument/2006/relationships/diagramData" Target="../diagrams/data7.xml"/><Relationship Id="rId1" Type="http://schemas.openxmlformats.org/officeDocument/2006/relationships/slideLayout" Target="../slideLayouts/slideLayout6.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 Id="rId9" Type="http://schemas.openxmlformats.org/officeDocument/2006/relationships/hyperlink" Target="https://icts.kuleuven.be/sc/english/HPC" TargetMode="External"/></Relationships>
</file>

<file path=ppt/slides/_rels/slide73.xml.rels><?xml version="1.0" encoding="UTF-8" standalone="yes"?>
<Relationships xmlns="http://schemas.openxmlformats.org/package/2006/relationships"><Relationship Id="rId3" Type="http://schemas.openxmlformats.org/officeDocument/2006/relationships/hyperlink" Target="https://admin.kuleuven.be/icts/onderzoek/hpc/request-project-credits" TargetMode="External"/><Relationship Id="rId2" Type="http://schemas.openxmlformats.org/officeDocument/2006/relationships/hyperlink" Target="https://admin.kuleuven.be/icts/onderzoek/hpc/request-introduction-credits" TargetMode="External"/><Relationship Id="rId1" Type="http://schemas.openxmlformats.org/officeDocument/2006/relationships/slideLayout" Target="../slideLayouts/slideLayout6.xml"/><Relationship Id="rId6" Type="http://schemas.openxmlformats.org/officeDocument/2006/relationships/hyperlink" Target="https://admin.kuleuven.be/icts/onderzoek/hpc/hpc-storage" TargetMode="External"/><Relationship Id="rId5" Type="http://schemas.openxmlformats.org/officeDocument/2006/relationships/hyperlink" Target="https://admin.kuleuven.be/icts/onderzoek/hpc/extra-project-credits" TargetMode="External"/><Relationship Id="rId4" Type="http://schemas.openxmlformats.org/officeDocument/2006/relationships/hyperlink" Target="https://icts.kuleuven.be/sc/forms/Aanvraagformulier_HPC_Credits" TargetMode="Externa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6.xml"/><Relationship Id="rId6" Type="http://schemas.openxmlformats.org/officeDocument/2006/relationships/image" Target="../media/image100.png"/><Relationship Id="rId5" Type="http://schemas.openxmlformats.org/officeDocument/2006/relationships/image" Target="../media/image99.png"/><Relationship Id="rId4" Type="http://schemas.openxmlformats.org/officeDocument/2006/relationships/image" Target="../media/image98.png"/></Relationships>
</file>

<file path=ppt/slides/_rels/slide76.xml.rels><?xml version="1.0" encoding="UTF-8" standalone="yes"?>
<Relationships xmlns="http://schemas.openxmlformats.org/package/2006/relationships"><Relationship Id="rId2" Type="http://schemas.openxmlformats.org/officeDocument/2006/relationships/image" Target="../media/image101.gif"/><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8" Type="http://schemas.openxmlformats.org/officeDocument/2006/relationships/image" Target="../media/image106.png"/><Relationship Id="rId3" Type="http://schemas.openxmlformats.org/officeDocument/2006/relationships/image" Target="../media/image102.png"/><Relationship Id="rId7" Type="http://schemas.openxmlformats.org/officeDocument/2006/relationships/image" Target="../media/image105.png"/><Relationship Id="rId2" Type="http://schemas.openxmlformats.org/officeDocument/2006/relationships/notesSlide" Target="../notesSlides/notesSlide33.xml"/><Relationship Id="rId1" Type="http://schemas.openxmlformats.org/officeDocument/2006/relationships/slideLayout" Target="../slideLayouts/slideLayout8.xml"/><Relationship Id="rId6" Type="http://schemas.openxmlformats.org/officeDocument/2006/relationships/image" Target="../media/image62.png"/><Relationship Id="rId5" Type="http://schemas.openxmlformats.org/officeDocument/2006/relationships/image" Target="../media/image104.png"/><Relationship Id="rId4" Type="http://schemas.openxmlformats.org/officeDocument/2006/relationships/image" Target="../media/image103.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2.png"/><Relationship Id="rId18" Type="http://schemas.openxmlformats.org/officeDocument/2006/relationships/image" Target="../media/image27.png"/><Relationship Id="rId3" Type="http://schemas.openxmlformats.org/officeDocument/2006/relationships/image" Target="../media/image12.png"/><Relationship Id="rId21" Type="http://schemas.openxmlformats.org/officeDocument/2006/relationships/image" Target="../media/image30.png"/><Relationship Id="rId7" Type="http://schemas.openxmlformats.org/officeDocument/2006/relationships/image" Target="../media/image16.png"/><Relationship Id="rId12" Type="http://schemas.openxmlformats.org/officeDocument/2006/relationships/image" Target="../media/image21.png"/><Relationship Id="rId17" Type="http://schemas.openxmlformats.org/officeDocument/2006/relationships/image" Target="../media/image26.png"/><Relationship Id="rId2" Type="http://schemas.openxmlformats.org/officeDocument/2006/relationships/notesSlide" Target="../notesSlides/notesSlide5.xml"/><Relationship Id="rId16" Type="http://schemas.openxmlformats.org/officeDocument/2006/relationships/image" Target="../media/image25.png"/><Relationship Id="rId20" Type="http://schemas.openxmlformats.org/officeDocument/2006/relationships/image" Target="../media/image29.png"/><Relationship Id="rId1" Type="http://schemas.openxmlformats.org/officeDocument/2006/relationships/slideLayout" Target="../slideLayouts/slideLayout20.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14.png"/><Relationship Id="rId15" Type="http://schemas.openxmlformats.org/officeDocument/2006/relationships/image" Target="../media/image24.png"/><Relationship Id="rId10" Type="http://schemas.openxmlformats.org/officeDocument/2006/relationships/image" Target="../media/image19.png"/><Relationship Id="rId19" Type="http://schemas.openxmlformats.org/officeDocument/2006/relationships/image" Target="../media/image28.png"/><Relationship Id="rId4" Type="http://schemas.openxmlformats.org/officeDocument/2006/relationships/image" Target="../media/image13.png"/><Relationship Id="rId9" Type="http://schemas.openxmlformats.org/officeDocument/2006/relationships/image" Target="../media/image18.png"/><Relationship Id="rId14" Type="http://schemas.openxmlformats.org/officeDocument/2006/relationships/image" Target="../media/image23.png"/><Relationship Id="rId22" Type="http://schemas.openxmlformats.org/officeDocument/2006/relationships/image" Target="../media/image31.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34.xml"/><Relationship Id="rId1" Type="http://schemas.openxmlformats.org/officeDocument/2006/relationships/slideLayout" Target="../slideLayouts/slideLayout11.xml"/></Relationships>
</file>

<file path=ppt/slides/_rels/slide88.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6.xml"/><Relationship Id="rId1" Type="http://schemas.openxmlformats.org/officeDocument/2006/relationships/tags" Target="../tags/tag5.xml"/></Relationships>
</file>

<file path=ppt/slides/_rels/slide89.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ags" Target="../tags/tag6.xml"/></Relationships>
</file>

<file path=ppt/slides/_rels/slide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xml"/><Relationship Id="rId1" Type="http://schemas.openxmlformats.org/officeDocument/2006/relationships/slideLayout" Target="../slideLayouts/slideLayout18.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90.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ags" Target="../tags/tag7.xml"/></Relationships>
</file>

<file path=ppt/slides/_rels/slide91.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ags" Target="../tags/tag8.xml"/></Relationships>
</file>

<file path=ppt/slides/_rels/slide92.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ags" Target="../tags/tag9.xml"/></Relationships>
</file>

<file path=ppt/slides/_rels/slide93.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ags" Target="../tags/tag10.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36.xml"/><Relationship Id="rId1" Type="http://schemas.openxmlformats.org/officeDocument/2006/relationships/slideLayout" Target="../slideLayouts/slideLayout11.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631504" y="1196752"/>
            <a:ext cx="9144000" cy="2387600"/>
          </a:xfrm>
        </p:spPr>
        <p:txBody>
          <a:bodyPr>
            <a:normAutofit/>
          </a:bodyPr>
          <a:lstStyle/>
          <a:p>
            <a:pPr algn="l"/>
            <a:r>
              <a:rPr lang="en-US" sz="6000" dirty="0"/>
              <a:t>VSC HPC Introduction</a:t>
            </a:r>
          </a:p>
        </p:txBody>
      </p:sp>
      <p:sp>
        <p:nvSpPr>
          <p:cNvPr id="3" name="Subtitle 2"/>
          <p:cNvSpPr>
            <a:spLocks noGrp="1"/>
          </p:cNvSpPr>
          <p:nvPr>
            <p:ph type="subTitle" idx="1"/>
          </p:nvPr>
        </p:nvSpPr>
        <p:spPr>
          <a:xfrm>
            <a:off x="1631504" y="3068960"/>
            <a:ext cx="6858000" cy="2088232"/>
          </a:xfrm>
        </p:spPr>
        <p:txBody>
          <a:bodyPr>
            <a:normAutofit/>
          </a:bodyPr>
          <a:lstStyle/>
          <a:p>
            <a:pPr algn="l"/>
            <a:r>
              <a:rPr lang="en-US" sz="2100" dirty="0"/>
              <a:t>ICTS KU Leuven</a:t>
            </a:r>
            <a:br>
              <a:rPr lang="en-US" sz="2100" dirty="0"/>
            </a:br>
            <a:r>
              <a:rPr lang="en-US" dirty="0"/>
              <a:t>VSC staff:</a:t>
            </a:r>
            <a:br>
              <a:rPr lang="en-US" dirty="0"/>
            </a:br>
            <a:r>
              <a:rPr lang="en-US" dirty="0"/>
              <a:t>	Ehsan Moravveji</a:t>
            </a:r>
            <a:br>
              <a:rPr lang="en-US" dirty="0"/>
            </a:br>
            <a:r>
              <a:rPr lang="en-US" dirty="0"/>
              <a:t>	Mag </a:t>
            </a:r>
            <a:r>
              <a:rPr lang="en-US" dirty="0" err="1"/>
              <a:t>Selwa</a:t>
            </a:r>
            <a:br>
              <a:rPr lang="en-US" dirty="0"/>
            </a:br>
            <a:r>
              <a:rPr lang="en-US" dirty="0"/>
              <a:t>	Geert Jan </a:t>
            </a:r>
            <a:r>
              <a:rPr lang="en-US" dirty="0" err="1"/>
              <a:t>Bex</a:t>
            </a:r>
            <a:r>
              <a:rPr lang="en-US" dirty="0"/>
              <a:t> (</a:t>
            </a:r>
            <a:r>
              <a:rPr lang="en-US" dirty="0" err="1"/>
              <a:t>Uhasselt</a:t>
            </a:r>
            <a:r>
              <a:rPr lang="en-US" dirty="0"/>
              <a:t>)</a:t>
            </a:r>
            <a:br>
              <a:rPr lang="en-US" dirty="0"/>
            </a:br>
            <a:r>
              <a:rPr lang="en-US" dirty="0"/>
              <a:t>	Jan </a:t>
            </a:r>
            <a:r>
              <a:rPr lang="en-US" dirty="0" err="1"/>
              <a:t>Ooghe</a:t>
            </a:r>
            <a:endParaRPr lang="en-US" dirty="0"/>
          </a:p>
        </p:txBody>
      </p:sp>
    </p:spTree>
    <p:extLst>
      <p:ext uri="{BB962C8B-B14F-4D97-AF65-F5344CB8AC3E}">
        <p14:creationId xmlns:p14="http://schemas.microsoft.com/office/powerpoint/2010/main" val="2517957802"/>
      </p:ext>
    </p:extLst>
  </p:cSld>
  <p:clrMapOvr>
    <a:masterClrMapping/>
  </p:clrMapOvr>
  <p:transition spd="med" advTm="4075">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fade">
                                      <p:cBhvr>
                                        <p:cTn id="13" dur="10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294967295"/>
          </p:nvPr>
        </p:nvSpPr>
        <p:spPr>
          <a:xfrm>
            <a:off x="0" y="6384925"/>
            <a:ext cx="501650" cy="365125"/>
          </a:xfrm>
        </p:spPr>
        <p:txBody>
          <a:bodyPr/>
          <a:lstStyle/>
          <a:p>
            <a:pPr marL="81280" marR="0" lvl="0" indent="0" algn="r" defTabSz="914400" rtl="0" eaLnBrk="1" fontAlgn="auto" latinLnBrk="0" hangingPunct="1">
              <a:lnSpc>
                <a:spcPct val="100000"/>
              </a:lnSpc>
              <a:spcBef>
                <a:spcPts val="40"/>
              </a:spcBef>
              <a:spcAft>
                <a:spcPts val="0"/>
              </a:spcAft>
              <a:buClrTx/>
              <a:buSzTx/>
              <a:buFontTx/>
              <a:buNone/>
              <a:tabLst/>
              <a:defRPr/>
            </a:pPr>
            <a:fld id="{81D60167-4931-47E6-BA6A-407CBD079E47}" type="slidenum">
              <a:rPr kumimoji="0" lang="en-GB" sz="1200" b="0" i="0" u="none" strike="noStrike" kern="1200" cap="none" spc="-45" normalizeH="0" baseline="0" noProof="0" smtClean="0">
                <a:ln>
                  <a:noFill/>
                </a:ln>
                <a:solidFill>
                  <a:srgbClr val="F4F5FC"/>
                </a:solidFill>
                <a:effectLst/>
                <a:uLnTx/>
                <a:uFillTx/>
                <a:latin typeface="FlandersArtSans-Regular"/>
                <a:ea typeface="+mn-ea"/>
                <a:cs typeface="+mn-cs"/>
              </a:rPr>
              <a:pPr marL="81280" marR="0" lvl="0" indent="0" algn="r" defTabSz="914400" rtl="0" eaLnBrk="1" fontAlgn="auto" latinLnBrk="0" hangingPunct="1">
                <a:lnSpc>
                  <a:spcPct val="100000"/>
                </a:lnSpc>
                <a:spcBef>
                  <a:spcPts val="40"/>
                </a:spcBef>
                <a:spcAft>
                  <a:spcPts val="0"/>
                </a:spcAft>
                <a:buClrTx/>
                <a:buSzTx/>
                <a:buFontTx/>
                <a:buNone/>
                <a:tabLst/>
                <a:defRPr/>
              </a:pPr>
              <a:t>10</a:t>
            </a:fld>
            <a:endParaRPr kumimoji="0" lang="en-GB" sz="1200" b="0" i="0" u="none" strike="noStrike" kern="1200" cap="none" spc="-45" normalizeH="0" baseline="0" noProof="0" dirty="0">
              <a:ln>
                <a:noFill/>
              </a:ln>
              <a:solidFill>
                <a:srgbClr val="F4F5FC"/>
              </a:solidFill>
              <a:effectLst/>
              <a:uLnTx/>
              <a:uFillTx/>
              <a:latin typeface="FlandersArtSans-Regular"/>
              <a:ea typeface="+mn-ea"/>
              <a:cs typeface="+mn-cs"/>
            </a:endParaRPr>
          </a:p>
        </p:txBody>
      </p:sp>
      <p:sp>
        <p:nvSpPr>
          <p:cNvPr id="31" name="Up Arrow 119"/>
          <p:cNvSpPr/>
          <p:nvPr/>
        </p:nvSpPr>
        <p:spPr>
          <a:xfrm rot="3341531">
            <a:off x="4325335" y="-271709"/>
            <a:ext cx="1325440" cy="6832523"/>
          </a:xfrm>
          <a:prstGeom prst="upArrow">
            <a:avLst>
              <a:gd name="adj1" fmla="val 50000"/>
              <a:gd name="adj2" fmla="val 92270"/>
            </a:avLst>
          </a:prstGeom>
          <a:solidFill>
            <a:schemeClr val="tx1">
              <a:lumMod val="20000"/>
              <a:lumOff val="80000"/>
            </a:schemeClr>
          </a:solidFill>
          <a:ln>
            <a:solidFill>
              <a:schemeClr val="bg1">
                <a:alpha val="90000"/>
              </a:schemeClr>
            </a:solidFill>
          </a:ln>
          <a:effectLst/>
          <a:scene3d>
            <a:camera prst="orthographicFront"/>
            <a:lightRig rig="balanced"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FlandersArtSans-Regular"/>
              <a:ea typeface="+mn-ea"/>
              <a:cs typeface="+mn-cs"/>
            </a:endParaRPr>
          </a:p>
        </p:txBody>
      </p:sp>
      <p:graphicFrame>
        <p:nvGraphicFramePr>
          <p:cNvPr id="33" name="Tabel 44"/>
          <p:cNvGraphicFramePr>
            <a:graphicFrameLocks noGrp="1"/>
          </p:cNvGraphicFramePr>
          <p:nvPr>
            <p:extLst>
              <p:ext uri="{D42A27DB-BD31-4B8C-83A1-F6EECF244321}">
                <p14:modId xmlns:p14="http://schemas.microsoft.com/office/powerpoint/2010/main" val="3400173890"/>
              </p:ext>
            </p:extLst>
          </p:nvPr>
        </p:nvGraphicFramePr>
        <p:xfrm>
          <a:off x="4254796" y="4871751"/>
          <a:ext cx="6696744" cy="872770"/>
        </p:xfrm>
        <a:graphic>
          <a:graphicData uri="http://schemas.openxmlformats.org/drawingml/2006/table">
            <a:tbl>
              <a:tblPr firstRow="1" bandRow="1"/>
              <a:tblGrid>
                <a:gridCol w="1255897">
                  <a:extLst>
                    <a:ext uri="{9D8B030D-6E8A-4147-A177-3AD203B41FA5}">
                      <a16:colId xmlns:a16="http://schemas.microsoft.com/office/drawing/2014/main" val="20001"/>
                    </a:ext>
                  </a:extLst>
                </a:gridCol>
                <a:gridCol w="1642326">
                  <a:extLst>
                    <a:ext uri="{9D8B030D-6E8A-4147-A177-3AD203B41FA5}">
                      <a16:colId xmlns:a16="http://schemas.microsoft.com/office/drawing/2014/main" val="20002"/>
                    </a:ext>
                  </a:extLst>
                </a:gridCol>
                <a:gridCol w="1890309">
                  <a:extLst>
                    <a:ext uri="{9D8B030D-6E8A-4147-A177-3AD203B41FA5}">
                      <a16:colId xmlns:a16="http://schemas.microsoft.com/office/drawing/2014/main" val="20003"/>
                    </a:ext>
                  </a:extLst>
                </a:gridCol>
                <a:gridCol w="1908212">
                  <a:extLst>
                    <a:ext uri="{9D8B030D-6E8A-4147-A177-3AD203B41FA5}">
                      <a16:colId xmlns:a16="http://schemas.microsoft.com/office/drawing/2014/main" val="20004"/>
                    </a:ext>
                  </a:extLst>
                </a:gridCol>
              </a:tblGrid>
              <a:tr h="501930">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endParaRPr lang="nl-NL" dirty="0"/>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endParaRPr lang="nl-NL" dirty="0"/>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endParaRPr lang="nl-NL" dirty="0"/>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endParaRPr lang="nl-NL" dirty="0"/>
                    </a:p>
                  </a:txBody>
                  <a:tcP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70840">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eaLnBrk="0" fontAlgn="base" hangingPunct="0">
                        <a:spcBef>
                          <a:spcPct val="0"/>
                        </a:spcBef>
                        <a:spcAft>
                          <a:spcPct val="0"/>
                        </a:spcAft>
                      </a:pPr>
                      <a:r>
                        <a:rPr lang="en-US" sz="1200" b="0" i="0" dirty="0">
                          <a:solidFill>
                            <a:schemeClr val="accent1"/>
                          </a:solidFill>
                          <a:latin typeface="Open Sans Extrabold" panose="020B0906030804020204" pitchFamily="34" charset="0"/>
                          <a:ea typeface="Open Sans Extrabold" panose="020B0906030804020204" pitchFamily="34" charset="0"/>
                          <a:cs typeface="Open Sans Extrabold" panose="020B0906030804020204" pitchFamily="34" charset="0"/>
                        </a:rPr>
                        <a:t>STEVIN</a:t>
                      </a:r>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200" b="0" i="0" dirty="0">
                          <a:solidFill>
                            <a:schemeClr val="accent1"/>
                          </a:solidFill>
                          <a:latin typeface="Open Sans Extrabold" panose="020B0906030804020204" pitchFamily="34" charset="0"/>
                          <a:ea typeface="Open Sans Extrabold" panose="020B0906030804020204" pitchFamily="34" charset="0"/>
                          <a:cs typeface="Open Sans Extrabold" panose="020B0906030804020204" pitchFamily="34" charset="0"/>
                        </a:rPr>
                        <a:t>HYDRA</a:t>
                      </a:r>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200" b="0" i="0" dirty="0">
                          <a:solidFill>
                            <a:schemeClr val="accent1"/>
                          </a:solidFill>
                          <a:latin typeface="Open Sans Extrabold" panose="020B0906030804020204" pitchFamily="34" charset="0"/>
                          <a:ea typeface="Open Sans Extrabold" panose="020B0906030804020204" pitchFamily="34" charset="0"/>
                          <a:cs typeface="Open Sans Extrabold" panose="020B0906030804020204" pitchFamily="34" charset="0"/>
                        </a:rPr>
                        <a:t>HOPPER/LEIBNIZ</a:t>
                      </a:r>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b="0" i="0" dirty="0">
                          <a:solidFill>
                            <a:schemeClr val="accent1"/>
                          </a:solidFill>
                          <a:latin typeface="Open Sans Extrabold" panose="020B0906030804020204" pitchFamily="34" charset="0"/>
                          <a:ea typeface="Open Sans Extrabold" panose="020B0906030804020204" pitchFamily="34" charset="0"/>
                          <a:cs typeface="Open Sans Extrabold" panose="020B0906030804020204" pitchFamily="34" charset="0"/>
                        </a:rPr>
                        <a:t>THINKING//GENIUS</a:t>
                      </a:r>
                    </a:p>
                  </a:txBody>
                  <a:tcP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sp>
        <p:nvSpPr>
          <p:cNvPr id="34" name="Oval 124"/>
          <p:cNvSpPr>
            <a:spLocks/>
          </p:cNvSpPr>
          <p:nvPr/>
        </p:nvSpPr>
        <p:spPr>
          <a:xfrm rot="21540000">
            <a:off x="1589329" y="4528878"/>
            <a:ext cx="1080000" cy="1080000"/>
          </a:xfrm>
          <a:prstGeom prst="ellipse">
            <a:avLst/>
          </a:prstGeom>
          <a:solidFill>
            <a:schemeClr val="accent1"/>
          </a:solidFill>
          <a:ln w="25400" cap="flat" cmpd="sng" algn="ctr">
            <a:noFill/>
            <a:prstDash val="solid"/>
          </a:ln>
          <a:effectLst/>
        </p:spPr>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Calibri"/>
              <a:ea typeface="+mn-ea"/>
              <a:cs typeface="+mn-cs"/>
            </a:endParaRPr>
          </a:p>
        </p:txBody>
      </p:sp>
      <p:sp>
        <p:nvSpPr>
          <p:cNvPr id="35" name="TextBox 129"/>
          <p:cNvSpPr txBox="1"/>
          <p:nvPr/>
        </p:nvSpPr>
        <p:spPr>
          <a:xfrm>
            <a:off x="1486751" y="4901607"/>
            <a:ext cx="1267096" cy="400110"/>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Arvo" panose="02000000000000000000" pitchFamily="2" charset="0"/>
                <a:ea typeface="+mn-ea"/>
                <a:cs typeface="Calibri Light"/>
              </a:rPr>
              <a:t>Tier-2</a:t>
            </a:r>
          </a:p>
        </p:txBody>
      </p:sp>
      <p:pic>
        <p:nvPicPr>
          <p:cNvPr id="36" name="Afbeelding 29"/>
          <p:cNvPicPr>
            <a:picLocks noChangeAspect="1"/>
          </p:cNvPicPr>
          <p:nvPr/>
        </p:nvPicPr>
        <p:blipFill>
          <a:blip r:embed="rId3"/>
          <a:stretch>
            <a:fillRect/>
          </a:stretch>
        </p:blipFill>
        <p:spPr>
          <a:xfrm>
            <a:off x="5084201" y="3285042"/>
            <a:ext cx="1942500" cy="1116937"/>
          </a:xfrm>
          <a:prstGeom prst="roundRect">
            <a:avLst/>
          </a:prstGeom>
          <a:ln w="28575">
            <a:solidFill>
              <a:schemeClr val="accent1"/>
            </a:solidFill>
          </a:ln>
        </p:spPr>
      </p:pic>
      <p:sp>
        <p:nvSpPr>
          <p:cNvPr id="37" name="Rechthoek 4"/>
          <p:cNvSpPr/>
          <p:nvPr/>
        </p:nvSpPr>
        <p:spPr>
          <a:xfrm>
            <a:off x="7249038" y="3520345"/>
            <a:ext cx="2135906" cy="646331"/>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err="1">
                <a:ln>
                  <a:noFill/>
                </a:ln>
                <a:solidFill>
                  <a:srgbClr val="DB6C30"/>
                </a:solidFill>
                <a:effectLst/>
                <a:uLnTx/>
                <a:uFillTx/>
                <a:latin typeface="Open Sans Extrabold" panose="020B0906030804020204" pitchFamily="34" charset="0"/>
                <a:ea typeface="Open Sans Extrabold" panose="020B0906030804020204" pitchFamily="34" charset="0"/>
                <a:cs typeface="Open Sans Extrabold" panose="020B0906030804020204" pitchFamily="34" charset="0"/>
              </a:rPr>
              <a:t>BrENIAC</a:t>
            </a:r>
            <a:endParaRPr kumimoji="0" lang="en-US" sz="3600" b="0" i="0" u="none" strike="noStrike" kern="1200" cap="none" spc="0" normalizeH="0" baseline="0" noProof="0" dirty="0">
              <a:ln>
                <a:noFill/>
              </a:ln>
              <a:solidFill>
                <a:srgbClr val="DB6C30"/>
              </a:solidFill>
              <a:effectLst/>
              <a:uLnTx/>
              <a:uFillTx/>
              <a:latin typeface="Open Sans Extrabold" panose="020B0906030804020204" pitchFamily="34" charset="0"/>
              <a:ea typeface="Open Sans Extrabold" panose="020B0906030804020204" pitchFamily="34" charset="0"/>
              <a:cs typeface="Open Sans Extrabold" panose="020B0906030804020204" pitchFamily="34" charset="0"/>
            </a:endParaRPr>
          </a:p>
        </p:txBody>
      </p:sp>
      <p:sp>
        <p:nvSpPr>
          <p:cNvPr id="38" name="Oval 124"/>
          <p:cNvSpPr>
            <a:spLocks/>
          </p:cNvSpPr>
          <p:nvPr/>
        </p:nvSpPr>
        <p:spPr>
          <a:xfrm rot="21540000">
            <a:off x="3667684" y="2991316"/>
            <a:ext cx="1260000" cy="1260000"/>
          </a:xfrm>
          <a:prstGeom prst="ellipse">
            <a:avLst/>
          </a:prstGeom>
          <a:solidFill>
            <a:schemeClr val="accent1"/>
          </a:solidFill>
          <a:ln w="25400" cap="flat" cmpd="sng" algn="ctr">
            <a:noFill/>
            <a:prstDash val="solid"/>
          </a:ln>
          <a:effectLst/>
        </p:spPr>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Calibri"/>
              <a:ea typeface="+mn-ea"/>
              <a:cs typeface="+mn-cs"/>
            </a:endParaRPr>
          </a:p>
        </p:txBody>
      </p:sp>
      <p:sp>
        <p:nvSpPr>
          <p:cNvPr id="39" name="TextBox 129"/>
          <p:cNvSpPr txBox="1"/>
          <p:nvPr/>
        </p:nvSpPr>
        <p:spPr>
          <a:xfrm>
            <a:off x="3681750" y="3408473"/>
            <a:ext cx="1267096" cy="400110"/>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Arvo" panose="02000000000000000000" pitchFamily="2" charset="0"/>
                <a:ea typeface="+mn-ea"/>
                <a:cs typeface="Calibri Light"/>
              </a:rPr>
              <a:t>Tier-1</a:t>
            </a:r>
          </a:p>
        </p:txBody>
      </p:sp>
      <p:sp>
        <p:nvSpPr>
          <p:cNvPr id="40" name="Oval 124"/>
          <p:cNvSpPr>
            <a:spLocks/>
          </p:cNvSpPr>
          <p:nvPr/>
        </p:nvSpPr>
        <p:spPr>
          <a:xfrm rot="21540000">
            <a:off x="6699469" y="731677"/>
            <a:ext cx="1440000" cy="1440000"/>
          </a:xfrm>
          <a:prstGeom prst="ellipse">
            <a:avLst/>
          </a:prstGeom>
          <a:solidFill>
            <a:schemeClr val="accent1"/>
          </a:solidFill>
          <a:ln w="25400" cap="flat" cmpd="sng" algn="ctr">
            <a:noFill/>
            <a:prstDash val="solid"/>
          </a:ln>
          <a:effectLst/>
        </p:spPr>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Calibri"/>
              <a:ea typeface="+mn-ea"/>
              <a:cs typeface="+mn-cs"/>
            </a:endParaRPr>
          </a:p>
        </p:txBody>
      </p:sp>
      <p:sp>
        <p:nvSpPr>
          <p:cNvPr id="41" name="TextBox 129"/>
          <p:cNvSpPr txBox="1"/>
          <p:nvPr/>
        </p:nvSpPr>
        <p:spPr>
          <a:xfrm>
            <a:off x="6797978" y="1223041"/>
            <a:ext cx="1267096" cy="400110"/>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Arvo" panose="02000000000000000000" pitchFamily="2" charset="0"/>
                <a:ea typeface="+mn-ea"/>
                <a:cs typeface="Calibri Light"/>
              </a:rPr>
              <a:t>Tier-0</a:t>
            </a:r>
          </a:p>
        </p:txBody>
      </p:sp>
      <p:pic>
        <p:nvPicPr>
          <p:cNvPr id="42" name="Picture 1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276886" y="1029708"/>
            <a:ext cx="771307" cy="403717"/>
          </a:xfrm>
          <a:prstGeom prst="roundRect">
            <a:avLst/>
          </a:prstGeom>
          <a:ln w="12700" cap="rnd">
            <a:solidFill>
              <a:schemeClr val="accent1"/>
            </a:solidFill>
          </a:ln>
          <a:effectLst>
            <a:outerShdw blurRad="50800" dist="38100" dir="5400000" algn="t" rotWithShape="0">
              <a:prstClr val="black">
                <a:alpha val="40000"/>
              </a:prstClr>
            </a:outerShdw>
          </a:effectLst>
        </p:spPr>
      </p:pic>
      <p:pic>
        <p:nvPicPr>
          <p:cNvPr id="43" name="Picture 11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361566" y="1519992"/>
            <a:ext cx="847720" cy="443713"/>
          </a:xfrm>
          <a:prstGeom prst="roundRect">
            <a:avLst/>
          </a:prstGeom>
          <a:ln w="12700" cap="rnd">
            <a:solidFill>
              <a:schemeClr val="accent1"/>
            </a:solidFill>
          </a:ln>
          <a:effectLst>
            <a:outerShdw blurRad="50800" dist="38100" dir="2700000" algn="tl" rotWithShape="0">
              <a:prstClr val="black">
                <a:alpha val="40000"/>
              </a:prstClr>
            </a:outerShdw>
          </a:effectLst>
        </p:spPr>
      </p:pic>
      <p:pic>
        <p:nvPicPr>
          <p:cNvPr id="44" name="Picture 11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603892" y="1184666"/>
            <a:ext cx="894213" cy="468048"/>
          </a:xfrm>
          <a:prstGeom prst="roundRect">
            <a:avLst/>
          </a:prstGeom>
          <a:ln cap="rnd">
            <a:solidFill>
              <a:schemeClr val="accent1"/>
            </a:solidFill>
          </a:ln>
          <a:effectLst>
            <a:outerShdw blurRad="50800" dist="38100" dir="2700000" algn="tl" rotWithShape="0">
              <a:prstClr val="black">
                <a:alpha val="40000"/>
              </a:prstClr>
            </a:outerShdw>
          </a:effectLst>
        </p:spPr>
      </p:pic>
      <p:pic>
        <p:nvPicPr>
          <p:cNvPr id="45" name="Picture 13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877803" y="1953005"/>
            <a:ext cx="839046" cy="439173"/>
          </a:xfrm>
          <a:prstGeom prst="roundRect">
            <a:avLst/>
          </a:prstGeom>
          <a:ln w="12700" cap="rnd">
            <a:solidFill>
              <a:schemeClr val="accent1"/>
            </a:solidFill>
          </a:ln>
          <a:effectLst>
            <a:outerShdw blurRad="50800" dist="38100" dir="2700000" algn="tl" rotWithShape="0">
              <a:prstClr val="black">
                <a:alpha val="40000"/>
              </a:prstClr>
            </a:outerShdw>
          </a:effectLst>
        </p:spPr>
      </p:pic>
      <p:pic>
        <p:nvPicPr>
          <p:cNvPr id="46" name="Picture 13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970291" y="1889159"/>
            <a:ext cx="854604" cy="447316"/>
          </a:xfrm>
          <a:prstGeom prst="roundRect">
            <a:avLst/>
          </a:prstGeom>
          <a:ln w="12700" cap="rnd">
            <a:solidFill>
              <a:schemeClr val="accent1"/>
            </a:solidFill>
          </a:ln>
          <a:effectLst>
            <a:outerShdw blurRad="50800" dist="38100" dir="2700000" algn="tl" rotWithShape="0">
              <a:prstClr val="black">
                <a:alpha val="40000"/>
              </a:prstClr>
            </a:outerShdw>
          </a:effectLst>
        </p:spPr>
      </p:pic>
      <p:pic>
        <p:nvPicPr>
          <p:cNvPr id="47" name="Picture 16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02685" y="1490160"/>
            <a:ext cx="801604" cy="419575"/>
          </a:xfrm>
          <a:prstGeom prst="roundRect">
            <a:avLst>
              <a:gd name="adj" fmla="val 2169"/>
            </a:avLst>
          </a:prstGeom>
          <a:ln cap="rnd">
            <a:solidFill>
              <a:schemeClr val="accent1"/>
            </a:solidFill>
          </a:ln>
          <a:effectLst>
            <a:outerShdw blurRad="50800" dist="38100" dir="2700000" algn="tl" rotWithShape="0">
              <a:prstClr val="black">
                <a:alpha val="40000"/>
              </a:prstClr>
            </a:outerShdw>
          </a:effectLst>
        </p:spPr>
      </p:pic>
      <p:pic>
        <p:nvPicPr>
          <p:cNvPr id="48" name="Picture 2" descr="http://www.prace-project.eu/IMG/jpg/PRACE_Logo_pos_4c.jp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0594647" y="1390883"/>
            <a:ext cx="1117196" cy="761811"/>
          </a:xfrm>
          <a:prstGeom prst="ellipse">
            <a:avLst/>
          </a:prstGeom>
          <a:noFill/>
          <a:ln>
            <a:solidFill>
              <a:srgbClr val="F2FFE2"/>
            </a:solidFill>
          </a:ln>
          <a:extLst>
            <a:ext uri="{909E8E84-426E-40dd-AFC4-6F175D3DCCD1}">
              <a14:hiddenFill xmlns:a14="http://schemas.microsoft.com/office/drawing/2010/main" xmlns="">
                <a:solidFill>
                  <a:srgbClr val="FFFFFF"/>
                </a:solidFill>
              </a14:hiddenFill>
            </a:ext>
          </a:extLst>
        </p:spPr>
      </p:pic>
      <p:sp>
        <p:nvSpPr>
          <p:cNvPr id="49" name="Rounded Rectangle 48"/>
          <p:cNvSpPr/>
          <p:nvPr/>
        </p:nvSpPr>
        <p:spPr bwMode="auto">
          <a:xfrm>
            <a:off x="4434816" y="4735864"/>
            <a:ext cx="6564151" cy="1095017"/>
          </a:xfrm>
          <a:prstGeom prst="roundRect">
            <a:avLst/>
          </a:prstGeom>
          <a:noFill/>
          <a:ln w="38100"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333639"/>
              </a:solidFill>
              <a:effectLst/>
              <a:uLnTx/>
              <a:uFillTx/>
              <a:latin typeface="Arial" charset="0"/>
              <a:ea typeface="ＭＳ Ｐゴシック" pitchFamily="20" charset="-128"/>
              <a:cs typeface="+mn-cs"/>
            </a:endParaRPr>
          </a:p>
        </p:txBody>
      </p:sp>
      <p:pic>
        <p:nvPicPr>
          <p:cNvPr id="51" name="Picture 50"/>
          <p:cNvPicPr>
            <a:picLocks noChangeAspect="1"/>
          </p:cNvPicPr>
          <p:nvPr/>
        </p:nvPicPr>
        <p:blipFill>
          <a:blip r:embed="rId11"/>
          <a:stretch>
            <a:fillRect/>
          </a:stretch>
        </p:blipFill>
        <p:spPr>
          <a:xfrm>
            <a:off x="9670598" y="2112817"/>
            <a:ext cx="828000" cy="438840"/>
          </a:xfrm>
          <a:prstGeom prst="roundRect">
            <a:avLst/>
          </a:prstGeom>
          <a:ln w="12700">
            <a:solidFill>
              <a:schemeClr val="accent1"/>
            </a:solidFill>
          </a:ln>
        </p:spPr>
      </p:pic>
      <p:pic>
        <p:nvPicPr>
          <p:cNvPr id="52" name="Picture 51"/>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071745" y="4972643"/>
            <a:ext cx="784714" cy="279958"/>
          </a:xfrm>
          <a:prstGeom prst="rect">
            <a:avLst/>
          </a:prstGeom>
        </p:spPr>
      </p:pic>
      <p:pic>
        <p:nvPicPr>
          <p:cNvPr id="53" name="Picture 52"/>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5874976" y="4902683"/>
            <a:ext cx="951737" cy="423903"/>
          </a:xfrm>
          <a:prstGeom prst="rect">
            <a:avLst/>
          </a:prstGeom>
        </p:spPr>
      </p:pic>
      <p:pic>
        <p:nvPicPr>
          <p:cNvPr id="54" name="Picture 53"/>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4592507" y="4861056"/>
            <a:ext cx="581627" cy="465400"/>
          </a:xfrm>
          <a:prstGeom prst="rect">
            <a:avLst/>
          </a:prstGeom>
        </p:spPr>
      </p:pic>
      <p:pic>
        <p:nvPicPr>
          <p:cNvPr id="55" name="Picture 54"/>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7692944" y="4926351"/>
            <a:ext cx="800209" cy="400105"/>
          </a:xfrm>
          <a:prstGeom prst="rect">
            <a:avLst/>
          </a:prstGeom>
        </p:spPr>
      </p:pic>
      <p:pic>
        <p:nvPicPr>
          <p:cNvPr id="56" name="Picture 55"/>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9918593" y="4985688"/>
            <a:ext cx="993149" cy="235397"/>
          </a:xfrm>
          <a:prstGeom prst="rect">
            <a:avLst/>
          </a:prstGeom>
        </p:spPr>
      </p:pic>
      <p:pic>
        <p:nvPicPr>
          <p:cNvPr id="57" name="Picture 56"/>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1433710" y="3429000"/>
            <a:ext cx="1443679" cy="563137"/>
          </a:xfrm>
          <a:prstGeom prst="rect">
            <a:avLst/>
          </a:prstGeom>
        </p:spPr>
      </p:pic>
      <p:pic>
        <p:nvPicPr>
          <p:cNvPr id="58" name="Content Placeholder 5"/>
          <p:cNvPicPr>
            <a:picLocks noChangeAspect="1"/>
          </p:cNvPicPr>
          <p:nvPr/>
        </p:nvPicPr>
        <p:blipFill rotWithShape="1">
          <a:blip r:embed="rId18" cstate="print">
            <a:extLst>
              <a:ext uri="{28A0092B-C50C-407E-A947-70E740481C1C}">
                <a14:useLocalDpi xmlns:a14="http://schemas.microsoft.com/office/drawing/2010/main" val="0"/>
              </a:ext>
            </a:extLst>
          </a:blip>
          <a:srcRect l="6434" t="20842" r="7505" b="19832"/>
          <a:stretch/>
        </p:blipFill>
        <p:spPr>
          <a:xfrm>
            <a:off x="2748402" y="4979291"/>
            <a:ext cx="1487884" cy="684672"/>
          </a:xfrm>
          <a:prstGeom prst="roundRect">
            <a:avLst/>
          </a:prstGeom>
          <a:ln w="28575">
            <a:solidFill>
              <a:srgbClr val="DB6C30"/>
            </a:solidFill>
          </a:ln>
        </p:spPr>
      </p:pic>
      <p:sp>
        <p:nvSpPr>
          <p:cNvPr id="59" name="object 51"/>
          <p:cNvSpPr txBox="1">
            <a:spLocks/>
          </p:cNvSpPr>
          <p:nvPr/>
        </p:nvSpPr>
        <p:spPr>
          <a:xfrm>
            <a:off x="166855" y="192069"/>
            <a:ext cx="5631779" cy="635000"/>
          </a:xfrm>
          <a:prstGeom prst="rect">
            <a:avLst/>
          </a:prstGeom>
        </p:spPr>
        <p:txBody>
          <a:bodyPr vert="horz" wrap="square" lIns="0" tIns="12065"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marR="0" lvl="0" indent="0" algn="l" defTabSz="914400" rtl="0" eaLnBrk="1" fontAlgn="auto" latinLnBrk="0" hangingPunct="1">
              <a:lnSpc>
                <a:spcPct val="100000"/>
              </a:lnSpc>
              <a:spcBef>
                <a:spcPts val="95"/>
              </a:spcBef>
              <a:spcAft>
                <a:spcPts val="0"/>
              </a:spcAft>
              <a:buClrTx/>
              <a:buSzTx/>
              <a:buFontTx/>
              <a:buNone/>
              <a:tabLst/>
              <a:defRPr/>
            </a:pPr>
            <a:r>
              <a:rPr kumimoji="0" lang="en-GB" sz="4000" b="1" i="0" u="none" strike="noStrike" kern="1200" cap="none" spc="35" normalizeH="0" baseline="0" noProof="0" dirty="0">
                <a:ln>
                  <a:noFill/>
                </a:ln>
                <a:solidFill>
                  <a:srgbClr val="333639"/>
                </a:solidFill>
                <a:effectLst/>
                <a:uLnTx/>
                <a:uFillTx/>
                <a:latin typeface="FlandersArtSans-Bold"/>
                <a:ea typeface="+mj-ea"/>
                <a:cs typeface="Trebuchet MS"/>
              </a:rPr>
              <a:t>VSC</a:t>
            </a:r>
            <a:r>
              <a:rPr kumimoji="0" lang="en-GB" sz="4000" b="1" i="0" u="none" strike="noStrike" kern="1200" cap="none" spc="-50" normalizeH="0" baseline="0" noProof="0" dirty="0">
                <a:ln>
                  <a:noFill/>
                </a:ln>
                <a:solidFill>
                  <a:srgbClr val="333639"/>
                </a:solidFill>
                <a:effectLst/>
                <a:uLnTx/>
                <a:uFillTx/>
                <a:latin typeface="Trebuchet MS"/>
                <a:ea typeface="+mj-ea"/>
                <a:cs typeface="Trebuchet MS"/>
              </a:rPr>
              <a:t> </a:t>
            </a:r>
            <a:r>
              <a:rPr kumimoji="0" lang="en-GB" sz="4000" b="0" i="0" u="none" strike="noStrike" kern="1200" cap="none" spc="45" normalizeH="0" baseline="0" noProof="0">
                <a:ln>
                  <a:noFill/>
                </a:ln>
                <a:solidFill>
                  <a:srgbClr val="333639"/>
                </a:solidFill>
                <a:effectLst/>
                <a:uLnTx/>
                <a:uFillTx/>
                <a:latin typeface="FlandersArtSans-Bold"/>
                <a:ea typeface="+mj-ea"/>
                <a:cs typeface="+mj-cs"/>
              </a:rPr>
              <a:t>HPC Environments</a:t>
            </a:r>
            <a:endParaRPr kumimoji="0" lang="en-GB" sz="4000" b="0" i="0" u="none" strike="noStrike" kern="1200" cap="none" spc="0" normalizeH="0" baseline="0" noProof="0" dirty="0">
              <a:ln>
                <a:noFill/>
              </a:ln>
              <a:solidFill>
                <a:srgbClr val="333639"/>
              </a:solidFill>
              <a:effectLst/>
              <a:uLnTx/>
              <a:uFillTx/>
              <a:latin typeface="Trebuchet MS"/>
              <a:ea typeface="+mj-ea"/>
              <a:cs typeface="Trebuchet MS"/>
            </a:endParaRPr>
          </a:p>
        </p:txBody>
      </p:sp>
    </p:spTree>
    <p:extLst>
      <p:ext uri="{BB962C8B-B14F-4D97-AF65-F5344CB8AC3E}">
        <p14:creationId xmlns:p14="http://schemas.microsoft.com/office/powerpoint/2010/main" val="159238429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100</a:t>
            </a:fld>
            <a:endParaRPr lang="nl-BE" dirty="0"/>
          </a:p>
        </p:txBody>
      </p:sp>
      <p:sp>
        <p:nvSpPr>
          <p:cNvPr id="38915" name="Rectangle 3"/>
          <p:cNvSpPr>
            <a:spLocks noGrp="1" noChangeArrowheads="1"/>
          </p:cNvSpPr>
          <p:nvPr>
            <p:ph idx="1"/>
          </p:nvPr>
        </p:nvSpPr>
        <p:spPr>
          <a:xfrm>
            <a:off x="623392" y="4581128"/>
            <a:ext cx="10657184" cy="720080"/>
          </a:xfrm>
          <a:ln>
            <a:solidFill>
              <a:schemeClr val="accent5"/>
            </a:solidFill>
          </a:ln>
        </p:spPr>
        <p:txBody>
          <a:bodyPr/>
          <a:lstStyle/>
          <a:p>
            <a:pPr marL="0" indent="0">
              <a:buNone/>
            </a:pPr>
            <a:r>
              <a:rPr lang="en-US" dirty="0">
                <a:latin typeface="Courier New" panose="02070309020205020404" pitchFamily="49" charset="0"/>
                <a:cs typeface="Courier New" panose="02070309020205020404" pitchFamily="49" charset="0"/>
              </a:rPr>
              <a:t>$&gt; </a:t>
            </a:r>
            <a:r>
              <a:rPr lang="en-US" dirty="0" err="1">
                <a:latin typeface="Courier New" panose="02070309020205020404" pitchFamily="49" charset="0"/>
                <a:cs typeface="Courier New" panose="02070309020205020404" pitchFamily="49" charset="0"/>
              </a:rPr>
              <a:t>qsub</a:t>
            </a:r>
            <a:r>
              <a:rPr lang="en-US" dirty="0">
                <a:latin typeface="Courier New" panose="02070309020205020404" pitchFamily="49" charset="0"/>
                <a:cs typeface="Courier New" panose="02070309020205020404" pitchFamily="49" charset="0"/>
              </a:rPr>
              <a:t> –l nodes=1:ppn=10 </a:t>
            </a:r>
            <a:r>
              <a:rPr lang="en-US" dirty="0">
                <a:solidFill>
                  <a:srgbClr val="FF0000"/>
                </a:solidFill>
                <a:latin typeface="Courier New" panose="02070309020205020404" pitchFamily="49" charset="0"/>
                <a:cs typeface="Courier New" panose="02070309020205020404" pitchFamily="49" charset="0"/>
              </a:rPr>
              <a:t>–l </a:t>
            </a:r>
            <a:r>
              <a:rPr lang="en-US" dirty="0" err="1">
                <a:solidFill>
                  <a:srgbClr val="FF0000"/>
                </a:solidFill>
                <a:latin typeface="Courier New" panose="02070309020205020404" pitchFamily="49" charset="0"/>
                <a:cs typeface="Courier New" panose="02070309020205020404" pitchFamily="49" charset="0"/>
              </a:rPr>
              <a:t>qos</a:t>
            </a:r>
            <a:r>
              <a:rPr lang="en-US" dirty="0">
                <a:solidFill>
                  <a:srgbClr val="FF0000"/>
                </a:solidFill>
                <a:latin typeface="Courier New" panose="02070309020205020404" pitchFamily="49" charset="0"/>
                <a:cs typeface="Courier New" panose="02070309020205020404" pitchFamily="49" charset="0"/>
              </a:rPr>
              <a:t>=debugging</a:t>
            </a:r>
            <a:r>
              <a:rPr lang="en-US" dirty="0">
                <a:latin typeface="Courier New" panose="02070309020205020404" pitchFamily="49" charset="0"/>
                <a:cs typeface="Courier New" panose="02070309020205020404" pitchFamily="49" charset="0"/>
              </a:rPr>
              <a:t> </a:t>
            </a:r>
            <a:r>
              <a:rPr lang="en-US" dirty="0">
                <a:solidFill>
                  <a:srgbClr val="FF0000"/>
                </a:solidFill>
                <a:latin typeface="Courier New" panose="02070309020205020404" pitchFamily="49" charset="0"/>
                <a:cs typeface="Courier New" panose="02070309020205020404" pitchFamily="49" charset="0"/>
              </a:rPr>
              <a:t>–l </a:t>
            </a:r>
            <a:r>
              <a:rPr lang="en-US" dirty="0">
                <a:latin typeface="Courier New" panose="02070309020205020404" pitchFamily="49" charset="0"/>
                <a:cs typeface="Courier New" panose="02070309020205020404" pitchFamily="49" charset="0"/>
              </a:rPr>
              <a:t>\</a:t>
            </a:r>
            <a:br>
              <a:rPr lang="en-US" dirty="0">
                <a:solidFill>
                  <a:srgbClr val="FF0000"/>
                </a:solidFill>
                <a:latin typeface="Courier New" panose="02070309020205020404" pitchFamily="49" charset="0"/>
                <a:cs typeface="Courier New" panose="02070309020205020404" pitchFamily="49" charset="0"/>
              </a:rPr>
            </a:br>
            <a:r>
              <a:rPr lang="en-US" dirty="0">
                <a:solidFill>
                  <a:srgbClr val="FF0000"/>
                </a:solidFill>
                <a:latin typeface="Courier New" panose="02070309020205020404" pitchFamily="49" charset="0"/>
                <a:cs typeface="Courier New" panose="02070309020205020404" pitchFamily="49" charset="0"/>
              </a:rPr>
              <a:t>        </a:t>
            </a:r>
            <a:r>
              <a:rPr lang="en-US" dirty="0" err="1">
                <a:solidFill>
                  <a:srgbClr val="FF0000"/>
                </a:solidFill>
                <a:latin typeface="Courier New" panose="02070309020205020404" pitchFamily="49" charset="0"/>
                <a:cs typeface="Courier New" panose="02070309020205020404" pitchFamily="49" charset="0"/>
              </a:rPr>
              <a:t>walltime</a:t>
            </a:r>
            <a:r>
              <a:rPr lang="en-US" dirty="0">
                <a:solidFill>
                  <a:srgbClr val="FF0000"/>
                </a:solidFill>
                <a:latin typeface="Courier New" panose="02070309020205020404" pitchFamily="49" charset="0"/>
                <a:cs typeface="Courier New" panose="02070309020205020404" pitchFamily="49" charset="0"/>
              </a:rPr>
              <a:t>=30:00 </a:t>
            </a:r>
            <a:r>
              <a:rPr lang="en-US" dirty="0">
                <a:latin typeface="Courier New" panose="02070309020205020404" pitchFamily="49" charset="0"/>
                <a:cs typeface="Courier New" panose="02070309020205020404" pitchFamily="49" charset="0"/>
              </a:rPr>
              <a:t>–A </a:t>
            </a:r>
            <a:r>
              <a:rPr lang="en-US" dirty="0" err="1">
                <a:latin typeface="Courier New" panose="02070309020205020404" pitchFamily="49" charset="0"/>
                <a:cs typeface="Courier New" panose="02070309020205020404" pitchFamily="49" charset="0"/>
              </a:rPr>
              <a:t>default_project</a:t>
            </a:r>
            <a:endParaRPr lang="nl-BE" dirty="0">
              <a:latin typeface="Courier New" panose="02070309020205020404" pitchFamily="49" charset="0"/>
              <a:cs typeface="Courier New" panose="02070309020205020404" pitchFamily="49" charset="0"/>
            </a:endParaRPr>
          </a:p>
        </p:txBody>
      </p:sp>
      <p:sp>
        <p:nvSpPr>
          <p:cNvPr id="38914" name="Rectangle 2"/>
          <p:cNvSpPr>
            <a:spLocks noGrp="1" noChangeArrowheads="1"/>
          </p:cNvSpPr>
          <p:nvPr>
            <p:ph type="title"/>
          </p:nvPr>
        </p:nvSpPr>
        <p:spPr>
          <a:xfrm>
            <a:off x="623392" y="475938"/>
            <a:ext cx="8334000" cy="591875"/>
          </a:xfrm>
        </p:spPr>
        <p:txBody>
          <a:bodyPr/>
          <a:lstStyle/>
          <a:p>
            <a:pPr eaLnBrk="1" hangingPunct="1"/>
            <a:r>
              <a:rPr lang="en-US" altLang="en-US" dirty="0"/>
              <a:t>Debugging / Testing Jobs</a:t>
            </a:r>
          </a:p>
        </p:txBody>
      </p:sp>
      <p:sp>
        <p:nvSpPr>
          <p:cNvPr id="5" name="TextBox 4"/>
          <p:cNvSpPr txBox="1"/>
          <p:nvPr/>
        </p:nvSpPr>
        <p:spPr>
          <a:xfrm>
            <a:off x="620704" y="1628788"/>
            <a:ext cx="10659872" cy="2031325"/>
          </a:xfrm>
          <a:prstGeom prst="rect">
            <a:avLst/>
          </a:prstGeom>
          <a:noFill/>
          <a:ln w="19050">
            <a:solidFill>
              <a:schemeClr val="accent5"/>
            </a:solidFill>
          </a:ln>
        </p:spPr>
        <p:txBody>
          <a:bodyPr wrap="square" rtlCol="0">
            <a:spAutoFit/>
          </a:bodyPr>
          <a:lstStyle/>
          <a:p>
            <a:pPr marL="285750" indent="-285750">
              <a:buFont typeface="Courier New" panose="02070309020205020404" pitchFamily="49" charset="0"/>
              <a:buChar char="o"/>
            </a:pPr>
            <a:r>
              <a:rPr lang="en-US" sz="2100" dirty="0">
                <a:cs typeface="Courier New" panose="02070309020205020404" pitchFamily="49" charset="0"/>
              </a:rPr>
              <a:t>To quickly test/debug your (parallel) application</a:t>
            </a:r>
          </a:p>
          <a:p>
            <a:pPr marL="285750" indent="-285750">
              <a:buFont typeface="Courier New" panose="02070309020205020404" pitchFamily="49" charset="0"/>
              <a:buChar char="o"/>
            </a:pPr>
            <a:r>
              <a:rPr lang="en-US" sz="2100" dirty="0">
                <a:cs typeface="Courier New" panose="02070309020205020404" pitchFamily="49" charset="0"/>
              </a:rPr>
              <a:t>2 dedicated nodes on </a:t>
            </a:r>
            <a:r>
              <a:rPr lang="en-US" sz="2100" dirty="0" err="1">
                <a:cs typeface="Courier New" panose="02070309020205020404" pitchFamily="49" charset="0"/>
              </a:rPr>
              <a:t>ThinKing</a:t>
            </a:r>
            <a:r>
              <a:rPr lang="en-US" sz="2100" dirty="0">
                <a:cs typeface="Courier New" panose="02070309020205020404" pitchFamily="49" charset="0"/>
              </a:rPr>
              <a:t> and Genius</a:t>
            </a:r>
            <a:br>
              <a:rPr lang="en-US" sz="2100" dirty="0">
                <a:cs typeface="Courier New" panose="02070309020205020404" pitchFamily="49" charset="0"/>
              </a:rPr>
            </a:br>
            <a:r>
              <a:rPr lang="en-US" sz="2100" dirty="0">
                <a:cs typeface="Courier New" panose="02070309020205020404" pitchFamily="49" charset="0"/>
              </a:rPr>
              <a:t>One GPU node and one CPU node</a:t>
            </a:r>
          </a:p>
          <a:p>
            <a:pPr marL="285750" indent="-285750">
              <a:buFont typeface="Courier New" panose="02070309020205020404" pitchFamily="49" charset="0"/>
              <a:buChar char="o"/>
            </a:pPr>
            <a:r>
              <a:rPr lang="en-US" sz="2100" dirty="0">
                <a:cs typeface="Courier New" panose="02070309020205020404" pitchFamily="49" charset="0"/>
              </a:rPr>
              <a:t>Such jobs do </a:t>
            </a:r>
            <a:r>
              <a:rPr lang="en-US" sz="2100" b="1" dirty="0">
                <a:cs typeface="Courier New" panose="02070309020205020404" pitchFamily="49" charset="0"/>
              </a:rPr>
              <a:t>not</a:t>
            </a:r>
            <a:r>
              <a:rPr lang="en-US" sz="2100" dirty="0">
                <a:cs typeface="Courier New" panose="02070309020205020404" pitchFamily="49" charset="0"/>
              </a:rPr>
              <a:t> go to the normal queue, so they start faster</a:t>
            </a:r>
          </a:p>
          <a:p>
            <a:pPr marL="285750" indent="-285750">
              <a:buFont typeface="Courier New" panose="02070309020205020404" pitchFamily="49" charset="0"/>
              <a:buChar char="o"/>
            </a:pPr>
            <a:r>
              <a:rPr lang="en-US" sz="2100" dirty="0">
                <a:cs typeface="Courier New" panose="02070309020205020404" pitchFamily="49" charset="0"/>
              </a:rPr>
              <a:t>Max. </a:t>
            </a:r>
            <a:r>
              <a:rPr lang="en-US" sz="2100" dirty="0" err="1">
                <a:cs typeface="Courier New" panose="02070309020205020404" pitchFamily="49" charset="0"/>
              </a:rPr>
              <a:t>walltime</a:t>
            </a:r>
            <a:r>
              <a:rPr lang="en-US" sz="2100" dirty="0">
                <a:cs typeface="Courier New" panose="02070309020205020404" pitchFamily="49" charset="0"/>
              </a:rPr>
              <a:t> is </a:t>
            </a:r>
            <a:r>
              <a:rPr lang="en-US" sz="2100" b="1" dirty="0">
                <a:cs typeface="Courier New" panose="02070309020205020404" pitchFamily="49" charset="0"/>
              </a:rPr>
              <a:t>30 minutes</a:t>
            </a:r>
          </a:p>
          <a:p>
            <a:pPr marL="285750" indent="-285750">
              <a:buFont typeface="Courier New" panose="02070309020205020404" pitchFamily="49" charset="0"/>
              <a:buChar char="o"/>
            </a:pPr>
            <a:r>
              <a:rPr lang="en-US" sz="2100" dirty="0">
                <a:cs typeface="Courier New" panose="02070309020205020404" pitchFamily="49" charset="0"/>
              </a:rPr>
              <a:t>You must specify Quality of Service (</a:t>
            </a:r>
            <a:r>
              <a:rPr lang="en-US" sz="2100" b="1" dirty="0" err="1">
                <a:cs typeface="Courier New" panose="02070309020205020404" pitchFamily="49" charset="0"/>
              </a:rPr>
              <a:t>qos</a:t>
            </a:r>
            <a:r>
              <a:rPr lang="en-US" sz="2100" dirty="0">
                <a:cs typeface="Courier New" panose="02070309020205020404" pitchFamily="49" charset="0"/>
              </a:rPr>
              <a:t>)</a:t>
            </a:r>
            <a:endParaRPr lang="nl-BE" sz="2100" dirty="0">
              <a:cs typeface="Courier New" panose="02070309020205020404" pitchFamily="49" charset="0"/>
            </a:endParaRPr>
          </a:p>
        </p:txBody>
      </p:sp>
      <p:sp>
        <p:nvSpPr>
          <p:cNvPr id="13" name="Rounded Rectangle 12"/>
          <p:cNvSpPr/>
          <p:nvPr/>
        </p:nvSpPr>
        <p:spPr>
          <a:xfrm>
            <a:off x="9200190" y="4221088"/>
            <a:ext cx="2080386" cy="369413"/>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Request Debugging Nodes</a:t>
            </a:r>
            <a:endParaRPr lang="nl-BE" sz="1200" dirty="0"/>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3847725081"/>
      </p:ext>
    </p:extLst>
  </p:cSld>
  <p:clrMapOvr>
    <a:masterClrMapping/>
  </p:clrMapOvr>
  <mc:AlternateContent xmlns:mc="http://schemas.openxmlformats.org/markup-compatibility/2006" xmlns:p14="http://schemas.microsoft.com/office/powerpoint/2010/main">
    <mc:Choice Requires="p14">
      <p:transition spd="slow" p14:dur="2000" advTm="34182"/>
    </mc:Choice>
    <mc:Fallback xmlns="">
      <p:transition spd="slow" advTm="3418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extLst>
    <p:ext uri="{3A86A75C-4F4B-4683-9AE1-C65F6400EC91}">
      <p14:laserTraceLst xmlns:p14="http://schemas.microsoft.com/office/powerpoint/2010/main">
        <p14:tracePtLst>
          <p14:tracePt t="14772" x="6418263" y="4473575"/>
          <p14:tracePt t="14782" x="6391275" y="4464050"/>
          <p14:tracePt t="14792" x="6364288" y="4456113"/>
          <p14:tracePt t="14801" x="6319838" y="4437063"/>
          <p14:tracePt t="14812" x="6292850" y="4419600"/>
          <p14:tracePt t="14826" x="6257925" y="4410075"/>
          <p14:tracePt t="14843" x="6176963" y="4375150"/>
          <p14:tracePt t="14860" x="6122988" y="4356100"/>
          <p14:tracePt t="14876" x="6032500" y="4321175"/>
          <p14:tracePt t="14893" x="5953125" y="4294188"/>
          <p14:tracePt t="14910" x="5880100" y="4249738"/>
          <p14:tracePt t="14926" x="5845175" y="4240213"/>
          <p14:tracePt t="14943" x="5791200" y="4213225"/>
          <p14:tracePt t="14960" x="5746750" y="4195763"/>
          <p14:tracePt t="14976" x="5719763" y="4186238"/>
          <p14:tracePt t="14993" x="5692775" y="4168775"/>
          <p14:tracePt t="15010" x="5656263" y="4159250"/>
          <p14:tracePt t="15026" x="5648325" y="4151313"/>
          <p14:tracePt t="15043" x="5629275" y="4141788"/>
          <p14:tracePt t="15059" x="5621338" y="4141788"/>
          <p14:tracePt t="15093" x="5611813" y="4141788"/>
          <p14:tracePt t="30686" x="5656263" y="4124325"/>
          <p14:tracePt t="30695" x="5727700" y="4087813"/>
          <p14:tracePt t="30705" x="5764213" y="4060825"/>
          <p14:tracePt t="30714" x="5808663" y="4033838"/>
          <p14:tracePt t="30728" x="5845175" y="4016375"/>
          <p14:tracePt t="30745" x="5899150" y="3998913"/>
          <p14:tracePt t="30761" x="5907088" y="3989388"/>
          <p14:tracePt t="30778" x="5934075" y="3979863"/>
          <p14:tracePt t="30795" x="5943600" y="3979863"/>
          <p14:tracePt t="30828" x="5953125" y="3979863"/>
          <p14:tracePt t="30864" x="5961063" y="3979863"/>
          <p14:tracePt t="30913" x="5961063" y="3989388"/>
          <p14:tracePt t="30953" x="5961063" y="3998913"/>
          <p14:tracePt t="31003" x="5961063" y="4006850"/>
          <p14:tracePt t="31145" x="5970588" y="4006850"/>
          <p14:tracePt t="32020" x="0" y="0"/>
        </p14:tracePtLst>
      </p14:laserTraceLst>
    </p:ext>
  </p:extLs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101</a:t>
            </a:fld>
            <a:endParaRPr lang="nl-BE" dirty="0"/>
          </a:p>
        </p:txBody>
      </p:sp>
      <p:sp>
        <p:nvSpPr>
          <p:cNvPr id="39938" name="Rectangle 2"/>
          <p:cNvSpPr>
            <a:spLocks noGrp="1" noChangeArrowheads="1"/>
          </p:cNvSpPr>
          <p:nvPr>
            <p:ph type="title"/>
          </p:nvPr>
        </p:nvSpPr>
        <p:spPr>
          <a:xfrm>
            <a:off x="2064000" y="180000"/>
            <a:ext cx="8334000" cy="656712"/>
          </a:xfrm>
        </p:spPr>
        <p:txBody>
          <a:bodyPr/>
          <a:lstStyle/>
          <a:p>
            <a:pPr eaLnBrk="1" hangingPunct="1"/>
            <a:r>
              <a:rPr lang="en-US" altLang="en-US" dirty="0"/>
              <a:t>Managing &amp; Monitoring Jobs</a:t>
            </a:r>
          </a:p>
        </p:txBody>
      </p:sp>
      <p:graphicFrame>
        <p:nvGraphicFramePr>
          <p:cNvPr id="3" name="Table 2"/>
          <p:cNvGraphicFramePr>
            <a:graphicFrameLocks noGrp="1"/>
          </p:cNvGraphicFramePr>
          <p:nvPr>
            <p:extLst>
              <p:ext uri="{D42A27DB-BD31-4B8C-83A1-F6EECF244321}">
                <p14:modId xmlns:p14="http://schemas.microsoft.com/office/powerpoint/2010/main" val="1780858353"/>
              </p:ext>
            </p:extLst>
          </p:nvPr>
        </p:nvGraphicFramePr>
        <p:xfrm>
          <a:off x="191344" y="980728"/>
          <a:ext cx="11881320" cy="4875076"/>
        </p:xfrm>
        <a:graphic>
          <a:graphicData uri="http://schemas.openxmlformats.org/drawingml/2006/table">
            <a:tbl>
              <a:tblPr firstRow="1" bandRow="1">
                <a:tableStyleId>{5C22544A-7EE6-4342-B048-85BDC9FD1C3A}</a:tableStyleId>
              </a:tblPr>
              <a:tblGrid>
                <a:gridCol w="3520391">
                  <a:extLst>
                    <a:ext uri="{9D8B030D-6E8A-4147-A177-3AD203B41FA5}">
                      <a16:colId xmlns:a16="http://schemas.microsoft.com/office/drawing/2014/main" val="2355556365"/>
                    </a:ext>
                  </a:extLst>
                </a:gridCol>
                <a:gridCol w="8360929">
                  <a:extLst>
                    <a:ext uri="{9D8B030D-6E8A-4147-A177-3AD203B41FA5}">
                      <a16:colId xmlns:a16="http://schemas.microsoft.com/office/drawing/2014/main" val="7989494"/>
                    </a:ext>
                  </a:extLst>
                </a:gridCol>
              </a:tblGrid>
              <a:tr h="410580">
                <a:tc>
                  <a:txBody>
                    <a:bodyPr/>
                    <a:lstStyle/>
                    <a:p>
                      <a:r>
                        <a:rPr lang="en-US" sz="1800" dirty="0"/>
                        <a:t>Command</a:t>
                      </a:r>
                      <a:endParaRPr lang="nl-BE" sz="1800" dirty="0"/>
                    </a:p>
                  </a:txBody>
                  <a:tcPr/>
                </a:tc>
                <a:tc>
                  <a:txBody>
                    <a:bodyPr/>
                    <a:lstStyle/>
                    <a:p>
                      <a:r>
                        <a:rPr lang="en-US" sz="1800" dirty="0"/>
                        <a:t>Purpose</a:t>
                      </a:r>
                      <a:endParaRPr lang="nl-BE" sz="1800" dirty="0"/>
                    </a:p>
                  </a:txBody>
                  <a:tcPr/>
                </a:tc>
                <a:extLst>
                  <a:ext uri="{0D108BD9-81ED-4DB2-BD59-A6C34878D82A}">
                    <a16:rowId xmlns:a16="http://schemas.microsoft.com/office/drawing/2014/main" val="3661605394"/>
                  </a:ext>
                </a:extLst>
              </a:tr>
              <a:tr h="410580">
                <a:tc>
                  <a:txBody>
                    <a:bodyPr/>
                    <a:lstStyle/>
                    <a:p>
                      <a:r>
                        <a:rPr lang="en-US" sz="1800" dirty="0">
                          <a:latin typeface="Courier New" panose="02070309020205020404" pitchFamily="49" charset="0"/>
                          <a:cs typeface="Courier New" panose="02070309020205020404" pitchFamily="49" charset="0"/>
                        </a:rPr>
                        <a:t>$&gt; </a:t>
                      </a:r>
                      <a:r>
                        <a:rPr lang="en-US" sz="1800" dirty="0" err="1">
                          <a:latin typeface="Courier New" panose="02070309020205020404" pitchFamily="49" charset="0"/>
                          <a:cs typeface="Courier New" panose="02070309020205020404" pitchFamily="49" charset="0"/>
                        </a:rPr>
                        <a:t>qsub</a:t>
                      </a:r>
                      <a:r>
                        <a:rPr lang="en-US" sz="1800" dirty="0">
                          <a:latin typeface="Courier New" panose="02070309020205020404" pitchFamily="49" charset="0"/>
                          <a:cs typeface="Courier New" panose="02070309020205020404" pitchFamily="49" charset="0"/>
                        </a:rPr>
                        <a:t> ….</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t>Submit a job (batch/interactive)</a:t>
                      </a:r>
                    </a:p>
                  </a:txBody>
                  <a:tcPr/>
                </a:tc>
                <a:extLst>
                  <a:ext uri="{0D108BD9-81ED-4DB2-BD59-A6C34878D82A}">
                    <a16:rowId xmlns:a16="http://schemas.microsoft.com/office/drawing/2014/main" val="1452429319"/>
                  </a:ext>
                </a:extLst>
              </a:tr>
              <a:tr h="410580">
                <a:tc>
                  <a:txBody>
                    <a:bodyPr/>
                    <a:lstStyle/>
                    <a:p>
                      <a:r>
                        <a:rPr lang="en-US" sz="1800" dirty="0">
                          <a:latin typeface="Courier New" panose="02070309020205020404" pitchFamily="49" charset="0"/>
                          <a:cs typeface="Courier New" panose="02070309020205020404" pitchFamily="49" charset="0"/>
                        </a:rPr>
                        <a:t>$&gt; </a:t>
                      </a:r>
                      <a:r>
                        <a:rPr lang="en-US" sz="1800" dirty="0" err="1">
                          <a:latin typeface="Courier New" panose="02070309020205020404" pitchFamily="49" charset="0"/>
                          <a:cs typeface="Courier New" panose="02070309020205020404" pitchFamily="49" charset="0"/>
                        </a:rPr>
                        <a:t>qdel</a:t>
                      </a:r>
                      <a:r>
                        <a:rPr lang="en-US" sz="1800" dirty="0">
                          <a:latin typeface="Courier New" panose="02070309020205020404" pitchFamily="49" charset="0"/>
                          <a:cs typeface="Courier New" panose="02070309020205020404" pitchFamily="49" charset="0"/>
                        </a:rPr>
                        <a:t> &lt;</a:t>
                      </a:r>
                      <a:r>
                        <a:rPr lang="en-US" sz="1800" dirty="0" err="1">
                          <a:latin typeface="Courier New" panose="02070309020205020404" pitchFamily="49" charset="0"/>
                          <a:cs typeface="Courier New" panose="02070309020205020404" pitchFamily="49" charset="0"/>
                        </a:rPr>
                        <a:t>JobID</a:t>
                      </a:r>
                      <a:r>
                        <a:rPr lang="en-US" sz="1800" dirty="0">
                          <a:latin typeface="Courier New" panose="02070309020205020404" pitchFamily="49" charset="0"/>
                          <a:cs typeface="Courier New" panose="02070309020205020404" pitchFamily="49" charset="0"/>
                        </a:rPr>
                        <a:t>&gt;</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t>Delete a specific job </a:t>
                      </a:r>
                      <a:endParaRPr lang="nl-BE" sz="1800" dirty="0"/>
                    </a:p>
                  </a:txBody>
                  <a:tcPr/>
                </a:tc>
                <a:extLst>
                  <a:ext uri="{0D108BD9-81ED-4DB2-BD59-A6C34878D82A}">
                    <a16:rowId xmlns:a16="http://schemas.microsoft.com/office/drawing/2014/main" val="3195448288"/>
                  </a:ext>
                </a:extLst>
              </a:tr>
              <a:tr h="410580">
                <a:tc>
                  <a:txBody>
                    <a:bodyPr/>
                    <a:lstStyle/>
                    <a:p>
                      <a:r>
                        <a:rPr lang="en-US" sz="1800" dirty="0">
                          <a:latin typeface="Courier New" panose="02070309020205020404" pitchFamily="49" charset="0"/>
                          <a:cs typeface="Courier New" panose="02070309020205020404" pitchFamily="49" charset="0"/>
                        </a:rPr>
                        <a:t>$&gt; </a:t>
                      </a:r>
                      <a:r>
                        <a:rPr lang="en-US" sz="1800" dirty="0" err="1">
                          <a:latin typeface="Courier New" panose="02070309020205020404" pitchFamily="49" charset="0"/>
                          <a:cs typeface="Courier New" panose="02070309020205020404" pitchFamily="49" charset="0"/>
                        </a:rPr>
                        <a:t>checkjob</a:t>
                      </a:r>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vvv</a:t>
                      </a:r>
                      <a:r>
                        <a:rPr lang="en-US" sz="1800" dirty="0">
                          <a:latin typeface="Courier New" panose="02070309020205020404" pitchFamily="49" charset="0"/>
                          <a:cs typeface="Courier New" panose="02070309020205020404" pitchFamily="49" charset="0"/>
                        </a:rPr>
                        <a:t> &lt;</a:t>
                      </a:r>
                      <a:r>
                        <a:rPr lang="en-US" sz="1800" dirty="0" err="1">
                          <a:latin typeface="Courier New" panose="02070309020205020404" pitchFamily="49" charset="0"/>
                          <a:cs typeface="Courier New" panose="02070309020205020404" pitchFamily="49" charset="0"/>
                        </a:rPr>
                        <a:t>JobID</a:t>
                      </a:r>
                      <a:r>
                        <a:rPr lang="en-US" sz="1800" dirty="0">
                          <a:latin typeface="Courier New" panose="02070309020205020404" pitchFamily="49" charset="0"/>
                          <a:cs typeface="Courier New" panose="02070309020205020404" pitchFamily="49" charset="0"/>
                        </a:rPr>
                        <a:t>&gt;</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t>Very</a:t>
                      </a:r>
                      <a:r>
                        <a:rPr lang="en-US" sz="1800" baseline="0" dirty="0"/>
                        <a:t> detailed job info (very useful to diagnose issues)</a:t>
                      </a:r>
                      <a:endParaRPr lang="nl-BE" sz="1800" dirty="0"/>
                    </a:p>
                  </a:txBody>
                  <a:tcPr/>
                </a:tc>
                <a:extLst>
                  <a:ext uri="{0D108BD9-81ED-4DB2-BD59-A6C34878D82A}">
                    <a16:rowId xmlns:a16="http://schemas.microsoft.com/office/drawing/2014/main" val="212330699"/>
                  </a:ext>
                </a:extLst>
              </a:tr>
              <a:tr h="410580">
                <a:tc>
                  <a:txBody>
                    <a:bodyPr/>
                    <a:lstStyle/>
                    <a:p>
                      <a:r>
                        <a:rPr lang="en-US" sz="1800" dirty="0">
                          <a:latin typeface="Courier New" panose="02070309020205020404" pitchFamily="49" charset="0"/>
                          <a:cs typeface="Courier New" panose="02070309020205020404" pitchFamily="49" charset="0"/>
                        </a:rPr>
                        <a:t>$&gt; </a:t>
                      </a:r>
                      <a:r>
                        <a:rPr lang="en-US" sz="1800" dirty="0" err="1">
                          <a:latin typeface="Courier New" panose="02070309020205020404" pitchFamily="49" charset="0"/>
                          <a:cs typeface="Courier New" panose="02070309020205020404" pitchFamily="49" charset="0"/>
                        </a:rPr>
                        <a:t>qstat</a:t>
                      </a:r>
                      <a:r>
                        <a:rPr lang="en-US" sz="1800" baseline="0" dirty="0">
                          <a:latin typeface="Courier New" panose="02070309020205020404" pitchFamily="49" charset="0"/>
                          <a:cs typeface="Courier New" panose="02070309020205020404" pitchFamily="49" charset="0"/>
                        </a:rPr>
                        <a:t> -n </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t>Status of all</a:t>
                      </a:r>
                      <a:r>
                        <a:rPr lang="en-US" sz="1800" baseline="0" dirty="0"/>
                        <a:t> recent jobs</a:t>
                      </a:r>
                      <a:endParaRPr lang="nl-BE" sz="1800" dirty="0"/>
                    </a:p>
                  </a:txBody>
                  <a:tcPr/>
                </a:tc>
                <a:extLst>
                  <a:ext uri="{0D108BD9-81ED-4DB2-BD59-A6C34878D82A}">
                    <a16:rowId xmlns:a16="http://schemas.microsoft.com/office/drawing/2014/main" val="704661150"/>
                  </a:ext>
                </a:extLst>
              </a:tr>
              <a:tr h="410580">
                <a:tc>
                  <a:txBody>
                    <a:bodyPr/>
                    <a:lstStyle/>
                    <a:p>
                      <a:r>
                        <a:rPr lang="en-US" sz="1800" dirty="0">
                          <a:latin typeface="Courier New" panose="02070309020205020404" pitchFamily="49" charset="0"/>
                          <a:cs typeface="Courier New" panose="02070309020205020404" pitchFamily="49" charset="0"/>
                        </a:rPr>
                        <a:t>$&gt; </a:t>
                      </a:r>
                      <a:r>
                        <a:rPr lang="en-US" sz="1800" dirty="0" err="1">
                          <a:latin typeface="Courier New" panose="02070309020205020404" pitchFamily="49" charset="0"/>
                          <a:cs typeface="Courier New" panose="02070309020205020404" pitchFamily="49" charset="0"/>
                        </a:rPr>
                        <a:t>qstat</a:t>
                      </a:r>
                      <a:r>
                        <a:rPr lang="en-US" sz="1800" dirty="0">
                          <a:latin typeface="Courier New" panose="02070309020205020404" pitchFamily="49" charset="0"/>
                          <a:cs typeface="Courier New" panose="02070309020205020404" pitchFamily="49" charset="0"/>
                        </a:rPr>
                        <a:t> –Q -f</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t>Info about available queues</a:t>
                      </a:r>
                      <a:r>
                        <a:rPr lang="en-US" sz="1800" baseline="0" dirty="0"/>
                        <a:t> </a:t>
                      </a:r>
                      <a:endParaRPr lang="nl-BE" sz="1800" dirty="0"/>
                    </a:p>
                  </a:txBody>
                  <a:tcPr/>
                </a:tc>
                <a:extLst>
                  <a:ext uri="{0D108BD9-81ED-4DB2-BD59-A6C34878D82A}">
                    <a16:rowId xmlns:a16="http://schemas.microsoft.com/office/drawing/2014/main" val="352815765"/>
                  </a:ext>
                </a:extLst>
              </a:tr>
              <a:tr h="410580">
                <a:tc>
                  <a:txBody>
                    <a:bodyPr/>
                    <a:lstStyle/>
                    <a:p>
                      <a:r>
                        <a:rPr lang="en-US" sz="1800" dirty="0">
                          <a:latin typeface="Courier New" panose="02070309020205020404" pitchFamily="49" charset="0"/>
                          <a:cs typeface="Courier New" panose="02070309020205020404" pitchFamily="49" charset="0"/>
                        </a:rPr>
                        <a:t>$&gt; </a:t>
                      </a:r>
                      <a:r>
                        <a:rPr lang="en-US" sz="1800" dirty="0" err="1">
                          <a:latin typeface="Courier New" panose="02070309020205020404" pitchFamily="49" charset="0"/>
                          <a:cs typeface="Courier New" panose="02070309020205020404" pitchFamily="49" charset="0"/>
                        </a:rPr>
                        <a:t>showstart</a:t>
                      </a:r>
                      <a:r>
                        <a:rPr lang="en-US" sz="1800" dirty="0">
                          <a:latin typeface="Courier New" panose="02070309020205020404" pitchFamily="49" charset="0"/>
                          <a:cs typeface="Courier New" panose="02070309020205020404" pitchFamily="49" charset="0"/>
                        </a:rPr>
                        <a:t> &lt;</a:t>
                      </a:r>
                      <a:r>
                        <a:rPr lang="en-US" sz="1800" dirty="0" err="1">
                          <a:latin typeface="Courier New" panose="02070309020205020404" pitchFamily="49" charset="0"/>
                          <a:cs typeface="Courier New" panose="02070309020205020404" pitchFamily="49" charset="0"/>
                        </a:rPr>
                        <a:t>JobID</a:t>
                      </a:r>
                      <a:r>
                        <a:rPr lang="en-US" sz="1800" dirty="0">
                          <a:latin typeface="Courier New" panose="02070309020205020404" pitchFamily="49" charset="0"/>
                          <a:cs typeface="Courier New" panose="02070309020205020404" pitchFamily="49" charset="0"/>
                        </a:rPr>
                        <a:t>&gt;</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t>Give</a:t>
                      </a:r>
                      <a:r>
                        <a:rPr lang="en-US" sz="1800" baseline="0" dirty="0"/>
                        <a:t> a </a:t>
                      </a:r>
                      <a:r>
                        <a:rPr lang="en-US" sz="1800" i="1" baseline="0" dirty="0"/>
                        <a:t>rough</a:t>
                      </a:r>
                      <a:r>
                        <a:rPr lang="en-US" sz="1800" baseline="0" dirty="0"/>
                        <a:t> estimate of start time</a:t>
                      </a:r>
                      <a:endParaRPr lang="nl-BE" sz="1800" dirty="0"/>
                    </a:p>
                  </a:txBody>
                  <a:tcPr/>
                </a:tc>
                <a:extLst>
                  <a:ext uri="{0D108BD9-81ED-4DB2-BD59-A6C34878D82A}">
                    <a16:rowId xmlns:a16="http://schemas.microsoft.com/office/drawing/2014/main" val="943214467"/>
                  </a:ext>
                </a:extLst>
              </a:tr>
              <a:tr h="708673">
                <a:tc>
                  <a:txBody>
                    <a:bodyPr/>
                    <a:lstStyle/>
                    <a:p>
                      <a:r>
                        <a:rPr lang="en-US" sz="1800" dirty="0">
                          <a:latin typeface="Courier New" panose="02070309020205020404" pitchFamily="49" charset="0"/>
                          <a:cs typeface="Courier New" panose="02070309020205020404" pitchFamily="49" charset="0"/>
                        </a:rPr>
                        <a:t>$&gt; </a:t>
                      </a:r>
                      <a:r>
                        <a:rPr lang="en-US" sz="1800" dirty="0" err="1">
                          <a:latin typeface="Courier New" panose="02070309020205020404" pitchFamily="49" charset="0"/>
                          <a:cs typeface="Courier New" panose="02070309020205020404" pitchFamily="49" charset="0"/>
                        </a:rPr>
                        <a:t>showq</a:t>
                      </a:r>
                      <a:br>
                        <a:rPr lang="en-US" sz="1800" dirty="0">
                          <a:latin typeface="Courier New" panose="02070309020205020404" pitchFamily="49" charset="0"/>
                          <a:cs typeface="Courier New" panose="02070309020205020404" pitchFamily="49" charset="0"/>
                        </a:rPr>
                      </a:br>
                      <a:r>
                        <a:rPr lang="en-US" sz="1800" dirty="0">
                          <a:latin typeface="Courier New" panose="02070309020205020404" pitchFamily="49" charset="0"/>
                          <a:cs typeface="Courier New" panose="02070309020205020404" pitchFamily="49" charset="0"/>
                        </a:rPr>
                        <a:t>$&gt; </a:t>
                      </a:r>
                      <a:r>
                        <a:rPr lang="en-US" sz="1800" dirty="0" err="1">
                          <a:latin typeface="Courier New" panose="02070309020205020404" pitchFamily="49" charset="0"/>
                          <a:cs typeface="Courier New" panose="02070309020205020404" pitchFamily="49" charset="0"/>
                        </a:rPr>
                        <a:t>showq</a:t>
                      </a:r>
                      <a:r>
                        <a:rPr lang="en-US" sz="1800" dirty="0">
                          <a:latin typeface="Courier New" panose="02070309020205020404" pitchFamily="49" charset="0"/>
                          <a:cs typeface="Courier New" panose="02070309020205020404" pitchFamily="49" charset="0"/>
                        </a:rPr>
                        <a:t> -p</a:t>
                      </a:r>
                      <a:r>
                        <a:rPr lang="en-US" sz="1800" baseline="0" dirty="0">
                          <a:latin typeface="Courier New" panose="02070309020205020404" pitchFamily="49" charset="0"/>
                          <a:cs typeface="Courier New" panose="02070309020205020404" pitchFamily="49" charset="0"/>
                        </a:rPr>
                        <a:t> </a:t>
                      </a:r>
                      <a:r>
                        <a:rPr lang="en-US" sz="1800" baseline="0" dirty="0" err="1">
                          <a:latin typeface="Courier New" panose="02070309020205020404" pitchFamily="49" charset="0"/>
                          <a:cs typeface="Courier New" panose="02070309020205020404" pitchFamily="49" charset="0"/>
                        </a:rPr>
                        <a:t>gpu</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t>Show minimal</a:t>
                      </a:r>
                      <a:r>
                        <a:rPr lang="en-US" sz="1800" baseline="0" dirty="0"/>
                        <a:t> info about a queue or partition (</a:t>
                      </a:r>
                      <a:r>
                        <a:rPr lang="en-US" sz="1800" baseline="0" dirty="0">
                          <a:latin typeface="Courier New" panose="02070309020205020404" pitchFamily="49" charset="0"/>
                          <a:cs typeface="Courier New" panose="02070309020205020404" pitchFamily="49" charset="0"/>
                        </a:rPr>
                        <a:t>-p</a:t>
                      </a:r>
                      <a:r>
                        <a:rPr lang="en-US" sz="1800" baseline="0" dirty="0"/>
                        <a:t>)</a:t>
                      </a:r>
                      <a:endParaRPr lang="nl-BE" sz="1800" dirty="0"/>
                    </a:p>
                  </a:txBody>
                  <a:tcPr/>
                </a:tc>
                <a:extLst>
                  <a:ext uri="{0D108BD9-81ED-4DB2-BD59-A6C34878D82A}">
                    <a16:rowId xmlns:a16="http://schemas.microsoft.com/office/drawing/2014/main" val="721267526"/>
                  </a:ext>
                </a:extLst>
              </a:tr>
              <a:tr h="410580">
                <a:tc>
                  <a:txBody>
                    <a:bodyPr/>
                    <a:lstStyle/>
                    <a:p>
                      <a:r>
                        <a:rPr lang="en-US" sz="1800" dirty="0">
                          <a:latin typeface="Courier New" panose="02070309020205020404" pitchFamily="49" charset="0"/>
                          <a:cs typeface="Courier New" panose="02070309020205020404" pitchFamily="49" charset="0"/>
                        </a:rPr>
                        <a:t>$&gt; </a:t>
                      </a:r>
                      <a:r>
                        <a:rPr lang="en-US" sz="1800" dirty="0" err="1">
                          <a:latin typeface="Courier New" panose="02070309020205020404" pitchFamily="49" charset="0"/>
                          <a:cs typeface="Courier New" panose="02070309020205020404" pitchFamily="49" charset="0"/>
                        </a:rPr>
                        <a:t>pbstop</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t>Overview of the cluster</a:t>
                      </a:r>
                      <a:endParaRPr lang="nl-BE" sz="1800" dirty="0"/>
                    </a:p>
                  </a:txBody>
                  <a:tcPr/>
                </a:tc>
                <a:extLst>
                  <a:ext uri="{0D108BD9-81ED-4DB2-BD59-A6C34878D82A}">
                    <a16:rowId xmlns:a16="http://schemas.microsoft.com/office/drawing/2014/main" val="2995390790"/>
                  </a:ext>
                </a:extLst>
              </a:tr>
              <a:tr h="471183">
                <a:tc>
                  <a:txBody>
                    <a:bodyPr/>
                    <a:lstStyle/>
                    <a:p>
                      <a:r>
                        <a:rPr lang="en-US" sz="1800" dirty="0">
                          <a:latin typeface="Courier New" panose="02070309020205020404" pitchFamily="49" charset="0"/>
                          <a:cs typeface="Courier New" panose="02070309020205020404" pitchFamily="49" charset="0"/>
                        </a:rPr>
                        <a:t>$&gt; mam-balance</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t>Overview of different credit projects that you can use (</a:t>
                      </a:r>
                      <a:r>
                        <a:rPr lang="en-US" sz="1800" dirty="0" err="1">
                          <a:latin typeface="Courier New" panose="02070309020205020404" pitchFamily="49" charset="0"/>
                          <a:cs typeface="Courier New" panose="02070309020205020404" pitchFamily="49" charset="0"/>
                        </a:rPr>
                        <a:t>qsub</a:t>
                      </a:r>
                      <a:r>
                        <a:rPr lang="en-US" sz="1800" dirty="0">
                          <a:latin typeface="Courier New" panose="02070309020205020404" pitchFamily="49" charset="0"/>
                          <a:cs typeface="Courier New" panose="02070309020205020404" pitchFamily="49" charset="0"/>
                        </a:rPr>
                        <a:t> -A &lt;Project&gt;</a:t>
                      </a:r>
                      <a:r>
                        <a:rPr lang="en-US" sz="1800" dirty="0"/>
                        <a:t>)</a:t>
                      </a:r>
                      <a:endParaRPr lang="nl-BE" sz="1800" dirty="0"/>
                    </a:p>
                  </a:txBody>
                  <a:tcPr/>
                </a:tc>
                <a:extLst>
                  <a:ext uri="{0D108BD9-81ED-4DB2-BD59-A6C34878D82A}">
                    <a16:rowId xmlns:a16="http://schemas.microsoft.com/office/drawing/2014/main" val="957901317"/>
                  </a:ext>
                </a:extLst>
              </a:tr>
              <a:tr h="410580">
                <a:tc>
                  <a:txBody>
                    <a:bodyPr/>
                    <a:lstStyle/>
                    <a:p>
                      <a:r>
                        <a:rPr lang="en-US" sz="1800" dirty="0">
                          <a:latin typeface="Courier New" panose="02070309020205020404" pitchFamily="49" charset="0"/>
                          <a:cs typeface="Courier New" panose="02070309020205020404" pitchFamily="49" charset="0"/>
                        </a:rPr>
                        <a:t>$&gt; mam-list-allocations</a:t>
                      </a:r>
                      <a:endParaRPr lang="nl-BE" sz="1800" dirty="0">
                        <a:latin typeface="Courier New" panose="02070309020205020404" pitchFamily="49" charset="0"/>
                        <a:cs typeface="Courier New" panose="02070309020205020404" pitchFamily="49" charset="0"/>
                      </a:endParaRPr>
                    </a:p>
                  </a:txBody>
                  <a:tcPr/>
                </a:tc>
                <a:tc>
                  <a:txBody>
                    <a:bodyPr/>
                    <a:lstStyle/>
                    <a:p>
                      <a:pPr rtl="0"/>
                      <a:r>
                        <a:rPr lang="en-US" sz="1800" dirty="0"/>
                        <a:t>Detailed overview of your credit</a:t>
                      </a:r>
                      <a:r>
                        <a:rPr lang="en-US" sz="1800" baseline="0" dirty="0"/>
                        <a:t> projects</a:t>
                      </a:r>
                      <a:endParaRPr lang="nl-BE" sz="1800" dirty="0"/>
                    </a:p>
                  </a:txBody>
                  <a:tcPr/>
                </a:tc>
                <a:extLst>
                  <a:ext uri="{0D108BD9-81ED-4DB2-BD59-A6C34878D82A}">
                    <a16:rowId xmlns:a16="http://schemas.microsoft.com/office/drawing/2014/main" val="2911533985"/>
                  </a:ext>
                </a:extLst>
              </a:tr>
            </a:tbl>
          </a:graphicData>
        </a:graphic>
      </p:graphicFrame>
    </p:spTree>
    <p:extLst>
      <p:ext uri="{BB962C8B-B14F-4D97-AF65-F5344CB8AC3E}">
        <p14:creationId xmlns:p14="http://schemas.microsoft.com/office/powerpoint/2010/main" val="421711840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472368" y="6173999"/>
            <a:ext cx="936000" cy="288000"/>
          </a:xfrm>
        </p:spPr>
        <p:txBody>
          <a:bodyPr/>
          <a:lstStyle/>
          <a:p>
            <a:fld id="{F35D8031-C8E5-48F8-A3B6-81643B27A3AF}" type="slidenum">
              <a:rPr lang="nl-BE" smtClean="0"/>
              <a:pPr/>
              <a:t>102</a:t>
            </a:fld>
            <a:endParaRPr lang="nl-BE" dirty="0"/>
          </a:p>
        </p:txBody>
      </p:sp>
      <p:grpSp>
        <p:nvGrpSpPr>
          <p:cNvPr id="10" name="Group 9"/>
          <p:cNvGrpSpPr/>
          <p:nvPr/>
        </p:nvGrpSpPr>
        <p:grpSpPr>
          <a:xfrm>
            <a:off x="2664322" y="39074"/>
            <a:ext cx="6744047" cy="6388428"/>
            <a:chOff x="2364353" y="39074"/>
            <a:chExt cx="6744047" cy="6388428"/>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4353" y="39074"/>
              <a:ext cx="6744047" cy="6388428"/>
            </a:xfrm>
            <a:prstGeom prst="rect">
              <a:avLst/>
            </a:prstGeom>
          </p:spPr>
        </p:pic>
        <p:grpSp>
          <p:nvGrpSpPr>
            <p:cNvPr id="9" name="Group 8"/>
            <p:cNvGrpSpPr/>
            <p:nvPr/>
          </p:nvGrpSpPr>
          <p:grpSpPr>
            <a:xfrm>
              <a:off x="2459067" y="1196752"/>
              <a:ext cx="6577429" cy="3798027"/>
              <a:chOff x="2459067" y="1196752"/>
              <a:chExt cx="6577429" cy="3798027"/>
            </a:xfrm>
          </p:grpSpPr>
          <p:sp>
            <p:nvSpPr>
              <p:cNvPr id="4" name="TextBox 3"/>
              <p:cNvSpPr txBox="1"/>
              <p:nvPr/>
            </p:nvSpPr>
            <p:spPr>
              <a:xfrm>
                <a:off x="5435992" y="1196752"/>
                <a:ext cx="3600504" cy="369332"/>
              </a:xfrm>
              <a:prstGeom prst="rect">
                <a:avLst/>
              </a:prstGeom>
              <a:noFill/>
              <a:ln>
                <a:solidFill>
                  <a:schemeClr val="tx2">
                    <a:lumMod val="60000"/>
                    <a:lumOff val="40000"/>
                  </a:schemeClr>
                </a:solidFill>
              </a:ln>
            </p:spPr>
            <p:txBody>
              <a:bodyPr wrap="square" rtlCol="0">
                <a:spAutoFit/>
              </a:bodyPr>
              <a:lstStyle/>
              <a:p>
                <a:r>
                  <a:rPr lang="en-US" dirty="0">
                    <a:hlinkClick r:id="rId3"/>
                  </a:rPr>
                  <a:t>www.jupyterhub.hpc.kuleuven.be</a:t>
                </a:r>
                <a:r>
                  <a:rPr lang="en-US" dirty="0"/>
                  <a:t> </a:t>
                </a:r>
                <a:endParaRPr lang="nl-BE" dirty="0"/>
              </a:p>
            </p:txBody>
          </p:sp>
          <p:sp>
            <p:nvSpPr>
              <p:cNvPr id="6" name="TextBox 5"/>
              <p:cNvSpPr txBox="1"/>
              <p:nvPr/>
            </p:nvSpPr>
            <p:spPr>
              <a:xfrm>
                <a:off x="2459067" y="1447280"/>
                <a:ext cx="1584176" cy="646331"/>
              </a:xfrm>
              <a:prstGeom prst="rect">
                <a:avLst/>
              </a:prstGeom>
              <a:noFill/>
              <a:ln>
                <a:solidFill>
                  <a:schemeClr val="tx1">
                    <a:lumMod val="60000"/>
                    <a:lumOff val="40000"/>
                  </a:schemeClr>
                </a:solidFill>
              </a:ln>
            </p:spPr>
            <p:txBody>
              <a:bodyPr wrap="square" rtlCol="0">
                <a:spAutoFit/>
              </a:bodyPr>
              <a:lstStyle/>
              <a:p>
                <a:r>
                  <a:rPr lang="en-US"/>
                  <a:t>Choose what you want</a:t>
                </a:r>
                <a:endParaRPr lang="nl-BE"/>
              </a:p>
            </p:txBody>
          </p:sp>
          <p:sp>
            <p:nvSpPr>
              <p:cNvPr id="7" name="TextBox 6"/>
              <p:cNvSpPr txBox="1"/>
              <p:nvPr/>
            </p:nvSpPr>
            <p:spPr>
              <a:xfrm>
                <a:off x="6012160" y="3140968"/>
                <a:ext cx="2376264" cy="369332"/>
              </a:xfrm>
              <a:prstGeom prst="rect">
                <a:avLst/>
              </a:prstGeom>
              <a:noFill/>
              <a:ln>
                <a:solidFill>
                  <a:schemeClr val="tx1">
                    <a:lumMod val="60000"/>
                    <a:lumOff val="40000"/>
                  </a:schemeClr>
                </a:solidFill>
              </a:ln>
            </p:spPr>
            <p:txBody>
              <a:bodyPr wrap="square" rtlCol="0">
                <a:spAutoFit/>
              </a:bodyPr>
              <a:lstStyle/>
              <a:p>
                <a:r>
                  <a:rPr lang="en-US"/>
                  <a:t>Which credit project?</a:t>
                </a:r>
                <a:endParaRPr lang="nl-BE"/>
              </a:p>
            </p:txBody>
          </p:sp>
          <p:sp>
            <p:nvSpPr>
              <p:cNvPr id="8" name="TextBox 7"/>
              <p:cNvSpPr txBox="1"/>
              <p:nvPr/>
            </p:nvSpPr>
            <p:spPr>
              <a:xfrm>
                <a:off x="6300192" y="4625447"/>
                <a:ext cx="2016224" cy="369332"/>
              </a:xfrm>
              <a:prstGeom prst="rect">
                <a:avLst/>
              </a:prstGeom>
              <a:noFill/>
              <a:ln>
                <a:solidFill>
                  <a:schemeClr val="tx1">
                    <a:lumMod val="60000"/>
                    <a:lumOff val="40000"/>
                  </a:schemeClr>
                </a:solidFill>
              </a:ln>
            </p:spPr>
            <p:txBody>
              <a:bodyPr wrap="square" rtlCol="0">
                <a:spAutoFit/>
              </a:bodyPr>
              <a:lstStyle/>
              <a:p>
                <a:r>
                  <a:rPr lang="en-US"/>
                  <a:t>Documentation</a:t>
                </a:r>
                <a:endParaRPr lang="nl-BE"/>
              </a:p>
            </p:txBody>
          </p:sp>
        </p:grpSp>
      </p:grpSp>
    </p:spTree>
    <p:extLst>
      <p:ext uri="{BB962C8B-B14F-4D97-AF65-F5344CB8AC3E}">
        <p14:creationId xmlns:p14="http://schemas.microsoft.com/office/powerpoint/2010/main" val="178291543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501650" y="260648"/>
            <a:ext cx="5018286" cy="677491"/>
          </a:xfrm>
        </p:spPr>
        <p:txBody>
          <a:bodyPr>
            <a:normAutofit/>
          </a:bodyPr>
          <a:lstStyle/>
          <a:p>
            <a:r>
              <a:rPr lang="en-US" dirty="0" err="1"/>
              <a:t>Jupyter</a:t>
            </a:r>
            <a:r>
              <a:rPr lang="en-US" dirty="0"/>
              <a:t> Notebook on NX</a:t>
            </a:r>
            <a:endParaRPr lang="nl-BE" dirty="0"/>
          </a:p>
        </p:txBody>
      </p:sp>
      <p:sp>
        <p:nvSpPr>
          <p:cNvPr id="2" name="Slide Number Placeholder 1"/>
          <p:cNvSpPr>
            <a:spLocks noGrp="1"/>
          </p:cNvSpPr>
          <p:nvPr>
            <p:ph type="sldNum" sz="quarter" idx="4294967295"/>
          </p:nvPr>
        </p:nvSpPr>
        <p:spPr>
          <a:xfrm>
            <a:off x="0" y="6384925"/>
            <a:ext cx="501650" cy="365125"/>
          </a:xfrm>
        </p:spPr>
        <p:txBody>
          <a:bodyPr/>
          <a:lstStyle/>
          <a:p>
            <a:fld id="{F35D8031-C8E5-48F8-A3B6-81643B27A3AF}" type="slidenum">
              <a:rPr lang="nl-BE" smtClean="0"/>
              <a:pPr/>
              <a:t>103</a:t>
            </a:fld>
            <a:endParaRPr lang="nl-BE" dirty="0"/>
          </a:p>
        </p:txBody>
      </p:sp>
      <p:sp>
        <p:nvSpPr>
          <p:cNvPr id="6" name="TextBox 5"/>
          <p:cNvSpPr txBox="1"/>
          <p:nvPr/>
        </p:nvSpPr>
        <p:spPr>
          <a:xfrm>
            <a:off x="501650" y="1340768"/>
            <a:ext cx="11354990" cy="3739485"/>
          </a:xfrm>
          <a:prstGeom prst="rect">
            <a:avLst/>
          </a:prstGeom>
          <a:noFill/>
        </p:spPr>
        <p:txBody>
          <a:bodyPr wrap="square" rtlCol="0">
            <a:spAutoFit/>
          </a:bodyPr>
          <a:lstStyle/>
          <a:p>
            <a:pPr marL="342900" indent="-342900">
              <a:buFont typeface="Wingdings" panose="05000000000000000000" pitchFamily="2" charset="2"/>
              <a:buChar char="q"/>
            </a:pPr>
            <a:r>
              <a:rPr lang="en-US" sz="2100" dirty="0"/>
              <a:t>Install </a:t>
            </a:r>
            <a:r>
              <a:rPr lang="en-US" sz="2100" dirty="0" err="1"/>
              <a:t>Miniconda</a:t>
            </a:r>
            <a:r>
              <a:rPr lang="en-US" sz="2100" dirty="0"/>
              <a:t> in your $VSC_DATA</a:t>
            </a:r>
            <a:br>
              <a:rPr lang="en-US" sz="2100" dirty="0"/>
            </a:br>
            <a:r>
              <a:rPr lang="en-US" altLang="en-US" dirty="0">
                <a:latin typeface="Courier New" panose="02070309020205020404" pitchFamily="49" charset="0"/>
                <a:cs typeface="Courier New" panose="02070309020205020404" pitchFamily="49" charset="0"/>
              </a:rPr>
              <a:t>$&gt; </a:t>
            </a:r>
            <a:r>
              <a:rPr lang="en-US" altLang="en-US" dirty="0" err="1">
                <a:latin typeface="Courier New" panose="02070309020205020404" pitchFamily="49" charset="0"/>
                <a:cs typeface="Courier New" panose="02070309020205020404" pitchFamily="49" charset="0"/>
              </a:rPr>
              <a:t>wget</a:t>
            </a:r>
            <a:r>
              <a:rPr lang="en-US" altLang="en-US" dirty="0">
                <a:latin typeface="Courier New" panose="02070309020205020404" pitchFamily="49" charset="0"/>
                <a:cs typeface="Courier New" panose="02070309020205020404" pitchFamily="49" charset="0"/>
              </a:rPr>
              <a:t> https://repo.continuum.io/miniconda/Miniconda3-latest-Linux-x86_64.sh </a:t>
            </a:r>
            <a:br>
              <a:rPr lang="en-US" altLang="en-US" dirty="0">
                <a:latin typeface="Courier New" panose="02070309020205020404" pitchFamily="49" charset="0"/>
                <a:cs typeface="Courier New" panose="02070309020205020404" pitchFamily="49" charset="0"/>
              </a:rPr>
            </a:br>
            <a:r>
              <a:rPr lang="en-US" altLang="en-US" dirty="0">
                <a:latin typeface="Courier New" panose="02070309020205020404" pitchFamily="49" charset="0"/>
                <a:cs typeface="Courier New" panose="02070309020205020404" pitchFamily="49" charset="0"/>
              </a:rPr>
              <a:t>$&gt; bash Miniconda3-latest-Linux-x86_64.sh -p $VSC_DATA/miniconda3 </a:t>
            </a:r>
            <a:r>
              <a:rPr lang="en-US" sz="2100" dirty="0"/>
              <a:t> </a:t>
            </a:r>
          </a:p>
          <a:p>
            <a:pPr marL="342900" indent="-342900">
              <a:buFont typeface="Wingdings" panose="05000000000000000000" pitchFamily="2" charset="2"/>
              <a:buChar char="q"/>
            </a:pPr>
            <a:r>
              <a:rPr lang="en-US" sz="2100" dirty="0"/>
              <a:t>Create a </a:t>
            </a:r>
            <a:r>
              <a:rPr lang="en-US" sz="2100" dirty="0" err="1"/>
              <a:t>conda</a:t>
            </a:r>
            <a:r>
              <a:rPr lang="en-US" sz="2100" dirty="0"/>
              <a:t> </a:t>
            </a:r>
            <a:r>
              <a:rPr lang="en-US" sz="2100" dirty="0" err="1"/>
              <a:t>env</a:t>
            </a:r>
            <a:r>
              <a:rPr lang="en-US" sz="2100" dirty="0"/>
              <a:t> including </a:t>
            </a:r>
            <a:r>
              <a:rPr lang="en-US" sz="2100" dirty="0" err="1"/>
              <a:t>Jupyter</a:t>
            </a:r>
            <a:br>
              <a:rPr lang="en-US" sz="2100" dirty="0"/>
            </a:br>
            <a:r>
              <a:rPr lang="en-US" altLang="en-US" dirty="0">
                <a:latin typeface="Courier New" panose="02070309020205020404" pitchFamily="49" charset="0"/>
                <a:cs typeface="Courier New" panose="02070309020205020404" pitchFamily="49" charset="0"/>
              </a:rPr>
              <a:t>$&gt;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create –n </a:t>
            </a:r>
            <a:r>
              <a:rPr lang="en-US" altLang="en-US" dirty="0" err="1">
                <a:latin typeface="Courier New" panose="02070309020205020404" pitchFamily="49" charset="0"/>
                <a:cs typeface="Courier New" panose="02070309020205020404" pitchFamily="49" charset="0"/>
              </a:rPr>
              <a:t>JupNtbk</a:t>
            </a: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jupyter</a:t>
            </a: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scikit</a:t>
            </a:r>
            <a:r>
              <a:rPr lang="en-US" altLang="en-US" dirty="0">
                <a:latin typeface="Courier New" panose="02070309020205020404" pitchFamily="49" charset="0"/>
                <a:cs typeface="Courier New" panose="02070309020205020404" pitchFamily="49" charset="0"/>
              </a:rPr>
              <a:t>-learn</a:t>
            </a:r>
            <a:endParaRPr lang="en-US" sz="2100" dirty="0"/>
          </a:p>
          <a:p>
            <a:pPr marL="342900" indent="-342900">
              <a:buFont typeface="Wingdings" panose="05000000000000000000" pitchFamily="2" charset="2"/>
              <a:buChar char="q"/>
            </a:pPr>
            <a:r>
              <a:rPr lang="en-US" sz="2100" dirty="0"/>
              <a:t>Activate this </a:t>
            </a:r>
            <a:r>
              <a:rPr lang="en-US" sz="2100" dirty="0" err="1"/>
              <a:t>env</a:t>
            </a:r>
            <a:br>
              <a:rPr lang="en-US" sz="2100" dirty="0"/>
            </a:br>
            <a:r>
              <a:rPr lang="en-US" altLang="en-US" dirty="0">
                <a:latin typeface="Courier New" panose="02070309020205020404" pitchFamily="49" charset="0"/>
                <a:cs typeface="Courier New" panose="02070309020205020404" pitchFamily="49" charset="0"/>
              </a:rPr>
              <a:t>$&gt;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activate </a:t>
            </a:r>
            <a:r>
              <a:rPr lang="en-US" altLang="en-US" dirty="0" err="1">
                <a:latin typeface="Courier New" panose="02070309020205020404" pitchFamily="49" charset="0"/>
                <a:cs typeface="Courier New" panose="02070309020205020404" pitchFamily="49" charset="0"/>
              </a:rPr>
              <a:t>JupNtbk</a:t>
            </a:r>
            <a:endParaRPr lang="en-US" dirty="0"/>
          </a:p>
          <a:p>
            <a:pPr marL="342900" indent="-342900">
              <a:buFont typeface="Wingdings" panose="05000000000000000000" pitchFamily="2" charset="2"/>
              <a:buChar char="q"/>
            </a:pPr>
            <a:r>
              <a:rPr lang="en-US" sz="2100" dirty="0"/>
              <a:t>Start an interactive GPU job (</a:t>
            </a:r>
            <a:r>
              <a:rPr lang="en-US" sz="2100" dirty="0" err="1">
                <a:latin typeface="Courier New" panose="02070309020205020404" pitchFamily="49" charset="0"/>
                <a:cs typeface="Courier New" panose="02070309020205020404" pitchFamily="49" charset="0"/>
              </a:rPr>
              <a:t>qsub</a:t>
            </a:r>
            <a:r>
              <a:rPr lang="en-US" sz="2100" dirty="0">
                <a:latin typeface="Courier New" panose="02070309020205020404" pitchFamily="49" charset="0"/>
                <a:cs typeface="Courier New" panose="02070309020205020404" pitchFamily="49" charset="0"/>
              </a:rPr>
              <a:t> –I …</a:t>
            </a:r>
            <a:r>
              <a:rPr lang="en-US" sz="2100" dirty="0"/>
              <a:t>)</a:t>
            </a:r>
          </a:p>
          <a:p>
            <a:pPr marL="342900" indent="-342900">
              <a:buFont typeface="Wingdings" panose="05000000000000000000" pitchFamily="2" charset="2"/>
              <a:buChar char="q"/>
            </a:pPr>
            <a:r>
              <a:rPr lang="en-US" sz="2100" dirty="0"/>
              <a:t>In another terminal, launch the notebook to get URL</a:t>
            </a:r>
            <a:br>
              <a:rPr lang="en-US" sz="2100" dirty="0"/>
            </a:br>
            <a:r>
              <a:rPr lang="en-US" altLang="en-US" dirty="0">
                <a:latin typeface="Courier New" panose="02070309020205020404" pitchFamily="49" charset="0"/>
                <a:cs typeface="Courier New" panose="02070309020205020404" pitchFamily="49" charset="0"/>
              </a:rPr>
              <a:t>$&gt; </a:t>
            </a:r>
            <a:r>
              <a:rPr lang="en-US" altLang="en-US" dirty="0" err="1">
                <a:latin typeface="Courier New" panose="02070309020205020404" pitchFamily="49" charset="0"/>
                <a:cs typeface="Courier New" panose="02070309020205020404" pitchFamily="49" charset="0"/>
              </a:rPr>
              <a:t>jupyter</a:t>
            </a:r>
            <a:r>
              <a:rPr lang="en-US" altLang="en-US" dirty="0">
                <a:latin typeface="Courier New" panose="02070309020205020404" pitchFamily="49" charset="0"/>
                <a:cs typeface="Courier New" panose="02070309020205020404" pitchFamily="49" charset="0"/>
              </a:rPr>
              <a:t> notebook --</a:t>
            </a:r>
            <a:r>
              <a:rPr lang="en-US" altLang="en-US" dirty="0" err="1">
                <a:latin typeface="Courier New" panose="02070309020205020404" pitchFamily="49" charset="0"/>
                <a:cs typeface="Courier New" panose="02070309020205020404" pitchFamily="49" charset="0"/>
              </a:rPr>
              <a:t>ip</a:t>
            </a:r>
            <a:r>
              <a:rPr lang="en-US" altLang="en-US" dirty="0">
                <a:latin typeface="Courier New" panose="02070309020205020404" pitchFamily="49" charset="0"/>
                <a:cs typeface="Courier New" panose="02070309020205020404" pitchFamily="49" charset="0"/>
              </a:rPr>
              <a:t>=`hostname -</a:t>
            </a:r>
            <a:r>
              <a:rPr lang="en-US" altLang="en-US" dirty="0" err="1">
                <a:latin typeface="Courier New" panose="02070309020205020404" pitchFamily="49" charset="0"/>
                <a:cs typeface="Courier New" panose="02070309020205020404" pitchFamily="49" charset="0"/>
              </a:rPr>
              <a:t>i</a:t>
            </a:r>
            <a:r>
              <a:rPr lang="en-US" altLang="en-US" dirty="0">
                <a:latin typeface="Courier New" panose="02070309020205020404" pitchFamily="49" charset="0"/>
                <a:cs typeface="Courier New" panose="02070309020205020404" pitchFamily="49" charset="0"/>
              </a:rPr>
              <a:t>` --port=${USER:3} --</a:t>
            </a:r>
            <a:r>
              <a:rPr lang="en-US" altLang="en-US">
                <a:latin typeface="Courier New" panose="02070309020205020404" pitchFamily="49" charset="0"/>
                <a:cs typeface="Courier New" panose="02070309020205020404" pitchFamily="49" charset="0"/>
              </a:rPr>
              <a:t>no-browser </a:t>
            </a:r>
            <a:br>
              <a:rPr lang="en-US" altLang="en-US">
                <a:latin typeface="Courier New" panose="02070309020205020404" pitchFamily="49" charset="0"/>
                <a:cs typeface="Courier New" panose="02070309020205020404" pitchFamily="49" charset="0"/>
              </a:rPr>
            </a:br>
            <a:r>
              <a:rPr lang="en-US" altLang="en-US">
                <a:latin typeface="Courier New" panose="02070309020205020404" pitchFamily="49" charset="0"/>
                <a:cs typeface="Courier New" panose="02070309020205020404" pitchFamily="49" charset="0"/>
              </a:rPr>
              <a:t>--</a:t>
            </a:r>
            <a:r>
              <a:rPr lang="en-US" altLang="en-US" dirty="0">
                <a:latin typeface="Courier New" panose="02070309020205020404" pitchFamily="49" charset="0"/>
                <a:cs typeface="Courier New" panose="02070309020205020404" pitchFamily="49" charset="0"/>
              </a:rPr>
              <a:t>allow-root</a:t>
            </a:r>
            <a:endParaRPr lang="en-US" dirty="0"/>
          </a:p>
          <a:p>
            <a:pPr marL="342900" indent="-342900">
              <a:buFont typeface="Wingdings" panose="05000000000000000000" pitchFamily="2" charset="2"/>
              <a:buChar char="q"/>
            </a:pPr>
            <a:r>
              <a:rPr lang="en-US" sz="2100" dirty="0"/>
              <a:t>Copy-paste the URL into NX Firefox; done</a:t>
            </a:r>
            <a:endParaRPr lang="nl-BE" sz="2100" dirty="0"/>
          </a:p>
        </p:txBody>
      </p:sp>
    </p:spTree>
    <p:extLst>
      <p:ext uri="{BB962C8B-B14F-4D97-AF65-F5344CB8AC3E}">
        <p14:creationId xmlns:p14="http://schemas.microsoft.com/office/powerpoint/2010/main" val="157684052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4294967295"/>
          </p:nvPr>
        </p:nvSpPr>
        <p:spPr>
          <a:xfrm>
            <a:off x="5844851" y="6384346"/>
            <a:ext cx="502300" cy="365125"/>
          </a:xfrm>
        </p:spPr>
        <p:txBody>
          <a:bodyPr/>
          <a:lstStyle/>
          <a:p>
            <a:fld id="{F35D8031-C8E5-48F8-A3B6-81643B27A3AF}" type="slidenum">
              <a:rPr lang="nl-BE" smtClean="0"/>
              <a:pPr/>
              <a:t>104</a:t>
            </a:fld>
            <a:endParaRPr lang="nl-BE"/>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5608" y="159945"/>
            <a:ext cx="10058400" cy="6293391"/>
          </a:xfrm>
          <a:prstGeom prst="rect">
            <a:avLst/>
          </a:prstGeom>
        </p:spPr>
      </p:pic>
    </p:spTree>
    <p:extLst>
      <p:ext uri="{BB962C8B-B14F-4D97-AF65-F5344CB8AC3E}">
        <p14:creationId xmlns:p14="http://schemas.microsoft.com/office/powerpoint/2010/main" val="82513358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105</a:t>
            </a:fld>
            <a:endParaRPr lang="nl-BE" dirty="0"/>
          </a:p>
        </p:txBody>
      </p:sp>
      <p:sp>
        <p:nvSpPr>
          <p:cNvPr id="38915" name="Rectangle 3"/>
          <p:cNvSpPr>
            <a:spLocks noGrp="1" noChangeArrowheads="1"/>
          </p:cNvSpPr>
          <p:nvPr>
            <p:ph idx="1"/>
          </p:nvPr>
        </p:nvSpPr>
        <p:spPr>
          <a:xfrm>
            <a:off x="720000" y="4171206"/>
            <a:ext cx="4464496" cy="2213140"/>
          </a:xfrm>
          <a:ln w="19050">
            <a:solidFill>
              <a:schemeClr val="accent5"/>
            </a:solidFill>
          </a:ln>
        </p:spPr>
        <p:txBody>
          <a:bodyPr/>
          <a:lstStyle/>
          <a:p>
            <a:pPr marL="0" indent="0">
              <a:buNone/>
            </a:pPr>
            <a:r>
              <a:rPr lang="en-US" altLang="en-US" sz="1400" dirty="0">
                <a:latin typeface="Courier New" panose="02070309020205020404" pitchFamily="49" charset="0"/>
                <a:cs typeface="Courier New" panose="02070309020205020404" pitchFamily="49" charset="0"/>
              </a:rPr>
              <a:t>#!/bin/bash -l</a:t>
            </a:r>
          </a:p>
          <a:p>
            <a:pPr marL="0" indent="0">
              <a:buNone/>
            </a:pPr>
            <a:r>
              <a:rPr lang="en-US" altLang="en-US" sz="1400" dirty="0">
                <a:latin typeface="Courier New" panose="02070309020205020404" pitchFamily="49" charset="0"/>
                <a:cs typeface="Courier New" panose="02070309020205020404" pitchFamily="49" charset="0"/>
              </a:rPr>
              <a:t>#PBS -l </a:t>
            </a:r>
            <a:r>
              <a:rPr lang="en-US" altLang="en-US" sz="1400" dirty="0" err="1">
                <a:latin typeface="Courier New" panose="02070309020205020404" pitchFamily="49" charset="0"/>
                <a:cs typeface="Courier New" panose="02070309020205020404" pitchFamily="49" charset="0"/>
              </a:rPr>
              <a:t>walltime</a:t>
            </a:r>
            <a:r>
              <a:rPr lang="en-US" altLang="en-US" sz="1400" dirty="0">
                <a:latin typeface="Courier New" panose="02070309020205020404" pitchFamily="49" charset="0"/>
                <a:cs typeface="Courier New" panose="02070309020205020404" pitchFamily="49" charset="0"/>
              </a:rPr>
              <a:t>=0</a:t>
            </a:r>
            <a:r>
              <a:rPr lang="pl-PL" altLang="en-US" sz="1400" dirty="0">
                <a:latin typeface="Courier New" panose="02070309020205020404" pitchFamily="49" charset="0"/>
                <a:cs typeface="Courier New" panose="02070309020205020404" pitchFamily="49" charset="0"/>
              </a:rPr>
              <a:t>0</a:t>
            </a:r>
            <a:r>
              <a:rPr lang="en-US" altLang="en-US" sz="1400" dirty="0">
                <a:latin typeface="Courier New" panose="02070309020205020404" pitchFamily="49" charset="0"/>
                <a:cs typeface="Courier New" panose="02070309020205020404" pitchFamily="49" charset="0"/>
              </a:rPr>
              <a:t>:30:00</a:t>
            </a:r>
          </a:p>
          <a:p>
            <a:pPr marL="0" indent="0">
              <a:buNone/>
            </a:pPr>
            <a:r>
              <a:rPr lang="en-US" altLang="en-US" sz="1400" dirty="0">
                <a:latin typeface="Courier New" panose="02070309020205020404" pitchFamily="49" charset="0"/>
                <a:cs typeface="Courier New" panose="02070309020205020404" pitchFamily="49" charset="0"/>
              </a:rPr>
              <a:t>#PBS -l </a:t>
            </a:r>
            <a:r>
              <a:rPr lang="en-US" altLang="en-US" sz="1400" b="1" dirty="0">
                <a:solidFill>
                  <a:srgbClr val="FF0000"/>
                </a:solidFill>
                <a:latin typeface="Courier New" panose="02070309020205020404" pitchFamily="49" charset="0"/>
                <a:cs typeface="Courier New" panose="02070309020205020404" pitchFamily="49" charset="0"/>
              </a:rPr>
              <a:t>nodes=4</a:t>
            </a:r>
            <a:r>
              <a:rPr lang="en-US" altLang="en-US" sz="1400" dirty="0">
                <a:latin typeface="Courier New" panose="02070309020205020404" pitchFamily="49" charset="0"/>
                <a:cs typeface="Courier New" panose="02070309020205020404" pitchFamily="49" charset="0"/>
              </a:rPr>
              <a:t>:ppn=36:pmem=5gb</a:t>
            </a:r>
          </a:p>
          <a:p>
            <a:pPr marL="0" indent="0">
              <a:buNone/>
            </a:pPr>
            <a:r>
              <a:rPr lang="en-US" altLang="en-US" sz="1400" dirty="0">
                <a:latin typeface="Courier New" panose="02070309020205020404" pitchFamily="49" charset="0"/>
                <a:cs typeface="Courier New" panose="02070309020205020404" pitchFamily="49" charset="0"/>
              </a:rPr>
              <a:t>#PBS -A </a:t>
            </a:r>
            <a:r>
              <a:rPr lang="en-US" altLang="en-US" sz="1400" dirty="0" err="1">
                <a:latin typeface="Courier New" panose="02070309020205020404" pitchFamily="49" charset="0"/>
                <a:cs typeface="Courier New" panose="02070309020205020404" pitchFamily="49" charset="0"/>
              </a:rPr>
              <a:t>lp_hpcinfo_training</a:t>
            </a:r>
            <a:endParaRPr lang="en-US" altLang="en-US" sz="1400" dirty="0">
              <a:latin typeface="Courier New" panose="02070309020205020404" pitchFamily="49" charset="0"/>
              <a:cs typeface="Courier New" panose="02070309020205020404" pitchFamily="49" charset="0"/>
            </a:endParaRPr>
          </a:p>
          <a:p>
            <a:pPr marL="0" indent="0">
              <a:buNone/>
            </a:pPr>
            <a:endParaRPr lang="en-US" altLang="en-US" sz="1400" dirty="0">
              <a:latin typeface="Courier New" panose="02070309020205020404" pitchFamily="49" charset="0"/>
              <a:cs typeface="Courier New" panose="02070309020205020404" pitchFamily="49" charset="0"/>
            </a:endParaRPr>
          </a:p>
          <a:p>
            <a:pPr marL="0" indent="0">
              <a:buNone/>
            </a:pPr>
            <a:r>
              <a:rPr lang="en-US" altLang="en-US" sz="1400" dirty="0">
                <a:latin typeface="Courier New" panose="02070309020205020404" pitchFamily="49" charset="0"/>
                <a:cs typeface="Courier New" panose="02070309020205020404" pitchFamily="49" charset="0"/>
              </a:rPr>
              <a:t>cd $PBS_O_WORKDIR</a:t>
            </a:r>
            <a:br>
              <a:rPr lang="en-US" altLang="en-US" sz="1400" dirty="0">
                <a:latin typeface="Courier New" panose="02070309020205020404" pitchFamily="49" charset="0"/>
                <a:cs typeface="Courier New" panose="02070309020205020404" pitchFamily="49" charset="0"/>
              </a:rPr>
            </a:br>
            <a:endParaRPr lang="en-US" altLang="en-US" sz="1400" dirty="0">
              <a:latin typeface="Courier New" panose="02070309020205020404" pitchFamily="49" charset="0"/>
              <a:cs typeface="Courier New" panose="02070309020205020404" pitchFamily="49" charset="0"/>
            </a:endParaRPr>
          </a:p>
          <a:p>
            <a:pPr marL="0" indent="0">
              <a:buNone/>
            </a:pPr>
            <a:r>
              <a:rPr lang="en-US" altLang="en-US" sz="1400" dirty="0">
                <a:latin typeface="Courier New" panose="02070309020205020404" pitchFamily="49" charset="0"/>
                <a:cs typeface="Courier New" panose="02070309020205020404" pitchFamily="49" charset="0"/>
              </a:rPr>
              <a:t>singularity run </a:t>
            </a:r>
            <a:r>
              <a:rPr lang="en-US" altLang="en-US" sz="1400" dirty="0" err="1">
                <a:latin typeface="Courier New" panose="02070309020205020404" pitchFamily="49" charset="0"/>
                <a:cs typeface="Courier New" panose="02070309020205020404" pitchFamily="49" charset="0"/>
              </a:rPr>
              <a:t>Project.simg</a:t>
            </a:r>
            <a:r>
              <a:rPr lang="en-US" altLang="en-US" sz="1400" dirty="0">
                <a:latin typeface="Courier New" panose="02070309020205020404" pitchFamily="49" charset="0"/>
                <a:cs typeface="Courier New" panose="02070309020205020404" pitchFamily="49" charset="0"/>
              </a:rPr>
              <a:t> ./model.exe</a:t>
            </a:r>
            <a:endParaRPr lang="pl-PL" altLang="en-US" sz="1400" dirty="0">
              <a:latin typeface="Courier New" panose="02070309020205020404" pitchFamily="49" charset="0"/>
              <a:cs typeface="Courier New" panose="02070309020205020404" pitchFamily="49" charset="0"/>
            </a:endParaRPr>
          </a:p>
        </p:txBody>
      </p:sp>
      <p:sp>
        <p:nvSpPr>
          <p:cNvPr id="38914" name="Rectangle 2"/>
          <p:cNvSpPr>
            <a:spLocks noGrp="1" noChangeArrowheads="1"/>
          </p:cNvSpPr>
          <p:nvPr>
            <p:ph type="title"/>
          </p:nvPr>
        </p:nvSpPr>
        <p:spPr/>
        <p:txBody>
          <a:bodyPr/>
          <a:lstStyle/>
          <a:p>
            <a:pPr eaLnBrk="1" hangingPunct="1"/>
            <a:r>
              <a:rPr lang="en-US" altLang="en-US" dirty="0"/>
              <a:t>Singularity Containers</a:t>
            </a:r>
          </a:p>
        </p:txBody>
      </p:sp>
      <p:sp>
        <p:nvSpPr>
          <p:cNvPr id="5" name="TextBox 4"/>
          <p:cNvSpPr txBox="1"/>
          <p:nvPr/>
        </p:nvSpPr>
        <p:spPr>
          <a:xfrm>
            <a:off x="720000" y="1156676"/>
            <a:ext cx="4464496" cy="2585323"/>
          </a:xfrm>
          <a:prstGeom prst="rect">
            <a:avLst/>
          </a:prstGeom>
          <a:noFill/>
          <a:ln w="19050">
            <a:solidFill>
              <a:schemeClr val="accent5"/>
            </a:solidFill>
          </a:ln>
        </p:spPr>
        <p:txBody>
          <a:bodyPr wrap="square" rtlCol="0">
            <a:spAutoFit/>
          </a:bodyPr>
          <a:lstStyle/>
          <a:p>
            <a:pPr marL="285750" indent="-285750">
              <a:buFontTx/>
              <a:buChar char="-"/>
            </a:pPr>
            <a:r>
              <a:rPr lang="en-US" dirty="0"/>
              <a:t>What? </a:t>
            </a:r>
            <a:br>
              <a:rPr lang="en-US" dirty="0"/>
            </a:br>
            <a:r>
              <a:rPr lang="en-US" dirty="0"/>
              <a:t>+ Self-contained OS &amp; software &amp; data</a:t>
            </a:r>
          </a:p>
          <a:p>
            <a:pPr marL="285750" indent="-285750">
              <a:buFontTx/>
              <a:buChar char="-"/>
            </a:pPr>
            <a:r>
              <a:rPr lang="en-US" dirty="0"/>
              <a:t>Why? </a:t>
            </a:r>
            <a:br>
              <a:rPr lang="en-US" dirty="0"/>
            </a:br>
            <a:r>
              <a:rPr lang="en-US" dirty="0"/>
              <a:t>+ fully resolved dependency chains</a:t>
            </a:r>
            <a:br>
              <a:rPr lang="en-US" dirty="0"/>
            </a:br>
            <a:r>
              <a:rPr lang="en-US" dirty="0"/>
              <a:t>+ portable workflow</a:t>
            </a:r>
          </a:p>
          <a:p>
            <a:pPr marL="285750" indent="-285750">
              <a:buFontTx/>
              <a:buChar char="-"/>
            </a:pPr>
            <a:r>
              <a:rPr lang="en-US" dirty="0"/>
              <a:t>How?</a:t>
            </a:r>
            <a:br>
              <a:rPr lang="en-US" dirty="0"/>
            </a:br>
            <a:r>
              <a:rPr lang="en-US" dirty="0"/>
              <a:t>+ You create the image</a:t>
            </a:r>
            <a:br>
              <a:rPr lang="en-US" dirty="0"/>
            </a:br>
            <a:r>
              <a:rPr lang="en-US" dirty="0"/>
              <a:t>+ Run it on Genius</a:t>
            </a:r>
            <a:br>
              <a:rPr lang="en-US" dirty="0"/>
            </a:br>
            <a:r>
              <a:rPr lang="en-US" dirty="0"/>
              <a:t>+ MPI/</a:t>
            </a:r>
            <a:r>
              <a:rPr lang="en-US" dirty="0" err="1"/>
              <a:t>OpenMP</a:t>
            </a:r>
            <a:r>
              <a:rPr lang="en-US" dirty="0"/>
              <a:t> is supported</a:t>
            </a:r>
          </a:p>
        </p:txBody>
      </p:sp>
      <p:sp>
        <p:nvSpPr>
          <p:cNvPr id="13" name="Rounded Rectangle 12"/>
          <p:cNvSpPr/>
          <p:nvPr/>
        </p:nvSpPr>
        <p:spPr>
          <a:xfrm>
            <a:off x="4213718" y="3894361"/>
            <a:ext cx="989632" cy="270602"/>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PBS Script</a:t>
            </a:r>
            <a:endParaRPr lang="nl-BE" sz="12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7403" y="548680"/>
            <a:ext cx="5923875" cy="5400600"/>
          </a:xfrm>
          <a:prstGeom prst="rect">
            <a:avLst/>
          </a:prstGeom>
        </p:spPr>
      </p:pic>
    </p:spTree>
    <p:extLst>
      <p:ext uri="{BB962C8B-B14F-4D97-AF65-F5344CB8AC3E}">
        <p14:creationId xmlns:p14="http://schemas.microsoft.com/office/powerpoint/2010/main" val="319386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89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15" grpId="0" animBg="1"/>
      <p:bldP spid="13" grpId="0" animBg="1"/>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459878" y="4150659"/>
            <a:ext cx="4176143" cy="584775"/>
          </a:xfrm>
          <a:prstGeom prst="rect">
            <a:avLst/>
          </a:prstGeom>
          <a:noFill/>
        </p:spPr>
        <p:txBody>
          <a:bodyPr wrap="none" rtlCol="0">
            <a:spAutoFit/>
          </a:bodyPr>
          <a:lstStyle/>
          <a:p>
            <a:r>
              <a:rPr lang="en-US" sz="3200" b="1" dirty="0">
                <a:solidFill>
                  <a:schemeClr val="bg1"/>
                </a:solidFill>
                <a:ea typeface="Roboto" panose="02000000000000000000" pitchFamily="2" charset="0"/>
              </a:rPr>
              <a:t>Where to run your jobs</a:t>
            </a:r>
          </a:p>
        </p:txBody>
      </p:sp>
      <p:sp>
        <p:nvSpPr>
          <p:cNvPr id="6" name="Slide Number Placeholder 5"/>
          <p:cNvSpPr>
            <a:spLocks noGrp="1"/>
          </p:cNvSpPr>
          <p:nvPr>
            <p:ph type="sldNum" sz="quarter" idx="12"/>
          </p:nvPr>
        </p:nvSpPr>
        <p:spPr/>
        <p:txBody>
          <a:bodyPr/>
          <a:lstStyle/>
          <a:p>
            <a:fld id="{A2912448-FEEC-49E8-9588-2DF1F90D57C2}" type="slidenum">
              <a:rPr lang="en-US" smtClean="0"/>
              <a:t>106</a:t>
            </a:fld>
            <a:endParaRPr lang="en-US"/>
          </a:p>
        </p:txBody>
      </p:sp>
    </p:spTree>
    <p:extLst>
      <p:ext uri="{BB962C8B-B14F-4D97-AF65-F5344CB8AC3E}">
        <p14:creationId xmlns:p14="http://schemas.microsoft.com/office/powerpoint/2010/main" val="2257937171"/>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object 51"/>
          <p:cNvSpPr txBox="1">
            <a:spLocks/>
          </p:cNvSpPr>
          <p:nvPr/>
        </p:nvSpPr>
        <p:spPr>
          <a:xfrm>
            <a:off x="166854" y="192069"/>
            <a:ext cx="11638283" cy="627736"/>
          </a:xfrm>
          <a:prstGeom prst="rect">
            <a:avLst/>
          </a:prstGeom>
        </p:spPr>
        <p:txBody>
          <a:bodyPr vert="horz" wrap="square" lIns="0" tIns="12065"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en-GB" sz="4000" b="1" spc="35" dirty="0">
                <a:solidFill>
                  <a:srgbClr val="333639"/>
                </a:solidFill>
                <a:latin typeface="Trebuchet MS"/>
                <a:cs typeface="Trebuchet MS"/>
              </a:rPr>
              <a:t>Which system should I use?</a:t>
            </a:r>
            <a:endParaRPr lang="en-GB" sz="4000" dirty="0">
              <a:latin typeface="Trebuchet MS"/>
              <a:cs typeface="Trebuchet MS"/>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16080" y="1484784"/>
            <a:ext cx="4293096" cy="4293096"/>
          </a:xfrm>
          <a:prstGeom prst="rect">
            <a:avLst/>
          </a:prstGeom>
        </p:spPr>
      </p:pic>
      <p:sp>
        <p:nvSpPr>
          <p:cNvPr id="4" name="TextBox 3"/>
          <p:cNvSpPr txBox="1"/>
          <p:nvPr/>
        </p:nvSpPr>
        <p:spPr>
          <a:xfrm>
            <a:off x="839416" y="2132856"/>
            <a:ext cx="5440913" cy="2123658"/>
          </a:xfrm>
          <a:prstGeom prst="rect">
            <a:avLst/>
          </a:prstGeom>
          <a:noFill/>
        </p:spPr>
        <p:txBody>
          <a:bodyPr wrap="none" rtlCol="0">
            <a:spAutoFit/>
          </a:bodyPr>
          <a:lstStyle/>
          <a:p>
            <a:pPr algn="ctr"/>
            <a:r>
              <a:rPr lang="nl-BE" sz="4400" dirty="0" err="1">
                <a:latin typeface="+mj-lt"/>
              </a:rPr>
              <a:t>Knowing</a:t>
            </a:r>
            <a:r>
              <a:rPr lang="nl-BE" sz="4400" dirty="0">
                <a:latin typeface="+mj-lt"/>
              </a:rPr>
              <a:t> </a:t>
            </a:r>
            <a:r>
              <a:rPr lang="nl-BE" sz="4400" dirty="0" err="1">
                <a:latin typeface="+mj-lt"/>
              </a:rPr>
              <a:t>yourself</a:t>
            </a:r>
            <a:r>
              <a:rPr lang="nl-BE" sz="4400" dirty="0">
                <a:latin typeface="+mj-lt"/>
              </a:rPr>
              <a:t> is </a:t>
            </a:r>
          </a:p>
          <a:p>
            <a:pPr algn="ctr"/>
            <a:r>
              <a:rPr lang="nl-BE" sz="4400" dirty="0" err="1">
                <a:latin typeface="+mj-lt"/>
              </a:rPr>
              <a:t>the</a:t>
            </a:r>
            <a:r>
              <a:rPr lang="nl-BE" sz="4400" dirty="0">
                <a:latin typeface="+mj-lt"/>
              </a:rPr>
              <a:t> </a:t>
            </a:r>
            <a:r>
              <a:rPr lang="nl-BE" sz="4400" dirty="0" err="1">
                <a:latin typeface="+mj-lt"/>
              </a:rPr>
              <a:t>beginning</a:t>
            </a:r>
            <a:r>
              <a:rPr lang="nl-BE" sz="4400" dirty="0">
                <a:latin typeface="+mj-lt"/>
              </a:rPr>
              <a:t> </a:t>
            </a:r>
          </a:p>
          <a:p>
            <a:pPr algn="ctr"/>
            <a:r>
              <a:rPr lang="nl-BE" sz="4400" dirty="0">
                <a:latin typeface="+mj-lt"/>
              </a:rPr>
              <a:t>of </a:t>
            </a:r>
            <a:r>
              <a:rPr lang="nl-BE" sz="4400" dirty="0" err="1">
                <a:latin typeface="+mj-lt"/>
              </a:rPr>
              <a:t>all</a:t>
            </a:r>
            <a:r>
              <a:rPr lang="nl-BE" sz="4400" dirty="0">
                <a:latin typeface="+mj-lt"/>
              </a:rPr>
              <a:t> </a:t>
            </a:r>
            <a:r>
              <a:rPr lang="nl-BE" sz="4400" dirty="0" err="1">
                <a:latin typeface="+mj-lt"/>
              </a:rPr>
              <a:t>wisdom</a:t>
            </a:r>
            <a:endParaRPr lang="nl-BE" sz="4400" dirty="0">
              <a:latin typeface="+mj-lt"/>
            </a:endParaRPr>
          </a:p>
        </p:txBody>
      </p:sp>
    </p:spTree>
    <p:extLst>
      <p:ext uri="{BB962C8B-B14F-4D97-AF65-F5344CB8AC3E}">
        <p14:creationId xmlns:p14="http://schemas.microsoft.com/office/powerpoint/2010/main" val="4280683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51"/>
          <p:cNvSpPr txBox="1">
            <a:spLocks/>
          </p:cNvSpPr>
          <p:nvPr/>
        </p:nvSpPr>
        <p:spPr>
          <a:xfrm>
            <a:off x="166854" y="192069"/>
            <a:ext cx="11638283" cy="627736"/>
          </a:xfrm>
          <a:prstGeom prst="rect">
            <a:avLst/>
          </a:prstGeom>
        </p:spPr>
        <p:txBody>
          <a:bodyPr vert="horz" wrap="square" lIns="0" tIns="12065"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en-GB" sz="4000" b="1" spc="35" dirty="0">
                <a:solidFill>
                  <a:srgbClr val="333639"/>
                </a:solidFill>
                <a:latin typeface="Trebuchet MS"/>
                <a:cs typeface="Trebuchet MS"/>
              </a:rPr>
              <a:t>What kind of work I do? </a:t>
            </a:r>
            <a:endParaRPr lang="en-GB" sz="4000" dirty="0">
              <a:latin typeface="Trebuchet MS"/>
              <a:cs typeface="Trebuchet MS"/>
            </a:endParaRPr>
          </a:p>
        </p:txBody>
      </p:sp>
      <p:sp>
        <p:nvSpPr>
          <p:cNvPr id="5" name="Content Placeholder 2"/>
          <p:cNvSpPr txBox="1">
            <a:spLocks/>
          </p:cNvSpPr>
          <p:nvPr/>
        </p:nvSpPr>
        <p:spPr>
          <a:xfrm>
            <a:off x="720000" y="1349999"/>
            <a:ext cx="10776600" cy="4428000"/>
          </a:xfrm>
          <a:prstGeom prst="rect">
            <a:avLst/>
          </a:prstGeom>
          <a:ln w="19050">
            <a:solidFill>
              <a:schemeClr val="accent1"/>
            </a:solidFill>
          </a:ln>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nl-BE" sz="2800" dirty="0"/>
              <a:t>CPU </a:t>
            </a:r>
            <a:r>
              <a:rPr lang="nl-BE" sz="2800" dirty="0" err="1"/>
              <a:t>usage</a:t>
            </a:r>
            <a:endParaRPr lang="nl-BE" sz="2800" dirty="0"/>
          </a:p>
          <a:p>
            <a:pPr lvl="1"/>
            <a:r>
              <a:rPr lang="nl-BE" sz="2500" dirty="0"/>
              <a:t>Do </a:t>
            </a:r>
            <a:r>
              <a:rPr lang="nl-BE" sz="2500" dirty="0" err="1"/>
              <a:t>you</a:t>
            </a:r>
            <a:r>
              <a:rPr lang="nl-BE" sz="2500" dirty="0"/>
              <a:t> run single </a:t>
            </a:r>
            <a:r>
              <a:rPr lang="nl-BE" sz="2500" dirty="0" err="1"/>
              <a:t>core</a:t>
            </a:r>
            <a:r>
              <a:rPr lang="nl-BE" sz="2500" dirty="0"/>
              <a:t> jobs or parallel? </a:t>
            </a:r>
          </a:p>
          <a:p>
            <a:pPr lvl="2"/>
            <a:r>
              <a:rPr lang="nl-BE" sz="2100" dirty="0"/>
              <a:t>Single </a:t>
            </a:r>
            <a:r>
              <a:rPr lang="nl-BE" sz="2100" dirty="0" err="1"/>
              <a:t>core</a:t>
            </a:r>
            <a:endParaRPr lang="nl-BE" sz="2100" dirty="0"/>
          </a:p>
          <a:p>
            <a:pPr lvl="3"/>
            <a:r>
              <a:rPr lang="nl-BE" sz="1950" dirty="0"/>
              <a:t>Is </a:t>
            </a:r>
            <a:r>
              <a:rPr lang="nl-BE" sz="1950" dirty="0" err="1"/>
              <a:t>your</a:t>
            </a:r>
            <a:r>
              <a:rPr lang="nl-BE" sz="1950" dirty="0"/>
              <a:t> code </a:t>
            </a:r>
            <a:r>
              <a:rPr lang="nl-BE" sz="1950" dirty="0" err="1"/>
              <a:t>optimized</a:t>
            </a:r>
            <a:r>
              <a:rPr lang="nl-BE" sz="1950" dirty="0"/>
              <a:t> </a:t>
            </a:r>
            <a:r>
              <a:rPr lang="nl-BE" sz="1950" dirty="0" err="1"/>
              <a:t>to</a:t>
            </a:r>
            <a:r>
              <a:rPr lang="nl-BE" sz="1950" dirty="0"/>
              <a:t> AVX ?</a:t>
            </a:r>
            <a:endParaRPr lang="nl-BE" sz="1650" dirty="0"/>
          </a:p>
          <a:p>
            <a:pPr lvl="2"/>
            <a:r>
              <a:rPr lang="nl-BE" sz="2100" dirty="0"/>
              <a:t>Parallel: </a:t>
            </a:r>
          </a:p>
          <a:p>
            <a:pPr lvl="3"/>
            <a:r>
              <a:rPr lang="nl-BE" sz="1850" dirty="0"/>
              <a:t>single node or </a:t>
            </a:r>
            <a:r>
              <a:rPr lang="nl-BE" sz="1850" dirty="0" err="1"/>
              <a:t>multinode</a:t>
            </a:r>
            <a:r>
              <a:rPr lang="nl-BE" sz="1850" dirty="0"/>
              <a:t>? </a:t>
            </a:r>
          </a:p>
          <a:p>
            <a:pPr lvl="4"/>
            <a:r>
              <a:rPr lang="nl-BE" sz="1800" dirty="0"/>
              <a:t>Single node: does </a:t>
            </a:r>
            <a:r>
              <a:rPr lang="nl-BE" sz="1800" dirty="0" err="1"/>
              <a:t>my</a:t>
            </a:r>
            <a:r>
              <a:rPr lang="nl-BE" sz="1800" dirty="0"/>
              <a:t> </a:t>
            </a:r>
            <a:r>
              <a:rPr lang="nl-BE" sz="1800" dirty="0" err="1"/>
              <a:t>application</a:t>
            </a:r>
            <a:r>
              <a:rPr lang="nl-BE" sz="1800" dirty="0"/>
              <a:t> </a:t>
            </a:r>
            <a:r>
              <a:rPr lang="nl-BE" sz="1800" dirty="0" err="1"/>
              <a:t>scale</a:t>
            </a:r>
            <a:r>
              <a:rPr lang="nl-BE" sz="1800" dirty="0"/>
              <a:t>? Up </a:t>
            </a:r>
            <a:r>
              <a:rPr lang="nl-BE" sz="1800" dirty="0" err="1"/>
              <a:t>to</a:t>
            </a:r>
            <a:r>
              <a:rPr lang="nl-BE" sz="1800" dirty="0"/>
              <a:t> </a:t>
            </a:r>
            <a:r>
              <a:rPr lang="nl-BE" sz="1800" dirty="0" err="1"/>
              <a:t>how</a:t>
            </a:r>
            <a:r>
              <a:rPr lang="nl-BE" sz="1800" dirty="0"/>
              <a:t> </a:t>
            </a:r>
            <a:r>
              <a:rPr lang="nl-BE" sz="1800" dirty="0" err="1"/>
              <a:t>much</a:t>
            </a:r>
            <a:r>
              <a:rPr lang="nl-BE" sz="1800" dirty="0"/>
              <a:t> </a:t>
            </a:r>
            <a:r>
              <a:rPr lang="nl-BE" sz="1800" dirty="0" err="1"/>
              <a:t>cores</a:t>
            </a:r>
            <a:r>
              <a:rPr lang="nl-BE" sz="1800" dirty="0"/>
              <a:t> ? </a:t>
            </a:r>
          </a:p>
          <a:p>
            <a:pPr lvl="3"/>
            <a:r>
              <a:rPr lang="nl-BE" sz="1850" dirty="0" err="1"/>
              <a:t>Multinode</a:t>
            </a:r>
            <a:r>
              <a:rPr lang="nl-BE" sz="1850" dirty="0"/>
              <a:t>: </a:t>
            </a:r>
          </a:p>
          <a:p>
            <a:pPr lvl="4"/>
            <a:r>
              <a:rPr lang="nl-BE" sz="1800" dirty="0"/>
              <a:t>Does </a:t>
            </a:r>
            <a:r>
              <a:rPr lang="nl-BE" sz="1800" dirty="0" err="1"/>
              <a:t>my</a:t>
            </a:r>
            <a:r>
              <a:rPr lang="nl-BE" sz="1800" dirty="0"/>
              <a:t> </a:t>
            </a:r>
            <a:r>
              <a:rPr lang="nl-BE" sz="1800" dirty="0" err="1"/>
              <a:t>application</a:t>
            </a:r>
            <a:r>
              <a:rPr lang="nl-BE" sz="1800" dirty="0"/>
              <a:t> </a:t>
            </a:r>
            <a:r>
              <a:rPr lang="nl-BE" sz="1800" dirty="0" err="1"/>
              <a:t>scale</a:t>
            </a:r>
            <a:r>
              <a:rPr lang="nl-BE" sz="1800" dirty="0"/>
              <a:t>? </a:t>
            </a:r>
          </a:p>
          <a:p>
            <a:r>
              <a:rPr lang="nl-BE" sz="2800" dirty="0"/>
              <a:t>Memory </a:t>
            </a:r>
            <a:r>
              <a:rPr lang="nl-BE" sz="2800" dirty="0" err="1"/>
              <a:t>usage</a:t>
            </a:r>
            <a:endParaRPr lang="nl-BE" sz="2800" dirty="0"/>
          </a:p>
          <a:p>
            <a:pPr lvl="1"/>
            <a:r>
              <a:rPr lang="nl-BE" sz="2000" dirty="0"/>
              <a:t>How </a:t>
            </a:r>
            <a:r>
              <a:rPr lang="nl-BE" sz="2000" dirty="0" err="1"/>
              <a:t>much</a:t>
            </a:r>
            <a:r>
              <a:rPr lang="nl-BE" sz="2000" dirty="0"/>
              <a:t> memory (per </a:t>
            </a:r>
            <a:r>
              <a:rPr lang="nl-BE" sz="2000" dirty="0" err="1"/>
              <a:t>core</a:t>
            </a:r>
            <a:r>
              <a:rPr lang="nl-BE" sz="2000" dirty="0"/>
              <a:t>) </a:t>
            </a:r>
            <a:r>
              <a:rPr lang="nl-BE" sz="2000" dirty="0" err="1"/>
              <a:t>my</a:t>
            </a:r>
            <a:r>
              <a:rPr lang="nl-BE" sz="2000" dirty="0"/>
              <a:t> jobs </a:t>
            </a:r>
            <a:r>
              <a:rPr lang="nl-BE" sz="2000" dirty="0" err="1"/>
              <a:t>use</a:t>
            </a:r>
            <a:r>
              <a:rPr lang="nl-BE" sz="2000" dirty="0"/>
              <a:t>?	</a:t>
            </a:r>
          </a:p>
          <a:p>
            <a:pPr lvl="1"/>
            <a:r>
              <a:rPr lang="nl-BE" sz="2000" dirty="0"/>
              <a:t>Is </a:t>
            </a:r>
            <a:r>
              <a:rPr lang="nl-BE" sz="2000" dirty="0" err="1"/>
              <a:t>your</a:t>
            </a:r>
            <a:r>
              <a:rPr lang="nl-BE" sz="2000" dirty="0"/>
              <a:t> processing memory </a:t>
            </a:r>
            <a:r>
              <a:rPr lang="nl-BE" sz="2000" dirty="0" err="1"/>
              <a:t>bound</a:t>
            </a:r>
            <a:r>
              <a:rPr lang="nl-BE" sz="2000" dirty="0"/>
              <a:t>?</a:t>
            </a:r>
          </a:p>
          <a:p>
            <a:endParaRPr lang="nl-BE" sz="2400" dirty="0"/>
          </a:p>
          <a:p>
            <a:endParaRPr lang="nl-BE" dirty="0"/>
          </a:p>
        </p:txBody>
      </p:sp>
    </p:spTree>
    <p:extLst>
      <p:ext uri="{BB962C8B-B14F-4D97-AF65-F5344CB8AC3E}">
        <p14:creationId xmlns:p14="http://schemas.microsoft.com/office/powerpoint/2010/main" val="1461972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xEl>
                                              <p:pRg st="9" end="9"/>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
                                            <p:txEl>
                                              <p:pRg st="10" end="10"/>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animBg="1"/>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51"/>
          <p:cNvSpPr txBox="1">
            <a:spLocks/>
          </p:cNvSpPr>
          <p:nvPr/>
        </p:nvSpPr>
        <p:spPr>
          <a:xfrm>
            <a:off x="166854" y="192069"/>
            <a:ext cx="11638283" cy="627736"/>
          </a:xfrm>
          <a:prstGeom prst="rect">
            <a:avLst/>
          </a:prstGeom>
        </p:spPr>
        <p:txBody>
          <a:bodyPr vert="horz" wrap="square" lIns="0" tIns="12065"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en-GB" sz="4000" b="1" spc="35" dirty="0">
                <a:solidFill>
                  <a:srgbClr val="333639"/>
                </a:solidFill>
                <a:latin typeface="Trebuchet MS"/>
                <a:cs typeface="Trebuchet MS"/>
              </a:rPr>
              <a:t>What kind of work I do? </a:t>
            </a:r>
            <a:endParaRPr lang="en-GB" sz="4000" dirty="0">
              <a:latin typeface="Trebuchet MS"/>
              <a:cs typeface="Trebuchet MS"/>
            </a:endParaRPr>
          </a:p>
        </p:txBody>
      </p:sp>
      <p:sp>
        <p:nvSpPr>
          <p:cNvPr id="5" name="Content Placeholder 2"/>
          <p:cNvSpPr txBox="1">
            <a:spLocks/>
          </p:cNvSpPr>
          <p:nvPr/>
        </p:nvSpPr>
        <p:spPr>
          <a:xfrm>
            <a:off x="720000" y="1349999"/>
            <a:ext cx="11112000" cy="3735185"/>
          </a:xfrm>
          <a:prstGeom prst="rect">
            <a:avLst/>
          </a:prstGeom>
          <a:ln w="19050">
            <a:solidFill>
              <a:schemeClr val="accent1"/>
            </a:solidFill>
          </a:ln>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nl-BE" sz="2800" dirty="0"/>
              <a:t>How </a:t>
            </a:r>
            <a:r>
              <a:rPr lang="nl-BE" sz="2800" dirty="0" err="1"/>
              <a:t>to</a:t>
            </a:r>
            <a:r>
              <a:rPr lang="nl-BE" sz="2800" dirty="0"/>
              <a:t> </a:t>
            </a:r>
            <a:r>
              <a:rPr lang="nl-BE" sz="2800" dirty="0" err="1"/>
              <a:t>find</a:t>
            </a:r>
            <a:r>
              <a:rPr lang="nl-BE" sz="2800" dirty="0"/>
              <a:t> out</a:t>
            </a:r>
          </a:p>
          <a:p>
            <a:pPr lvl="1"/>
            <a:r>
              <a:rPr lang="nl-BE" sz="2800" dirty="0" err="1"/>
              <a:t>Know</a:t>
            </a:r>
            <a:r>
              <a:rPr lang="nl-BE" sz="2800" dirty="0"/>
              <a:t> </a:t>
            </a:r>
            <a:r>
              <a:rPr lang="nl-BE" sz="2800" dirty="0" err="1"/>
              <a:t>your</a:t>
            </a:r>
            <a:r>
              <a:rPr lang="nl-BE" sz="2800" dirty="0"/>
              <a:t> </a:t>
            </a:r>
            <a:r>
              <a:rPr lang="nl-BE" sz="2800" dirty="0" err="1"/>
              <a:t>algorithm</a:t>
            </a:r>
            <a:endParaRPr lang="nl-BE" sz="2800" dirty="0"/>
          </a:p>
          <a:p>
            <a:pPr lvl="1"/>
            <a:r>
              <a:rPr lang="nl-BE" sz="2800" dirty="0"/>
              <a:t>Benchmark </a:t>
            </a:r>
            <a:r>
              <a:rPr lang="nl-BE" sz="2800" dirty="0" err="1"/>
              <a:t>your</a:t>
            </a:r>
            <a:r>
              <a:rPr lang="nl-BE" sz="2800" dirty="0"/>
              <a:t> </a:t>
            </a:r>
            <a:r>
              <a:rPr lang="nl-BE" sz="2800" dirty="0" err="1"/>
              <a:t>typical</a:t>
            </a:r>
            <a:r>
              <a:rPr lang="nl-BE" sz="2800" dirty="0"/>
              <a:t> </a:t>
            </a:r>
            <a:r>
              <a:rPr lang="nl-BE" sz="2800" dirty="0" err="1"/>
              <a:t>workload</a:t>
            </a:r>
            <a:r>
              <a:rPr lang="nl-BE" sz="2800" dirty="0"/>
              <a:t> on </a:t>
            </a:r>
            <a:r>
              <a:rPr lang="nl-BE" sz="2800" dirty="0" err="1"/>
              <a:t>the</a:t>
            </a:r>
            <a:r>
              <a:rPr lang="nl-BE" sz="2800" dirty="0"/>
              <a:t> different </a:t>
            </a:r>
            <a:r>
              <a:rPr lang="nl-BE" sz="2800" dirty="0" err="1"/>
              <a:t>architectures</a:t>
            </a:r>
            <a:endParaRPr lang="nl-BE" sz="2800" dirty="0"/>
          </a:p>
          <a:p>
            <a:pPr lvl="1"/>
            <a:r>
              <a:rPr lang="nl-BE" sz="2800" dirty="0" err="1"/>
              <a:t>Use</a:t>
            </a:r>
            <a:r>
              <a:rPr lang="nl-BE" sz="2800" dirty="0"/>
              <a:t> tools </a:t>
            </a:r>
            <a:r>
              <a:rPr lang="nl-BE" sz="2800" dirty="0" err="1"/>
              <a:t>to</a:t>
            </a:r>
            <a:r>
              <a:rPr lang="nl-BE" sz="2800" dirty="0"/>
              <a:t> track </a:t>
            </a:r>
            <a:r>
              <a:rPr lang="nl-BE" sz="2800" dirty="0" err="1"/>
              <a:t>behavior</a:t>
            </a:r>
            <a:r>
              <a:rPr lang="nl-BE" sz="2800" dirty="0"/>
              <a:t> of </a:t>
            </a:r>
            <a:r>
              <a:rPr lang="nl-BE" sz="2800" dirty="0" err="1"/>
              <a:t>your</a:t>
            </a:r>
            <a:r>
              <a:rPr lang="nl-BE" sz="2800" dirty="0"/>
              <a:t> code</a:t>
            </a:r>
          </a:p>
          <a:p>
            <a:pPr lvl="2"/>
            <a:r>
              <a:rPr lang="nl-BE" sz="2000" dirty="0" err="1"/>
              <a:t>Use</a:t>
            </a:r>
            <a:r>
              <a:rPr lang="nl-BE" sz="2000" dirty="0"/>
              <a:t> </a:t>
            </a:r>
            <a:r>
              <a:rPr lang="nl-BE" sz="2000" dirty="0">
                <a:hlinkClick r:id="rId2"/>
              </a:rPr>
              <a:t>Monitor</a:t>
            </a:r>
            <a:r>
              <a:rPr lang="nl-BE" sz="2000" dirty="0"/>
              <a:t> tool</a:t>
            </a:r>
          </a:p>
          <a:p>
            <a:pPr lvl="2"/>
            <a:r>
              <a:rPr lang="nl-BE" sz="2000" dirty="0" err="1"/>
              <a:t>Use</a:t>
            </a:r>
            <a:r>
              <a:rPr lang="nl-BE" sz="2000" dirty="0"/>
              <a:t> </a:t>
            </a:r>
            <a:r>
              <a:rPr lang="nl-BE" sz="2000" dirty="0" err="1"/>
              <a:t>profiling</a:t>
            </a:r>
            <a:r>
              <a:rPr lang="nl-BE" sz="2000" dirty="0"/>
              <a:t> tools eg. </a:t>
            </a:r>
            <a:r>
              <a:rPr lang="nl-BE" sz="2000" dirty="0">
                <a:hlinkClick r:id="rId3"/>
              </a:rPr>
              <a:t>ARM MAP</a:t>
            </a:r>
            <a:r>
              <a:rPr lang="nl-BE" sz="2000" dirty="0"/>
              <a:t> or </a:t>
            </a:r>
            <a:r>
              <a:rPr lang="nl-BE" sz="2000" dirty="0" err="1">
                <a:hlinkClick r:id="rId4"/>
              </a:rPr>
              <a:t>Scalasca</a:t>
            </a:r>
            <a:endParaRPr lang="nl-BE" sz="2000" dirty="0"/>
          </a:p>
          <a:p>
            <a:pPr lvl="1"/>
            <a:r>
              <a:rPr lang="nl-BE" sz="2800" dirty="0"/>
              <a:t>Consult training agenda</a:t>
            </a:r>
          </a:p>
          <a:p>
            <a:pPr lvl="2"/>
            <a:r>
              <a:rPr lang="nl-BE" sz="2000" dirty="0" err="1"/>
              <a:t>Upcoming</a:t>
            </a:r>
            <a:r>
              <a:rPr lang="nl-BE" sz="2000" dirty="0"/>
              <a:t> </a:t>
            </a:r>
            <a:r>
              <a:rPr lang="nl-BE" sz="2000" dirty="0" err="1"/>
              <a:t>Allinea</a:t>
            </a:r>
            <a:r>
              <a:rPr lang="nl-BE" sz="2000" dirty="0"/>
              <a:t> ARM </a:t>
            </a:r>
            <a:r>
              <a:rPr lang="nl-BE" sz="2000" dirty="0" err="1"/>
              <a:t>Forge</a:t>
            </a:r>
            <a:r>
              <a:rPr lang="nl-BE" sz="2000" dirty="0"/>
              <a:t> training</a:t>
            </a:r>
          </a:p>
          <a:p>
            <a:pPr marL="342900" lvl="1" indent="0">
              <a:buNone/>
            </a:pPr>
            <a:endParaRPr lang="nl-BE" dirty="0"/>
          </a:p>
          <a:p>
            <a:pPr lvl="2"/>
            <a:endParaRPr lang="nl-BE" dirty="0"/>
          </a:p>
          <a:p>
            <a:endParaRPr lang="nl-BE" dirty="0"/>
          </a:p>
        </p:txBody>
      </p:sp>
    </p:spTree>
    <p:extLst>
      <p:ext uri="{BB962C8B-B14F-4D97-AF65-F5344CB8AC3E}">
        <p14:creationId xmlns:p14="http://schemas.microsoft.com/office/powerpoint/2010/main" val="3538697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294967295"/>
          </p:nvPr>
        </p:nvSpPr>
        <p:spPr>
          <a:xfrm>
            <a:off x="5844851" y="6384346"/>
            <a:ext cx="502300" cy="365125"/>
          </a:xfrm>
        </p:spPr>
        <p:txBody>
          <a:bodyPr/>
          <a:lstStyle/>
          <a:p>
            <a:fld id="{2266C759-6229-40DE-AD56-03C6C1B55D06}" type="slidenum">
              <a:rPr lang="nl-BE" smtClean="0"/>
              <a:pPr/>
              <a:t>11</a:t>
            </a:fld>
            <a:endParaRPr lang="nl-BE"/>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95601" y="1124745"/>
            <a:ext cx="7835551" cy="4887025"/>
          </a:xfrm>
          <a:prstGeom prst="rect">
            <a:avLst/>
          </a:prstGeom>
        </p:spPr>
      </p:pic>
      <p:sp>
        <p:nvSpPr>
          <p:cNvPr id="6" name="Rounded Rectangular Callout 5"/>
          <p:cNvSpPr/>
          <p:nvPr/>
        </p:nvSpPr>
        <p:spPr>
          <a:xfrm>
            <a:off x="4727849" y="767057"/>
            <a:ext cx="1992527" cy="832757"/>
          </a:xfrm>
          <a:prstGeom prst="wedgeRoundRectCallout">
            <a:avLst>
              <a:gd name="adj1" fmla="val 44592"/>
              <a:gd name="adj2" fmla="val 10171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Very rich suite of courses every academic year</a:t>
            </a:r>
            <a:endParaRPr lang="nl-BE" sz="1600" dirty="0"/>
          </a:p>
        </p:txBody>
      </p:sp>
      <p:sp>
        <p:nvSpPr>
          <p:cNvPr id="7" name="Rounded Rectangular Callout 6"/>
          <p:cNvSpPr/>
          <p:nvPr/>
        </p:nvSpPr>
        <p:spPr>
          <a:xfrm>
            <a:off x="6837917" y="513964"/>
            <a:ext cx="2066395" cy="832757"/>
          </a:xfrm>
          <a:prstGeom prst="wedgeRoundRectCallout">
            <a:avLst>
              <a:gd name="adj1" fmla="val 17086"/>
              <a:gd name="adj2" fmla="val 13210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Documentation!</a:t>
            </a:r>
            <a:br>
              <a:rPr lang="en-US" sz="1600" dirty="0"/>
            </a:br>
            <a:r>
              <a:rPr lang="en-US" sz="1600" dirty="0"/>
              <a:t>Answers &gt;80% of your questions</a:t>
            </a:r>
            <a:endParaRPr lang="nl-BE" sz="1600" dirty="0"/>
          </a:p>
        </p:txBody>
      </p:sp>
      <p:grpSp>
        <p:nvGrpSpPr>
          <p:cNvPr id="8" name="Group 7"/>
          <p:cNvGrpSpPr/>
          <p:nvPr/>
        </p:nvGrpSpPr>
        <p:grpSpPr>
          <a:xfrm>
            <a:off x="1631504" y="194786"/>
            <a:ext cx="2715226" cy="1535657"/>
            <a:chOff x="1383245" y="-204878"/>
            <a:chExt cx="2715226" cy="1535657"/>
          </a:xfrm>
        </p:grpSpPr>
        <p:sp>
          <p:nvSpPr>
            <p:cNvPr id="9" name="Rounded Rectangle 8"/>
            <p:cNvSpPr/>
            <p:nvPr/>
          </p:nvSpPr>
          <p:spPr>
            <a:xfrm>
              <a:off x="3086100" y="947057"/>
              <a:ext cx="1012371" cy="383722"/>
            </a:xfrm>
            <a:prstGeom prst="round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nl-BE"/>
            </a:p>
          </p:txBody>
        </p:sp>
        <p:sp>
          <p:nvSpPr>
            <p:cNvPr id="10" name="Rounded Rectangular Callout 9"/>
            <p:cNvSpPr/>
            <p:nvPr/>
          </p:nvSpPr>
          <p:spPr>
            <a:xfrm>
              <a:off x="1383245" y="-204878"/>
              <a:ext cx="2606809" cy="416379"/>
            </a:xfrm>
            <a:prstGeom prst="wedgeRoundRectCallout">
              <a:avLst>
                <a:gd name="adj1" fmla="val 26609"/>
                <a:gd name="adj2" fmla="val 21838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www.vscentrum.be</a:t>
              </a:r>
              <a:endParaRPr lang="nl-BE" sz="2000" b="1" dirty="0"/>
            </a:p>
          </p:txBody>
        </p:sp>
      </p:grpSp>
    </p:spTree>
    <p:extLst>
      <p:ext uri="{BB962C8B-B14F-4D97-AF65-F5344CB8AC3E}">
        <p14:creationId xmlns:p14="http://schemas.microsoft.com/office/powerpoint/2010/main" val="1408188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object 51"/>
          <p:cNvSpPr txBox="1">
            <a:spLocks/>
          </p:cNvSpPr>
          <p:nvPr/>
        </p:nvSpPr>
        <p:spPr>
          <a:xfrm>
            <a:off x="166854" y="192069"/>
            <a:ext cx="11638283" cy="627736"/>
          </a:xfrm>
          <a:prstGeom prst="rect">
            <a:avLst/>
          </a:prstGeom>
        </p:spPr>
        <p:txBody>
          <a:bodyPr vert="horz" wrap="square" lIns="0" tIns="12065"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en-GB" sz="4000" b="1" spc="35" dirty="0">
                <a:solidFill>
                  <a:srgbClr val="333639"/>
                </a:solidFill>
                <a:latin typeface="Trebuchet MS"/>
                <a:cs typeface="Trebuchet MS"/>
              </a:rPr>
              <a:t>Which system for what?</a:t>
            </a:r>
            <a:endParaRPr lang="en-GB" sz="4000" dirty="0">
              <a:latin typeface="Trebuchet MS"/>
              <a:cs typeface="Trebuchet MS"/>
            </a:endParaRPr>
          </a:p>
        </p:txBody>
      </p:sp>
      <p:sp>
        <p:nvSpPr>
          <p:cNvPr id="209" name="TextBox 208"/>
          <p:cNvSpPr txBox="1"/>
          <p:nvPr/>
        </p:nvSpPr>
        <p:spPr>
          <a:xfrm>
            <a:off x="4007768" y="1729551"/>
            <a:ext cx="4896544" cy="3970318"/>
          </a:xfrm>
          <a:prstGeom prst="rect">
            <a:avLst/>
          </a:prstGeom>
          <a:noFill/>
        </p:spPr>
        <p:txBody>
          <a:bodyPr wrap="square" rtlCol="0">
            <a:spAutoFit/>
          </a:bodyPr>
          <a:lstStyle/>
          <a:p>
            <a:r>
              <a:rPr lang="nl-BE" sz="2800" b="1" dirty="0"/>
              <a:t>Thinking</a:t>
            </a:r>
            <a:r>
              <a:rPr lang="nl-BE" sz="2800" dirty="0"/>
              <a:t>:</a:t>
            </a:r>
          </a:p>
          <a:p>
            <a:pPr marL="285750" indent="-285750">
              <a:buFont typeface="Arial" panose="020B0604020202020204" pitchFamily="34" charset="0"/>
              <a:buChar char="•"/>
            </a:pPr>
            <a:r>
              <a:rPr lang="nl-BE" sz="2800" dirty="0" err="1"/>
              <a:t>Haswell</a:t>
            </a:r>
            <a:r>
              <a:rPr lang="nl-BE" sz="2800" dirty="0"/>
              <a:t>: 24 </a:t>
            </a:r>
            <a:r>
              <a:rPr lang="nl-BE" sz="2800" dirty="0" err="1"/>
              <a:t>cores</a:t>
            </a:r>
            <a:r>
              <a:rPr lang="nl-BE" sz="2800" dirty="0"/>
              <a:t> </a:t>
            </a:r>
            <a:br>
              <a:rPr lang="nl-BE" sz="2800" dirty="0"/>
            </a:br>
            <a:r>
              <a:rPr lang="nl-BE" sz="2800" dirty="0"/>
              <a:t>64/128 GB</a:t>
            </a:r>
          </a:p>
          <a:p>
            <a:endParaRPr lang="nl-BE" sz="2800" b="1" dirty="0"/>
          </a:p>
          <a:p>
            <a:r>
              <a:rPr lang="nl-BE" sz="2800" b="1" dirty="0"/>
              <a:t>Genius</a:t>
            </a:r>
            <a:r>
              <a:rPr lang="nl-BE" sz="2800" dirty="0"/>
              <a:t>: </a:t>
            </a:r>
          </a:p>
          <a:p>
            <a:pPr marL="285750" indent="-285750">
              <a:buFont typeface="Arial" panose="020B0604020202020204" pitchFamily="34" charset="0"/>
              <a:buChar char="•"/>
            </a:pPr>
            <a:r>
              <a:rPr lang="nl-BE" sz="2800" dirty="0" err="1"/>
              <a:t>Skylake</a:t>
            </a:r>
            <a:r>
              <a:rPr lang="nl-BE" sz="2800" dirty="0"/>
              <a:t>: 36 </a:t>
            </a:r>
            <a:r>
              <a:rPr lang="nl-BE" sz="2800" dirty="0" err="1"/>
              <a:t>cores</a:t>
            </a:r>
            <a:endParaRPr lang="nl-BE" sz="2800" dirty="0"/>
          </a:p>
          <a:p>
            <a:pPr marL="285750" indent="-285750">
              <a:buFont typeface="Arial" panose="020B0604020202020204" pitchFamily="34" charset="0"/>
              <a:buChar char="•"/>
            </a:pPr>
            <a:r>
              <a:rPr lang="nl-BE" sz="2800" dirty="0"/>
              <a:t>Cascade Lake: 36 </a:t>
            </a:r>
            <a:r>
              <a:rPr lang="nl-BE" sz="2800" dirty="0" err="1"/>
              <a:t>cores</a:t>
            </a:r>
            <a:endParaRPr lang="nl-BE" sz="2800" dirty="0"/>
          </a:p>
          <a:p>
            <a:pPr marL="285750" indent="-285750">
              <a:buFont typeface="Arial" panose="020B0604020202020204" pitchFamily="34" charset="0"/>
              <a:buChar char="•"/>
            </a:pPr>
            <a:r>
              <a:rPr lang="nl-BE" sz="2800" dirty="0"/>
              <a:t>192 GB</a:t>
            </a:r>
          </a:p>
          <a:p>
            <a:pPr marL="285750" indent="-285750">
              <a:buFont typeface="Arial" panose="020B0604020202020204" pitchFamily="34" charset="0"/>
              <a:buChar char="•"/>
            </a:pPr>
            <a:r>
              <a:rPr lang="nl-BE" sz="2800" dirty="0"/>
              <a:t>IB EDR</a:t>
            </a:r>
          </a:p>
        </p:txBody>
      </p:sp>
      <p:pic>
        <p:nvPicPr>
          <p:cNvPr id="210" name="Picture 209"/>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910621" y="1911681"/>
            <a:ext cx="200239" cy="300593"/>
          </a:xfrm>
          <a:prstGeom prst="rect">
            <a:avLst/>
          </a:prstGeom>
        </p:spPr>
      </p:pic>
      <p:pic>
        <p:nvPicPr>
          <p:cNvPr id="211" name="Picture 210"/>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121454" y="1911681"/>
            <a:ext cx="200239" cy="300593"/>
          </a:xfrm>
          <a:prstGeom prst="rect">
            <a:avLst/>
          </a:prstGeom>
        </p:spPr>
      </p:pic>
      <p:pic>
        <p:nvPicPr>
          <p:cNvPr id="212" name="Picture 211"/>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332287" y="1911681"/>
            <a:ext cx="200239" cy="300593"/>
          </a:xfrm>
          <a:prstGeom prst="rect">
            <a:avLst/>
          </a:prstGeom>
        </p:spPr>
      </p:pic>
      <p:pic>
        <p:nvPicPr>
          <p:cNvPr id="213" name="Picture 212"/>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543120" y="1911681"/>
            <a:ext cx="200239" cy="300593"/>
          </a:xfrm>
          <a:prstGeom prst="rect">
            <a:avLst/>
          </a:prstGeom>
        </p:spPr>
      </p:pic>
      <p:pic>
        <p:nvPicPr>
          <p:cNvPr id="214" name="Picture 213"/>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753953" y="1911681"/>
            <a:ext cx="200239" cy="300593"/>
          </a:xfrm>
          <a:prstGeom prst="rect">
            <a:avLst/>
          </a:prstGeom>
        </p:spPr>
      </p:pic>
      <p:pic>
        <p:nvPicPr>
          <p:cNvPr id="215" name="Picture 214"/>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910621" y="2222594"/>
            <a:ext cx="200239" cy="300593"/>
          </a:xfrm>
          <a:prstGeom prst="rect">
            <a:avLst/>
          </a:prstGeom>
        </p:spPr>
      </p:pic>
      <p:pic>
        <p:nvPicPr>
          <p:cNvPr id="216" name="Picture 215"/>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121454" y="2222594"/>
            <a:ext cx="200239" cy="300593"/>
          </a:xfrm>
          <a:prstGeom prst="rect">
            <a:avLst/>
          </a:prstGeom>
        </p:spPr>
      </p:pic>
      <p:pic>
        <p:nvPicPr>
          <p:cNvPr id="217" name="Picture 216"/>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332287" y="2222594"/>
            <a:ext cx="200239" cy="300593"/>
          </a:xfrm>
          <a:prstGeom prst="rect">
            <a:avLst/>
          </a:prstGeom>
        </p:spPr>
      </p:pic>
      <p:pic>
        <p:nvPicPr>
          <p:cNvPr id="218" name="Picture 217"/>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543120" y="2222594"/>
            <a:ext cx="200239" cy="300593"/>
          </a:xfrm>
          <a:prstGeom prst="rect">
            <a:avLst/>
          </a:prstGeom>
        </p:spPr>
      </p:pic>
      <p:pic>
        <p:nvPicPr>
          <p:cNvPr id="219" name="Picture 218"/>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753953" y="2222594"/>
            <a:ext cx="200239" cy="300593"/>
          </a:xfrm>
          <a:prstGeom prst="rect">
            <a:avLst/>
          </a:prstGeom>
        </p:spPr>
      </p:pic>
      <p:pic>
        <p:nvPicPr>
          <p:cNvPr id="220" name="Picture 219"/>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965741" y="1911681"/>
            <a:ext cx="200239" cy="300593"/>
          </a:xfrm>
          <a:prstGeom prst="rect">
            <a:avLst/>
          </a:prstGeom>
        </p:spPr>
      </p:pic>
      <p:pic>
        <p:nvPicPr>
          <p:cNvPr id="221" name="Picture 220"/>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176574" y="1911681"/>
            <a:ext cx="200239" cy="300593"/>
          </a:xfrm>
          <a:prstGeom prst="rect">
            <a:avLst/>
          </a:prstGeom>
        </p:spPr>
      </p:pic>
      <p:pic>
        <p:nvPicPr>
          <p:cNvPr id="222" name="Picture 221"/>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387407" y="1911681"/>
            <a:ext cx="200239" cy="300593"/>
          </a:xfrm>
          <a:prstGeom prst="rect">
            <a:avLst/>
          </a:prstGeom>
        </p:spPr>
      </p:pic>
      <p:pic>
        <p:nvPicPr>
          <p:cNvPr id="223" name="Picture 222"/>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598240" y="1911681"/>
            <a:ext cx="200239" cy="300593"/>
          </a:xfrm>
          <a:prstGeom prst="rect">
            <a:avLst/>
          </a:prstGeom>
        </p:spPr>
      </p:pic>
      <p:pic>
        <p:nvPicPr>
          <p:cNvPr id="224" name="Picture 223"/>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809073" y="1911681"/>
            <a:ext cx="200239" cy="300593"/>
          </a:xfrm>
          <a:prstGeom prst="rect">
            <a:avLst/>
          </a:prstGeom>
        </p:spPr>
      </p:pic>
      <p:pic>
        <p:nvPicPr>
          <p:cNvPr id="225" name="Picture 224"/>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965741" y="2222594"/>
            <a:ext cx="200239" cy="300593"/>
          </a:xfrm>
          <a:prstGeom prst="rect">
            <a:avLst/>
          </a:prstGeom>
        </p:spPr>
      </p:pic>
      <p:pic>
        <p:nvPicPr>
          <p:cNvPr id="226" name="Picture 225"/>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176574" y="2222594"/>
            <a:ext cx="200239" cy="300593"/>
          </a:xfrm>
          <a:prstGeom prst="rect">
            <a:avLst/>
          </a:prstGeom>
        </p:spPr>
      </p:pic>
      <p:pic>
        <p:nvPicPr>
          <p:cNvPr id="227" name="Picture 226"/>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387407" y="2222594"/>
            <a:ext cx="200239" cy="300593"/>
          </a:xfrm>
          <a:prstGeom prst="rect">
            <a:avLst/>
          </a:prstGeom>
        </p:spPr>
      </p:pic>
      <p:pic>
        <p:nvPicPr>
          <p:cNvPr id="228" name="Picture 227"/>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598240" y="2222594"/>
            <a:ext cx="200239" cy="300593"/>
          </a:xfrm>
          <a:prstGeom prst="rect">
            <a:avLst/>
          </a:prstGeom>
        </p:spPr>
      </p:pic>
      <p:pic>
        <p:nvPicPr>
          <p:cNvPr id="229" name="Picture 228"/>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809073" y="2222594"/>
            <a:ext cx="200239" cy="300593"/>
          </a:xfrm>
          <a:prstGeom prst="rect">
            <a:avLst/>
          </a:prstGeom>
        </p:spPr>
      </p:pic>
      <p:pic>
        <p:nvPicPr>
          <p:cNvPr id="230" name="Picture 229"/>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910621" y="2533507"/>
            <a:ext cx="200239" cy="300593"/>
          </a:xfrm>
          <a:prstGeom prst="rect">
            <a:avLst/>
          </a:prstGeom>
        </p:spPr>
      </p:pic>
      <p:pic>
        <p:nvPicPr>
          <p:cNvPr id="231" name="Picture 230"/>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121454" y="2533507"/>
            <a:ext cx="200239" cy="300593"/>
          </a:xfrm>
          <a:prstGeom prst="rect">
            <a:avLst/>
          </a:prstGeom>
        </p:spPr>
      </p:pic>
      <p:pic>
        <p:nvPicPr>
          <p:cNvPr id="232" name="Picture 231"/>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332287" y="2533507"/>
            <a:ext cx="200239" cy="300593"/>
          </a:xfrm>
          <a:prstGeom prst="rect">
            <a:avLst/>
          </a:prstGeom>
        </p:spPr>
      </p:pic>
      <p:pic>
        <p:nvPicPr>
          <p:cNvPr id="233" name="Picture 232"/>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543120" y="2533507"/>
            <a:ext cx="200239" cy="300593"/>
          </a:xfrm>
          <a:prstGeom prst="rect">
            <a:avLst/>
          </a:prstGeom>
        </p:spPr>
      </p:pic>
      <p:pic>
        <p:nvPicPr>
          <p:cNvPr id="234" name="Picture 233"/>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753953" y="2533507"/>
            <a:ext cx="200239" cy="300593"/>
          </a:xfrm>
          <a:prstGeom prst="rect">
            <a:avLst/>
          </a:prstGeom>
        </p:spPr>
      </p:pic>
      <p:pic>
        <p:nvPicPr>
          <p:cNvPr id="235" name="Picture 234"/>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965741" y="2533507"/>
            <a:ext cx="200239" cy="300593"/>
          </a:xfrm>
          <a:prstGeom prst="rect">
            <a:avLst/>
          </a:prstGeom>
        </p:spPr>
      </p:pic>
      <p:pic>
        <p:nvPicPr>
          <p:cNvPr id="236" name="Picture 235"/>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176574" y="2533507"/>
            <a:ext cx="200239" cy="300593"/>
          </a:xfrm>
          <a:prstGeom prst="rect">
            <a:avLst/>
          </a:prstGeom>
        </p:spPr>
      </p:pic>
      <p:pic>
        <p:nvPicPr>
          <p:cNvPr id="237" name="Picture 236"/>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387407" y="2533507"/>
            <a:ext cx="200239" cy="300593"/>
          </a:xfrm>
          <a:prstGeom prst="rect">
            <a:avLst/>
          </a:prstGeom>
        </p:spPr>
      </p:pic>
      <p:pic>
        <p:nvPicPr>
          <p:cNvPr id="238" name="Picture 237"/>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598240" y="2533507"/>
            <a:ext cx="200239" cy="300593"/>
          </a:xfrm>
          <a:prstGeom prst="rect">
            <a:avLst/>
          </a:prstGeom>
        </p:spPr>
      </p:pic>
      <p:pic>
        <p:nvPicPr>
          <p:cNvPr id="239" name="Picture 238"/>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809073" y="2533507"/>
            <a:ext cx="200239" cy="300593"/>
          </a:xfrm>
          <a:prstGeom prst="rect">
            <a:avLst/>
          </a:prstGeom>
        </p:spPr>
      </p:pic>
      <p:pic>
        <p:nvPicPr>
          <p:cNvPr id="240" name="Picture 239"/>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914012" y="2848460"/>
            <a:ext cx="200239" cy="300593"/>
          </a:xfrm>
          <a:prstGeom prst="rect">
            <a:avLst/>
          </a:prstGeom>
        </p:spPr>
      </p:pic>
      <p:pic>
        <p:nvPicPr>
          <p:cNvPr id="241" name="Picture 240"/>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124845" y="2848460"/>
            <a:ext cx="200239" cy="300593"/>
          </a:xfrm>
          <a:prstGeom prst="rect">
            <a:avLst/>
          </a:prstGeom>
        </p:spPr>
      </p:pic>
      <p:pic>
        <p:nvPicPr>
          <p:cNvPr id="242" name="Picture 241"/>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335678" y="2848460"/>
            <a:ext cx="200239" cy="300593"/>
          </a:xfrm>
          <a:prstGeom prst="rect">
            <a:avLst/>
          </a:prstGeom>
        </p:spPr>
      </p:pic>
      <p:pic>
        <p:nvPicPr>
          <p:cNvPr id="243" name="Picture 242"/>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546511" y="2848460"/>
            <a:ext cx="200239" cy="300593"/>
          </a:xfrm>
          <a:prstGeom prst="rect">
            <a:avLst/>
          </a:prstGeom>
        </p:spPr>
      </p:pic>
      <p:pic>
        <p:nvPicPr>
          <p:cNvPr id="244" name="Picture 243"/>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757344" y="2848460"/>
            <a:ext cx="200239" cy="300593"/>
          </a:xfrm>
          <a:prstGeom prst="rect">
            <a:avLst/>
          </a:prstGeom>
        </p:spPr>
      </p:pic>
      <p:pic>
        <p:nvPicPr>
          <p:cNvPr id="245" name="Picture 244"/>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969132" y="2848460"/>
            <a:ext cx="200239" cy="300593"/>
          </a:xfrm>
          <a:prstGeom prst="rect">
            <a:avLst/>
          </a:prstGeom>
        </p:spPr>
      </p:pic>
      <p:pic>
        <p:nvPicPr>
          <p:cNvPr id="246" name="Picture 245"/>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179965" y="2848460"/>
            <a:ext cx="200239" cy="300593"/>
          </a:xfrm>
          <a:prstGeom prst="rect">
            <a:avLst/>
          </a:prstGeom>
        </p:spPr>
      </p:pic>
      <p:pic>
        <p:nvPicPr>
          <p:cNvPr id="247" name="Picture 246"/>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390798" y="2848460"/>
            <a:ext cx="200239" cy="300593"/>
          </a:xfrm>
          <a:prstGeom prst="rect">
            <a:avLst/>
          </a:prstGeom>
        </p:spPr>
      </p:pic>
      <p:pic>
        <p:nvPicPr>
          <p:cNvPr id="248" name="Picture 247"/>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601631" y="2848460"/>
            <a:ext cx="200239" cy="300593"/>
          </a:xfrm>
          <a:prstGeom prst="rect">
            <a:avLst/>
          </a:prstGeom>
        </p:spPr>
      </p:pic>
      <p:pic>
        <p:nvPicPr>
          <p:cNvPr id="249" name="Picture 248"/>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812464" y="2848460"/>
            <a:ext cx="200239" cy="300593"/>
          </a:xfrm>
          <a:prstGeom prst="rect">
            <a:avLst/>
          </a:prstGeom>
        </p:spPr>
      </p:pic>
      <p:sp>
        <p:nvSpPr>
          <p:cNvPr id="250" name="Rounded Rectangle 249"/>
          <p:cNvSpPr/>
          <p:nvPr/>
        </p:nvSpPr>
        <p:spPr>
          <a:xfrm>
            <a:off x="512698" y="1747911"/>
            <a:ext cx="3107748" cy="2865192"/>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1" name="Picture 250"/>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910621" y="3299598"/>
            <a:ext cx="200239" cy="300593"/>
          </a:xfrm>
          <a:prstGeom prst="rect">
            <a:avLst/>
          </a:prstGeom>
        </p:spPr>
      </p:pic>
      <p:pic>
        <p:nvPicPr>
          <p:cNvPr id="252" name="Picture 251"/>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121454" y="3299598"/>
            <a:ext cx="200239" cy="300593"/>
          </a:xfrm>
          <a:prstGeom prst="rect">
            <a:avLst/>
          </a:prstGeom>
        </p:spPr>
      </p:pic>
      <p:pic>
        <p:nvPicPr>
          <p:cNvPr id="253" name="Picture 252"/>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332287" y="3299598"/>
            <a:ext cx="200239" cy="300593"/>
          </a:xfrm>
          <a:prstGeom prst="rect">
            <a:avLst/>
          </a:prstGeom>
        </p:spPr>
      </p:pic>
      <p:pic>
        <p:nvPicPr>
          <p:cNvPr id="254" name="Picture 253"/>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543120" y="3299598"/>
            <a:ext cx="200239" cy="300593"/>
          </a:xfrm>
          <a:prstGeom prst="rect">
            <a:avLst/>
          </a:prstGeom>
        </p:spPr>
      </p:pic>
      <p:pic>
        <p:nvPicPr>
          <p:cNvPr id="255" name="Picture 254"/>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753953" y="3299598"/>
            <a:ext cx="200239" cy="300593"/>
          </a:xfrm>
          <a:prstGeom prst="rect">
            <a:avLst/>
          </a:prstGeom>
        </p:spPr>
      </p:pic>
      <p:pic>
        <p:nvPicPr>
          <p:cNvPr id="256" name="Picture 255"/>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910621" y="3610511"/>
            <a:ext cx="200239" cy="300593"/>
          </a:xfrm>
          <a:prstGeom prst="rect">
            <a:avLst/>
          </a:prstGeom>
        </p:spPr>
      </p:pic>
      <p:pic>
        <p:nvPicPr>
          <p:cNvPr id="257" name="Picture 256"/>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121454" y="3610511"/>
            <a:ext cx="200239" cy="300593"/>
          </a:xfrm>
          <a:prstGeom prst="rect">
            <a:avLst/>
          </a:prstGeom>
        </p:spPr>
      </p:pic>
      <p:pic>
        <p:nvPicPr>
          <p:cNvPr id="258" name="Picture 257"/>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332287" y="3610511"/>
            <a:ext cx="200239" cy="300593"/>
          </a:xfrm>
          <a:prstGeom prst="rect">
            <a:avLst/>
          </a:prstGeom>
        </p:spPr>
      </p:pic>
      <p:pic>
        <p:nvPicPr>
          <p:cNvPr id="259" name="Picture 258"/>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543120" y="3610511"/>
            <a:ext cx="200239" cy="300593"/>
          </a:xfrm>
          <a:prstGeom prst="rect">
            <a:avLst/>
          </a:prstGeom>
        </p:spPr>
      </p:pic>
      <p:pic>
        <p:nvPicPr>
          <p:cNvPr id="260" name="Picture 259"/>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753953" y="3610511"/>
            <a:ext cx="200239" cy="300593"/>
          </a:xfrm>
          <a:prstGeom prst="rect">
            <a:avLst/>
          </a:prstGeom>
        </p:spPr>
      </p:pic>
      <p:pic>
        <p:nvPicPr>
          <p:cNvPr id="261" name="Picture 260"/>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965741" y="3299598"/>
            <a:ext cx="200239" cy="300593"/>
          </a:xfrm>
          <a:prstGeom prst="rect">
            <a:avLst/>
          </a:prstGeom>
        </p:spPr>
      </p:pic>
      <p:pic>
        <p:nvPicPr>
          <p:cNvPr id="262" name="Picture 261"/>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176574" y="3299598"/>
            <a:ext cx="200239" cy="300593"/>
          </a:xfrm>
          <a:prstGeom prst="rect">
            <a:avLst/>
          </a:prstGeom>
        </p:spPr>
      </p:pic>
      <p:pic>
        <p:nvPicPr>
          <p:cNvPr id="263" name="Picture 262"/>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387407" y="3299598"/>
            <a:ext cx="200239" cy="300593"/>
          </a:xfrm>
          <a:prstGeom prst="rect">
            <a:avLst/>
          </a:prstGeom>
        </p:spPr>
      </p:pic>
      <p:pic>
        <p:nvPicPr>
          <p:cNvPr id="264" name="Picture 263"/>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598240" y="3299598"/>
            <a:ext cx="200239" cy="300593"/>
          </a:xfrm>
          <a:prstGeom prst="rect">
            <a:avLst/>
          </a:prstGeom>
        </p:spPr>
      </p:pic>
      <p:pic>
        <p:nvPicPr>
          <p:cNvPr id="265" name="Picture 264"/>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809073" y="3299598"/>
            <a:ext cx="200239" cy="300593"/>
          </a:xfrm>
          <a:prstGeom prst="rect">
            <a:avLst/>
          </a:prstGeom>
        </p:spPr>
      </p:pic>
      <p:pic>
        <p:nvPicPr>
          <p:cNvPr id="266" name="Picture 265"/>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965741" y="3610511"/>
            <a:ext cx="200239" cy="300593"/>
          </a:xfrm>
          <a:prstGeom prst="rect">
            <a:avLst/>
          </a:prstGeom>
        </p:spPr>
      </p:pic>
      <p:pic>
        <p:nvPicPr>
          <p:cNvPr id="267" name="Picture 266"/>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176574" y="3610511"/>
            <a:ext cx="200239" cy="300593"/>
          </a:xfrm>
          <a:prstGeom prst="rect">
            <a:avLst/>
          </a:prstGeom>
        </p:spPr>
      </p:pic>
      <p:pic>
        <p:nvPicPr>
          <p:cNvPr id="268" name="Picture 267"/>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387407" y="3610511"/>
            <a:ext cx="200239" cy="300593"/>
          </a:xfrm>
          <a:prstGeom prst="rect">
            <a:avLst/>
          </a:prstGeom>
        </p:spPr>
      </p:pic>
      <p:pic>
        <p:nvPicPr>
          <p:cNvPr id="269" name="Picture 268"/>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598240" y="3610511"/>
            <a:ext cx="200239" cy="300593"/>
          </a:xfrm>
          <a:prstGeom prst="rect">
            <a:avLst/>
          </a:prstGeom>
        </p:spPr>
      </p:pic>
      <p:pic>
        <p:nvPicPr>
          <p:cNvPr id="270" name="Picture 269"/>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809073" y="3610511"/>
            <a:ext cx="200239" cy="300593"/>
          </a:xfrm>
          <a:prstGeom prst="rect">
            <a:avLst/>
          </a:prstGeom>
        </p:spPr>
      </p:pic>
      <p:pic>
        <p:nvPicPr>
          <p:cNvPr id="271" name="Picture 270"/>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910621" y="3921424"/>
            <a:ext cx="200239" cy="300593"/>
          </a:xfrm>
          <a:prstGeom prst="rect">
            <a:avLst/>
          </a:prstGeom>
        </p:spPr>
      </p:pic>
      <p:pic>
        <p:nvPicPr>
          <p:cNvPr id="272" name="Picture 271"/>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121454" y="3921424"/>
            <a:ext cx="200239" cy="300593"/>
          </a:xfrm>
          <a:prstGeom prst="rect">
            <a:avLst/>
          </a:prstGeom>
        </p:spPr>
      </p:pic>
      <p:pic>
        <p:nvPicPr>
          <p:cNvPr id="273" name="Picture 272"/>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332287" y="3921424"/>
            <a:ext cx="200239" cy="300593"/>
          </a:xfrm>
          <a:prstGeom prst="rect">
            <a:avLst/>
          </a:prstGeom>
        </p:spPr>
      </p:pic>
      <p:pic>
        <p:nvPicPr>
          <p:cNvPr id="274" name="Picture 273"/>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543120" y="3921424"/>
            <a:ext cx="200239" cy="300593"/>
          </a:xfrm>
          <a:prstGeom prst="rect">
            <a:avLst/>
          </a:prstGeom>
        </p:spPr>
      </p:pic>
      <p:pic>
        <p:nvPicPr>
          <p:cNvPr id="275" name="Picture 274"/>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753953" y="3921424"/>
            <a:ext cx="200239" cy="300593"/>
          </a:xfrm>
          <a:prstGeom prst="rect">
            <a:avLst/>
          </a:prstGeom>
        </p:spPr>
      </p:pic>
      <p:pic>
        <p:nvPicPr>
          <p:cNvPr id="276" name="Picture 275"/>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965741" y="3921424"/>
            <a:ext cx="200239" cy="300593"/>
          </a:xfrm>
          <a:prstGeom prst="rect">
            <a:avLst/>
          </a:prstGeom>
        </p:spPr>
      </p:pic>
      <p:pic>
        <p:nvPicPr>
          <p:cNvPr id="277" name="Picture 276"/>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176574" y="3921424"/>
            <a:ext cx="200239" cy="300593"/>
          </a:xfrm>
          <a:prstGeom prst="rect">
            <a:avLst/>
          </a:prstGeom>
        </p:spPr>
      </p:pic>
      <p:pic>
        <p:nvPicPr>
          <p:cNvPr id="278" name="Picture 277"/>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387407" y="3921424"/>
            <a:ext cx="200239" cy="300593"/>
          </a:xfrm>
          <a:prstGeom prst="rect">
            <a:avLst/>
          </a:prstGeom>
        </p:spPr>
      </p:pic>
      <p:pic>
        <p:nvPicPr>
          <p:cNvPr id="279" name="Picture 278"/>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598240" y="3921424"/>
            <a:ext cx="200239" cy="300593"/>
          </a:xfrm>
          <a:prstGeom prst="rect">
            <a:avLst/>
          </a:prstGeom>
        </p:spPr>
      </p:pic>
      <p:pic>
        <p:nvPicPr>
          <p:cNvPr id="280" name="Picture 279"/>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809073" y="3921424"/>
            <a:ext cx="200239" cy="300593"/>
          </a:xfrm>
          <a:prstGeom prst="rect">
            <a:avLst/>
          </a:prstGeom>
        </p:spPr>
      </p:pic>
      <p:pic>
        <p:nvPicPr>
          <p:cNvPr id="281" name="Picture 280"/>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914012" y="4236377"/>
            <a:ext cx="200239" cy="300593"/>
          </a:xfrm>
          <a:prstGeom prst="rect">
            <a:avLst/>
          </a:prstGeom>
        </p:spPr>
      </p:pic>
      <p:pic>
        <p:nvPicPr>
          <p:cNvPr id="282" name="Picture 281"/>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124845" y="4236377"/>
            <a:ext cx="200239" cy="300593"/>
          </a:xfrm>
          <a:prstGeom prst="rect">
            <a:avLst/>
          </a:prstGeom>
        </p:spPr>
      </p:pic>
      <p:pic>
        <p:nvPicPr>
          <p:cNvPr id="283" name="Picture 282"/>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335678" y="4236377"/>
            <a:ext cx="200239" cy="300593"/>
          </a:xfrm>
          <a:prstGeom prst="rect">
            <a:avLst/>
          </a:prstGeom>
        </p:spPr>
      </p:pic>
      <p:pic>
        <p:nvPicPr>
          <p:cNvPr id="284" name="Picture 283"/>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546511" y="4236377"/>
            <a:ext cx="200239" cy="300593"/>
          </a:xfrm>
          <a:prstGeom prst="rect">
            <a:avLst/>
          </a:prstGeom>
        </p:spPr>
      </p:pic>
      <p:pic>
        <p:nvPicPr>
          <p:cNvPr id="285" name="Picture 284"/>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757344" y="4236377"/>
            <a:ext cx="200239" cy="300593"/>
          </a:xfrm>
          <a:prstGeom prst="rect">
            <a:avLst/>
          </a:prstGeom>
        </p:spPr>
      </p:pic>
      <p:pic>
        <p:nvPicPr>
          <p:cNvPr id="286" name="Picture 285"/>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969132" y="4236377"/>
            <a:ext cx="200239" cy="300593"/>
          </a:xfrm>
          <a:prstGeom prst="rect">
            <a:avLst/>
          </a:prstGeom>
        </p:spPr>
      </p:pic>
      <p:pic>
        <p:nvPicPr>
          <p:cNvPr id="287" name="Picture 286"/>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179965" y="4236377"/>
            <a:ext cx="200239" cy="300593"/>
          </a:xfrm>
          <a:prstGeom prst="rect">
            <a:avLst/>
          </a:prstGeom>
        </p:spPr>
      </p:pic>
      <p:pic>
        <p:nvPicPr>
          <p:cNvPr id="288" name="Picture 287"/>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390798" y="4236377"/>
            <a:ext cx="200239" cy="300593"/>
          </a:xfrm>
          <a:prstGeom prst="rect">
            <a:avLst/>
          </a:prstGeom>
        </p:spPr>
      </p:pic>
      <p:pic>
        <p:nvPicPr>
          <p:cNvPr id="289" name="Picture 288"/>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601631" y="4236377"/>
            <a:ext cx="200239" cy="300593"/>
          </a:xfrm>
          <a:prstGeom prst="rect">
            <a:avLst/>
          </a:prstGeom>
        </p:spPr>
      </p:pic>
      <p:pic>
        <p:nvPicPr>
          <p:cNvPr id="290" name="Picture 289"/>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812464" y="4236377"/>
            <a:ext cx="200239" cy="300593"/>
          </a:xfrm>
          <a:prstGeom prst="rect">
            <a:avLst/>
          </a:prstGeom>
        </p:spPr>
      </p:pic>
      <p:sp>
        <p:nvSpPr>
          <p:cNvPr id="291" name="TextBox 290"/>
          <p:cNvSpPr txBox="1"/>
          <p:nvPr/>
        </p:nvSpPr>
        <p:spPr>
          <a:xfrm>
            <a:off x="720712" y="1261517"/>
            <a:ext cx="2890535" cy="369332"/>
          </a:xfrm>
          <a:prstGeom prst="rect">
            <a:avLst/>
          </a:prstGeom>
          <a:noFill/>
        </p:spPr>
        <p:txBody>
          <a:bodyPr wrap="none" rtlCol="0">
            <a:spAutoFit/>
          </a:bodyPr>
          <a:lstStyle/>
          <a:p>
            <a:r>
              <a:rPr lang="nl-BE" b="1" dirty="0" err="1"/>
              <a:t>Compute</a:t>
            </a:r>
            <a:r>
              <a:rPr lang="nl-BE" b="1" dirty="0"/>
              <a:t> </a:t>
            </a:r>
            <a:r>
              <a:rPr lang="nl-BE" b="1" dirty="0" err="1"/>
              <a:t>nodes</a:t>
            </a:r>
            <a:r>
              <a:rPr lang="nl-BE" b="1" dirty="0"/>
              <a:t> (</a:t>
            </a:r>
            <a:r>
              <a:rPr lang="nl-BE" b="1" dirty="0" err="1"/>
              <a:t>thin</a:t>
            </a:r>
            <a:r>
              <a:rPr lang="nl-BE" b="1" dirty="0"/>
              <a:t> </a:t>
            </a:r>
            <a:r>
              <a:rPr lang="nl-BE" b="1" dirty="0" err="1"/>
              <a:t>nodes</a:t>
            </a:r>
            <a:r>
              <a:rPr lang="nl-BE" b="1" dirty="0"/>
              <a:t>)</a:t>
            </a:r>
          </a:p>
        </p:txBody>
      </p:sp>
      <p:sp>
        <p:nvSpPr>
          <p:cNvPr id="3" name="Rounded Rectangle 2"/>
          <p:cNvSpPr/>
          <p:nvPr/>
        </p:nvSpPr>
        <p:spPr>
          <a:xfrm>
            <a:off x="9264352" y="1911681"/>
            <a:ext cx="2736304" cy="115727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nl-BE" dirty="0"/>
              <a:t>Single </a:t>
            </a:r>
            <a:r>
              <a:rPr lang="nl-BE" dirty="0" err="1"/>
              <a:t>core</a:t>
            </a:r>
            <a:r>
              <a:rPr lang="nl-BE" dirty="0"/>
              <a:t> jobs</a:t>
            </a:r>
          </a:p>
          <a:p>
            <a:r>
              <a:rPr lang="nl-BE" dirty="0" err="1"/>
              <a:t>Worker</a:t>
            </a:r>
            <a:r>
              <a:rPr lang="nl-BE" dirty="0"/>
              <a:t> jobs</a:t>
            </a:r>
          </a:p>
          <a:p>
            <a:r>
              <a:rPr lang="nl-BE" dirty="0"/>
              <a:t>Single node parallel jobs</a:t>
            </a:r>
          </a:p>
        </p:txBody>
      </p:sp>
      <p:sp>
        <p:nvSpPr>
          <p:cNvPr id="87" name="Rounded Rectangle 86"/>
          <p:cNvSpPr/>
          <p:nvPr/>
        </p:nvSpPr>
        <p:spPr>
          <a:xfrm>
            <a:off x="8904312" y="3789611"/>
            <a:ext cx="3136324" cy="115727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nl-BE" dirty="0" err="1"/>
              <a:t>Multinode</a:t>
            </a:r>
            <a:r>
              <a:rPr lang="nl-BE" dirty="0"/>
              <a:t> parallel jobs</a:t>
            </a:r>
          </a:p>
          <a:p>
            <a:r>
              <a:rPr lang="nl-BE" dirty="0"/>
              <a:t>AVX 512</a:t>
            </a:r>
          </a:p>
          <a:p>
            <a:r>
              <a:rPr lang="nl-BE" dirty="0" err="1"/>
              <a:t>Higher</a:t>
            </a:r>
            <a:r>
              <a:rPr lang="nl-BE" dirty="0"/>
              <a:t> </a:t>
            </a:r>
            <a:r>
              <a:rPr lang="nl-BE" dirty="0" err="1"/>
              <a:t>core</a:t>
            </a:r>
            <a:r>
              <a:rPr lang="nl-BE" dirty="0"/>
              <a:t>/memory ratio</a:t>
            </a:r>
            <a:br>
              <a:rPr lang="nl-BE" dirty="0"/>
            </a:br>
            <a:r>
              <a:rPr lang="nl-BE" dirty="0" err="1"/>
              <a:t>Higher</a:t>
            </a:r>
            <a:r>
              <a:rPr lang="nl-BE" dirty="0"/>
              <a:t> memory </a:t>
            </a:r>
            <a:r>
              <a:rPr lang="nl-BE" dirty="0" err="1"/>
              <a:t>bandwidth</a:t>
            </a:r>
            <a:endParaRPr lang="nl-BE" dirty="0"/>
          </a:p>
        </p:txBody>
      </p:sp>
    </p:spTree>
    <p:extLst>
      <p:ext uri="{BB962C8B-B14F-4D97-AF65-F5344CB8AC3E}">
        <p14:creationId xmlns:p14="http://schemas.microsoft.com/office/powerpoint/2010/main" val="223614324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object 51"/>
          <p:cNvSpPr txBox="1">
            <a:spLocks/>
          </p:cNvSpPr>
          <p:nvPr/>
        </p:nvSpPr>
        <p:spPr>
          <a:xfrm>
            <a:off x="166854" y="192069"/>
            <a:ext cx="11638283" cy="627736"/>
          </a:xfrm>
          <a:prstGeom prst="rect">
            <a:avLst/>
          </a:prstGeom>
        </p:spPr>
        <p:txBody>
          <a:bodyPr vert="horz" wrap="square" lIns="0" tIns="12065"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en-GB" sz="4000" b="1" spc="35" dirty="0">
                <a:solidFill>
                  <a:srgbClr val="333639"/>
                </a:solidFill>
                <a:latin typeface="Trebuchet MS"/>
                <a:cs typeface="Trebuchet MS"/>
              </a:rPr>
              <a:t>Which system for what?</a:t>
            </a:r>
            <a:endParaRPr lang="en-GB" sz="4000" dirty="0">
              <a:latin typeface="Trebuchet MS"/>
              <a:cs typeface="Trebuchet MS"/>
            </a:endParaRPr>
          </a:p>
        </p:txBody>
      </p:sp>
      <p:sp>
        <p:nvSpPr>
          <p:cNvPr id="209" name="TextBox 208"/>
          <p:cNvSpPr txBox="1"/>
          <p:nvPr/>
        </p:nvSpPr>
        <p:spPr>
          <a:xfrm>
            <a:off x="3302693" y="1797702"/>
            <a:ext cx="4896544" cy="3539430"/>
          </a:xfrm>
          <a:prstGeom prst="rect">
            <a:avLst/>
          </a:prstGeom>
          <a:noFill/>
        </p:spPr>
        <p:txBody>
          <a:bodyPr wrap="square" rtlCol="0">
            <a:spAutoFit/>
          </a:bodyPr>
          <a:lstStyle/>
          <a:p>
            <a:r>
              <a:rPr lang="nl-BE" sz="2800" b="1" dirty="0"/>
              <a:t>Genius</a:t>
            </a:r>
            <a:r>
              <a:rPr lang="nl-BE" sz="2800" dirty="0"/>
              <a:t>: </a:t>
            </a:r>
          </a:p>
          <a:p>
            <a:pPr marL="285750" indent="-285750">
              <a:buFont typeface="Arial" panose="020B0604020202020204" pitchFamily="34" charset="0"/>
              <a:buChar char="•"/>
            </a:pPr>
            <a:r>
              <a:rPr lang="nl-BE" sz="2800" dirty="0"/>
              <a:t>Big memory 36 </a:t>
            </a:r>
            <a:r>
              <a:rPr lang="nl-BE" sz="2800" dirty="0" err="1"/>
              <a:t>cores</a:t>
            </a:r>
            <a:r>
              <a:rPr lang="nl-BE" sz="2800" dirty="0"/>
              <a:t> </a:t>
            </a:r>
          </a:p>
          <a:p>
            <a:pPr marL="285750" indent="-285750">
              <a:buFont typeface="Arial" panose="020B0604020202020204" pitchFamily="34" charset="0"/>
              <a:buChar char="•"/>
            </a:pPr>
            <a:r>
              <a:rPr lang="nl-BE" sz="2800" dirty="0"/>
              <a:t>768 GB</a:t>
            </a:r>
          </a:p>
          <a:p>
            <a:pPr marL="285750" indent="-285750">
              <a:buFont typeface="Arial" panose="020B0604020202020204" pitchFamily="34" charset="0"/>
              <a:buChar char="•"/>
            </a:pPr>
            <a:endParaRPr lang="nl-BE" sz="2800" dirty="0"/>
          </a:p>
          <a:p>
            <a:pPr marL="285750" indent="-285750">
              <a:buFont typeface="Arial" panose="020B0604020202020204" pitchFamily="34" charset="0"/>
              <a:buChar char="•"/>
            </a:pPr>
            <a:endParaRPr lang="nl-BE" sz="2800" dirty="0"/>
          </a:p>
          <a:p>
            <a:pPr marL="285750" indent="-285750">
              <a:buFont typeface="Arial" panose="020B0604020202020204" pitchFamily="34" charset="0"/>
              <a:buChar char="•"/>
            </a:pPr>
            <a:endParaRPr lang="nl-BE" sz="2800" dirty="0"/>
          </a:p>
          <a:p>
            <a:pPr marL="285750" indent="-285750">
              <a:buFont typeface="Arial" panose="020B0604020202020204" pitchFamily="34" charset="0"/>
              <a:buChar char="•"/>
            </a:pPr>
            <a:r>
              <a:rPr lang="nl-BE" sz="2800" dirty="0" err="1"/>
              <a:t>Superdome</a:t>
            </a:r>
            <a:r>
              <a:rPr lang="nl-BE" sz="2800" dirty="0"/>
              <a:t> 112 </a:t>
            </a:r>
            <a:r>
              <a:rPr lang="nl-BE" sz="2800" dirty="0" err="1"/>
              <a:t>cores</a:t>
            </a:r>
            <a:r>
              <a:rPr lang="nl-BE" sz="2800" dirty="0"/>
              <a:t> </a:t>
            </a:r>
          </a:p>
          <a:p>
            <a:pPr marL="285750" indent="-285750">
              <a:buFont typeface="Arial" panose="020B0604020202020204" pitchFamily="34" charset="0"/>
              <a:buChar char="•"/>
            </a:pPr>
            <a:r>
              <a:rPr lang="nl-BE" sz="2800" dirty="0"/>
              <a:t>6TB</a:t>
            </a:r>
          </a:p>
        </p:txBody>
      </p:sp>
      <p:sp>
        <p:nvSpPr>
          <p:cNvPr id="291" name="TextBox 290"/>
          <p:cNvSpPr txBox="1"/>
          <p:nvPr/>
        </p:nvSpPr>
        <p:spPr>
          <a:xfrm>
            <a:off x="720712" y="1261517"/>
            <a:ext cx="3246402" cy="369332"/>
          </a:xfrm>
          <a:prstGeom prst="rect">
            <a:avLst/>
          </a:prstGeom>
          <a:noFill/>
        </p:spPr>
        <p:txBody>
          <a:bodyPr wrap="none" rtlCol="0">
            <a:spAutoFit/>
          </a:bodyPr>
          <a:lstStyle/>
          <a:p>
            <a:r>
              <a:rPr lang="nl-BE" b="1" dirty="0" err="1"/>
              <a:t>Compute</a:t>
            </a:r>
            <a:r>
              <a:rPr lang="nl-BE" b="1" dirty="0"/>
              <a:t> </a:t>
            </a:r>
            <a:r>
              <a:rPr lang="nl-BE" b="1" dirty="0" err="1"/>
              <a:t>nodes</a:t>
            </a:r>
            <a:r>
              <a:rPr lang="nl-BE" b="1" dirty="0"/>
              <a:t> (Large memory)</a:t>
            </a:r>
          </a:p>
        </p:txBody>
      </p:sp>
      <p:sp>
        <p:nvSpPr>
          <p:cNvPr id="3" name="Rounded Rectangle 2"/>
          <p:cNvSpPr/>
          <p:nvPr/>
        </p:nvSpPr>
        <p:spPr>
          <a:xfrm>
            <a:off x="9258986" y="1872663"/>
            <a:ext cx="2736304" cy="115727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nl-BE" dirty="0"/>
              <a:t>5GB&lt;mem/</a:t>
            </a:r>
            <a:r>
              <a:rPr lang="nl-BE" dirty="0" err="1"/>
              <a:t>core</a:t>
            </a:r>
            <a:r>
              <a:rPr lang="nl-BE" dirty="0"/>
              <a:t>&lt;20GB</a:t>
            </a:r>
          </a:p>
        </p:txBody>
      </p:sp>
      <p:sp>
        <p:nvSpPr>
          <p:cNvPr id="87" name="Rounded Rectangle 86"/>
          <p:cNvSpPr/>
          <p:nvPr/>
        </p:nvSpPr>
        <p:spPr>
          <a:xfrm>
            <a:off x="8432284" y="4151445"/>
            <a:ext cx="3568372" cy="115727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nl-BE" dirty="0"/>
              <a:t>&gt; 20GB mem/</a:t>
            </a:r>
            <a:r>
              <a:rPr lang="nl-BE" dirty="0" err="1"/>
              <a:t>core</a:t>
            </a:r>
            <a:endParaRPr lang="nl-BE" dirty="0"/>
          </a:p>
          <a:p>
            <a:r>
              <a:rPr lang="nl-BE" dirty="0"/>
              <a:t>&gt; 700 GB of </a:t>
            </a:r>
            <a:r>
              <a:rPr lang="nl-BE" dirty="0" err="1"/>
              <a:t>total</a:t>
            </a:r>
            <a:r>
              <a:rPr lang="nl-BE" dirty="0"/>
              <a:t> RAM</a:t>
            </a:r>
          </a:p>
          <a:p>
            <a:r>
              <a:rPr lang="nl-BE" dirty="0"/>
              <a:t>Single node </a:t>
            </a:r>
            <a:r>
              <a:rPr lang="nl-BE" dirty="0" err="1"/>
              <a:t>scaling</a:t>
            </a:r>
            <a:r>
              <a:rPr lang="nl-BE" dirty="0"/>
              <a:t> &gt; 36 </a:t>
            </a:r>
            <a:r>
              <a:rPr lang="nl-BE" dirty="0" err="1"/>
              <a:t>cores</a:t>
            </a:r>
            <a:endParaRPr lang="nl-BE" dirty="0"/>
          </a:p>
        </p:txBody>
      </p:sp>
      <p:sp>
        <p:nvSpPr>
          <p:cNvPr id="89" name="Rounded Rectangle 88"/>
          <p:cNvSpPr/>
          <p:nvPr/>
        </p:nvSpPr>
        <p:spPr>
          <a:xfrm>
            <a:off x="745223" y="1844824"/>
            <a:ext cx="2199033" cy="2865192"/>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0" name="Picture 89"/>
          <p:cNvPicPr>
            <a:picLocks noChangeAspect="1"/>
          </p:cNvPicPr>
          <p:nvPr/>
        </p:nvPicPr>
        <p:blipFill rotWithShape="1">
          <a:blip r:embed="rId2">
            <a:extLst>
              <a:ext uri="{28A0092B-C50C-407E-A947-70E740481C1C}">
                <a14:useLocalDpi xmlns:a14="http://schemas.microsoft.com/office/drawing/2010/main" val="0"/>
              </a:ext>
            </a:extLst>
          </a:blip>
          <a:srcRect r="34865"/>
          <a:stretch/>
        </p:blipFill>
        <p:spPr>
          <a:xfrm>
            <a:off x="1083986" y="3010829"/>
            <a:ext cx="437418" cy="656639"/>
          </a:xfrm>
          <a:prstGeom prst="rect">
            <a:avLst/>
          </a:prstGeom>
        </p:spPr>
      </p:pic>
      <p:pic>
        <p:nvPicPr>
          <p:cNvPr id="91" name="Picture 90"/>
          <p:cNvPicPr>
            <a:picLocks noChangeAspect="1"/>
          </p:cNvPicPr>
          <p:nvPr/>
        </p:nvPicPr>
        <p:blipFill>
          <a:blip r:embed="rId3">
            <a:duotone>
              <a:prstClr val="black"/>
              <a:schemeClr val="tx2">
                <a:tint val="45000"/>
                <a:satMod val="400000"/>
              </a:schemeClr>
            </a:duotone>
          </a:blip>
          <a:stretch>
            <a:fillRect/>
          </a:stretch>
        </p:blipFill>
        <p:spPr>
          <a:xfrm>
            <a:off x="1002635" y="2109265"/>
            <a:ext cx="901093" cy="684076"/>
          </a:xfrm>
          <a:prstGeom prst="rect">
            <a:avLst/>
          </a:prstGeom>
        </p:spPr>
      </p:pic>
    </p:spTree>
    <p:extLst>
      <p:ext uri="{BB962C8B-B14F-4D97-AF65-F5344CB8AC3E}">
        <p14:creationId xmlns:p14="http://schemas.microsoft.com/office/powerpoint/2010/main" val="217018666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object 51"/>
          <p:cNvSpPr txBox="1">
            <a:spLocks/>
          </p:cNvSpPr>
          <p:nvPr/>
        </p:nvSpPr>
        <p:spPr>
          <a:xfrm>
            <a:off x="166854" y="192069"/>
            <a:ext cx="11638283" cy="627736"/>
          </a:xfrm>
          <a:prstGeom prst="rect">
            <a:avLst/>
          </a:prstGeom>
        </p:spPr>
        <p:txBody>
          <a:bodyPr vert="horz" wrap="square" lIns="0" tIns="12065"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en-GB" sz="4000" b="1" spc="35" dirty="0">
                <a:solidFill>
                  <a:srgbClr val="333639"/>
                </a:solidFill>
                <a:latin typeface="Trebuchet MS"/>
                <a:cs typeface="Trebuchet MS"/>
              </a:rPr>
              <a:t>Which system for what?</a:t>
            </a:r>
            <a:endParaRPr lang="en-GB" sz="4000" dirty="0">
              <a:latin typeface="Trebuchet MS"/>
              <a:cs typeface="Trebuchet MS"/>
            </a:endParaRPr>
          </a:p>
        </p:txBody>
      </p:sp>
      <p:sp>
        <p:nvSpPr>
          <p:cNvPr id="209" name="TextBox 208"/>
          <p:cNvSpPr txBox="1"/>
          <p:nvPr/>
        </p:nvSpPr>
        <p:spPr>
          <a:xfrm>
            <a:off x="3379876" y="2190397"/>
            <a:ext cx="5455754" cy="2246769"/>
          </a:xfrm>
          <a:prstGeom prst="rect">
            <a:avLst/>
          </a:prstGeom>
          <a:noFill/>
        </p:spPr>
        <p:txBody>
          <a:bodyPr wrap="square" rtlCol="0">
            <a:spAutoFit/>
          </a:bodyPr>
          <a:lstStyle/>
          <a:p>
            <a:r>
              <a:rPr lang="nl-BE" sz="2800" b="1" dirty="0"/>
              <a:t>Genius</a:t>
            </a:r>
            <a:r>
              <a:rPr lang="nl-BE" sz="2800" dirty="0"/>
              <a:t> </a:t>
            </a:r>
            <a:r>
              <a:rPr lang="nl-BE" sz="2800" dirty="0" err="1"/>
              <a:t>Skylake</a:t>
            </a:r>
            <a:r>
              <a:rPr lang="nl-BE" sz="2800" dirty="0"/>
              <a:t> GPU: P100 </a:t>
            </a:r>
          </a:p>
          <a:p>
            <a:endParaRPr lang="nl-BE" sz="2800" b="1" dirty="0"/>
          </a:p>
          <a:p>
            <a:endParaRPr lang="nl-BE" sz="2800" b="1" dirty="0"/>
          </a:p>
          <a:p>
            <a:endParaRPr lang="nl-BE" sz="2800" b="1" dirty="0"/>
          </a:p>
          <a:p>
            <a:r>
              <a:rPr lang="nl-BE" sz="2800" b="1" dirty="0"/>
              <a:t>Genius</a:t>
            </a:r>
            <a:r>
              <a:rPr lang="nl-BE" sz="2800" dirty="0"/>
              <a:t> </a:t>
            </a:r>
            <a:r>
              <a:rPr lang="nl-BE" sz="2800" dirty="0" err="1"/>
              <a:t>Cascadelake</a:t>
            </a:r>
            <a:r>
              <a:rPr lang="nl-BE" sz="2800" dirty="0"/>
              <a:t> GPU: V100 </a:t>
            </a:r>
          </a:p>
        </p:txBody>
      </p:sp>
      <p:sp>
        <p:nvSpPr>
          <p:cNvPr id="291" name="TextBox 290"/>
          <p:cNvSpPr txBox="1"/>
          <p:nvPr/>
        </p:nvSpPr>
        <p:spPr>
          <a:xfrm>
            <a:off x="720712" y="1261517"/>
            <a:ext cx="2924198" cy="369332"/>
          </a:xfrm>
          <a:prstGeom prst="rect">
            <a:avLst/>
          </a:prstGeom>
          <a:noFill/>
        </p:spPr>
        <p:txBody>
          <a:bodyPr wrap="none" rtlCol="0">
            <a:spAutoFit/>
          </a:bodyPr>
          <a:lstStyle/>
          <a:p>
            <a:r>
              <a:rPr lang="nl-BE" b="1" dirty="0" err="1"/>
              <a:t>Compute</a:t>
            </a:r>
            <a:r>
              <a:rPr lang="nl-BE" b="1" dirty="0"/>
              <a:t> </a:t>
            </a:r>
            <a:r>
              <a:rPr lang="nl-BE" b="1" dirty="0" err="1"/>
              <a:t>nodes</a:t>
            </a:r>
            <a:r>
              <a:rPr lang="nl-BE" b="1" dirty="0"/>
              <a:t> (GPU </a:t>
            </a:r>
            <a:r>
              <a:rPr lang="nl-BE" b="1" dirty="0" err="1"/>
              <a:t>nodes</a:t>
            </a:r>
            <a:r>
              <a:rPr lang="nl-BE" b="1" dirty="0"/>
              <a:t>)</a:t>
            </a:r>
          </a:p>
        </p:txBody>
      </p:sp>
      <p:sp>
        <p:nvSpPr>
          <p:cNvPr id="3" name="Rounded Rectangle 2"/>
          <p:cNvSpPr/>
          <p:nvPr/>
        </p:nvSpPr>
        <p:spPr>
          <a:xfrm>
            <a:off x="9334380" y="1819571"/>
            <a:ext cx="2736304" cy="115727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nl-BE" dirty="0"/>
              <a:t>Single GPU </a:t>
            </a:r>
            <a:r>
              <a:rPr lang="nl-BE" dirty="0" err="1"/>
              <a:t>workload</a:t>
            </a:r>
            <a:endParaRPr lang="nl-BE" dirty="0"/>
          </a:p>
          <a:p>
            <a:r>
              <a:rPr lang="nl-BE" dirty="0"/>
              <a:t>Multi GPU </a:t>
            </a:r>
            <a:r>
              <a:rPr lang="nl-BE" dirty="0" err="1"/>
              <a:t>workload</a:t>
            </a:r>
            <a:r>
              <a:rPr lang="nl-BE" dirty="0"/>
              <a:t> </a:t>
            </a:r>
            <a:r>
              <a:rPr lang="nl-BE" dirty="0" err="1"/>
              <a:t>with</a:t>
            </a:r>
            <a:r>
              <a:rPr lang="nl-BE" dirty="0"/>
              <a:t> </a:t>
            </a:r>
            <a:r>
              <a:rPr lang="nl-BE" dirty="0" err="1"/>
              <a:t>limited</a:t>
            </a:r>
            <a:r>
              <a:rPr lang="nl-BE" dirty="0"/>
              <a:t> </a:t>
            </a:r>
            <a:r>
              <a:rPr lang="nl-BE" dirty="0" err="1"/>
              <a:t>scaling</a:t>
            </a:r>
            <a:endParaRPr lang="nl-BE" dirty="0"/>
          </a:p>
        </p:txBody>
      </p:sp>
      <p:sp>
        <p:nvSpPr>
          <p:cNvPr id="87" name="Rounded Rectangle 86"/>
          <p:cNvSpPr/>
          <p:nvPr/>
        </p:nvSpPr>
        <p:spPr>
          <a:xfrm>
            <a:off x="9128062" y="3576111"/>
            <a:ext cx="2942622" cy="115727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nl-BE" dirty="0"/>
              <a:t>&gt; 4 GPU </a:t>
            </a:r>
            <a:r>
              <a:rPr lang="nl-BE" dirty="0" err="1"/>
              <a:t>workload</a:t>
            </a:r>
            <a:endParaRPr lang="nl-BE" dirty="0"/>
          </a:p>
          <a:p>
            <a:r>
              <a:rPr lang="nl-BE" dirty="0" err="1"/>
              <a:t>Specific</a:t>
            </a:r>
            <a:r>
              <a:rPr lang="nl-BE" dirty="0"/>
              <a:t> ML </a:t>
            </a:r>
            <a:r>
              <a:rPr lang="nl-BE" dirty="0" err="1"/>
              <a:t>workloads</a:t>
            </a:r>
            <a:r>
              <a:rPr lang="nl-BE" dirty="0"/>
              <a:t> (</a:t>
            </a:r>
            <a:r>
              <a:rPr lang="nl-BE" dirty="0" err="1"/>
              <a:t>convolutional</a:t>
            </a:r>
            <a:r>
              <a:rPr lang="nl-BE" dirty="0"/>
              <a:t> </a:t>
            </a:r>
            <a:r>
              <a:rPr lang="nl-BE" dirty="0" err="1"/>
              <a:t>networks</a:t>
            </a:r>
            <a:r>
              <a:rPr lang="nl-BE" dirty="0"/>
              <a:t>) </a:t>
            </a:r>
          </a:p>
        </p:txBody>
      </p:sp>
      <p:sp>
        <p:nvSpPr>
          <p:cNvPr id="10" name="Rounded Rectangle 9"/>
          <p:cNvSpPr/>
          <p:nvPr/>
        </p:nvSpPr>
        <p:spPr>
          <a:xfrm>
            <a:off x="719204" y="1873122"/>
            <a:ext cx="2265081" cy="2865192"/>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a:blip r:embed="rId2">
            <a:duotone>
              <a:prstClr val="black"/>
              <a:schemeClr val="accent1">
                <a:tint val="45000"/>
                <a:satMod val="400000"/>
              </a:schemeClr>
            </a:duotone>
          </a:blip>
          <a:stretch>
            <a:fillRect/>
          </a:stretch>
        </p:blipFill>
        <p:spPr>
          <a:xfrm>
            <a:off x="997236" y="2190397"/>
            <a:ext cx="1095527" cy="899653"/>
          </a:xfrm>
          <a:prstGeom prst="rect">
            <a:avLst/>
          </a:prstGeom>
        </p:spPr>
      </p:pic>
      <p:pic>
        <p:nvPicPr>
          <p:cNvPr id="13" name="Picture 12"/>
          <p:cNvPicPr>
            <a:picLocks noChangeAspect="1"/>
          </p:cNvPicPr>
          <p:nvPr/>
        </p:nvPicPr>
        <p:blipFill rotWithShape="1">
          <a:blip r:embed="rId3">
            <a:duotone>
              <a:schemeClr val="accent6">
                <a:shade val="45000"/>
                <a:satMod val="135000"/>
              </a:schemeClr>
              <a:prstClr val="white"/>
            </a:duotone>
            <a:extLst>
              <a:ext uri="{28A0092B-C50C-407E-A947-70E740481C1C}">
                <a14:useLocalDpi xmlns:a14="http://schemas.microsoft.com/office/drawing/2010/main" val="0"/>
              </a:ext>
            </a:extLst>
          </a:blip>
          <a:srcRect r="34865"/>
          <a:stretch/>
        </p:blipFill>
        <p:spPr>
          <a:xfrm>
            <a:off x="1003996" y="3614330"/>
            <a:ext cx="360000" cy="540421"/>
          </a:xfrm>
          <a:prstGeom prst="rect">
            <a:avLst/>
          </a:prstGeom>
        </p:spPr>
      </p:pic>
      <p:pic>
        <p:nvPicPr>
          <p:cNvPr id="14" name="Picture 13"/>
          <p:cNvPicPr>
            <a:picLocks noChangeAspect="1"/>
          </p:cNvPicPr>
          <p:nvPr/>
        </p:nvPicPr>
        <p:blipFill rotWithShape="1">
          <a:blip r:embed="rId3">
            <a:duotone>
              <a:schemeClr val="accent6">
                <a:shade val="45000"/>
                <a:satMod val="135000"/>
              </a:schemeClr>
              <a:prstClr val="white"/>
            </a:duotone>
            <a:extLst>
              <a:ext uri="{28A0092B-C50C-407E-A947-70E740481C1C}">
                <a14:useLocalDpi xmlns:a14="http://schemas.microsoft.com/office/drawing/2010/main" val="0"/>
              </a:ext>
            </a:extLst>
          </a:blip>
          <a:srcRect r="34865"/>
          <a:stretch/>
        </p:blipFill>
        <p:spPr>
          <a:xfrm>
            <a:off x="1379407" y="3614330"/>
            <a:ext cx="360000" cy="540421"/>
          </a:xfrm>
          <a:prstGeom prst="rect">
            <a:avLst/>
          </a:prstGeom>
        </p:spPr>
      </p:pic>
    </p:spTree>
    <p:extLst>
      <p:ext uri="{BB962C8B-B14F-4D97-AF65-F5344CB8AC3E}">
        <p14:creationId xmlns:p14="http://schemas.microsoft.com/office/powerpoint/2010/main" val="358540602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113</a:t>
            </a:fld>
            <a:endParaRPr lang="nl-BE" dirty="0"/>
          </a:p>
        </p:txBody>
      </p:sp>
      <p:sp>
        <p:nvSpPr>
          <p:cNvPr id="39939" name="Rectangle 3"/>
          <p:cNvSpPr>
            <a:spLocks noGrp="1" noChangeArrowheads="1"/>
          </p:cNvSpPr>
          <p:nvPr>
            <p:ph idx="1"/>
          </p:nvPr>
        </p:nvSpPr>
        <p:spPr>
          <a:xfrm>
            <a:off x="1775520" y="1349999"/>
            <a:ext cx="8892480" cy="4428000"/>
          </a:xfrm>
        </p:spPr>
        <p:txBody>
          <a:bodyPr/>
          <a:lstStyle/>
          <a:p>
            <a:pPr marL="0" indent="0">
              <a:buNone/>
            </a:pPr>
            <a:r>
              <a:rPr lang="pl-PL" dirty="0" err="1"/>
              <a:t>Credits</a:t>
            </a:r>
            <a:r>
              <a:rPr lang="pl-PL" dirty="0"/>
              <a:t> </a:t>
            </a:r>
            <a:r>
              <a:rPr lang="pl-PL" dirty="0" err="1"/>
              <a:t>card</a:t>
            </a:r>
            <a:r>
              <a:rPr lang="pl-PL" dirty="0"/>
              <a:t> </a:t>
            </a:r>
            <a:r>
              <a:rPr lang="pl-PL" dirty="0" err="1"/>
              <a:t>concept</a:t>
            </a:r>
            <a:r>
              <a:rPr lang="pl-PL" dirty="0"/>
              <a:t>:</a:t>
            </a:r>
          </a:p>
          <a:p>
            <a:r>
              <a:rPr lang="pl-PL" dirty="0" err="1">
                <a:solidFill>
                  <a:srgbClr val="FF0000"/>
                </a:solidFill>
              </a:rPr>
              <a:t>Pre</a:t>
            </a:r>
            <a:r>
              <a:rPr lang="en-US" dirty="0">
                <a:solidFill>
                  <a:srgbClr val="FF0000"/>
                </a:solidFill>
              </a:rPr>
              <a:t>-</a:t>
            </a:r>
            <a:r>
              <a:rPr lang="pl-PL" dirty="0" err="1">
                <a:solidFill>
                  <a:srgbClr val="FF0000"/>
                </a:solidFill>
              </a:rPr>
              <a:t>authorization</a:t>
            </a:r>
            <a:r>
              <a:rPr lang="pl-PL" dirty="0">
                <a:solidFill>
                  <a:schemeClr val="tx2"/>
                </a:solidFill>
              </a:rPr>
              <a:t>:</a:t>
            </a:r>
            <a:r>
              <a:rPr lang="pl-PL" dirty="0"/>
              <a:t> </a:t>
            </a:r>
            <a:r>
              <a:rPr lang="en-US" dirty="0"/>
              <a:t>holding </a:t>
            </a:r>
            <a:r>
              <a:rPr lang="en-US" dirty="0" err="1"/>
              <a:t>th</a:t>
            </a:r>
            <a:r>
              <a:rPr lang="pl-PL" dirty="0"/>
              <a:t>e</a:t>
            </a:r>
            <a:r>
              <a:rPr lang="en-US" dirty="0"/>
              <a:t> balance as unavailable until the merchant clears the transaction </a:t>
            </a:r>
            <a:endParaRPr lang="pl-PL" dirty="0"/>
          </a:p>
          <a:p>
            <a:r>
              <a:rPr lang="pl-PL" dirty="0" err="1"/>
              <a:t>Balance</a:t>
            </a:r>
            <a:r>
              <a:rPr lang="pl-PL" dirty="0"/>
              <a:t> to be </a:t>
            </a:r>
            <a:r>
              <a:rPr lang="pl-PL" dirty="0" err="1"/>
              <a:t>held</a:t>
            </a:r>
            <a:r>
              <a:rPr lang="pl-PL" dirty="0"/>
              <a:t> as </a:t>
            </a:r>
            <a:r>
              <a:rPr lang="pl-PL" dirty="0" err="1"/>
              <a:t>unavailable</a:t>
            </a:r>
            <a:r>
              <a:rPr lang="pl-PL" dirty="0"/>
              <a:t>: </a:t>
            </a:r>
            <a:r>
              <a:rPr lang="pl-PL" dirty="0" err="1"/>
              <a:t>based</a:t>
            </a:r>
            <a:r>
              <a:rPr lang="pl-PL" dirty="0"/>
              <a:t> on </a:t>
            </a:r>
            <a:r>
              <a:rPr lang="pl-PL" dirty="0" err="1"/>
              <a:t>requested</a:t>
            </a:r>
            <a:r>
              <a:rPr lang="pl-PL" dirty="0"/>
              <a:t> </a:t>
            </a:r>
            <a:r>
              <a:rPr lang="pl-PL" dirty="0" err="1"/>
              <a:t>resourced</a:t>
            </a:r>
            <a:r>
              <a:rPr lang="pl-PL" dirty="0"/>
              <a:t> (</a:t>
            </a:r>
            <a:r>
              <a:rPr lang="pl-PL" dirty="0" err="1"/>
              <a:t>walltime</a:t>
            </a:r>
            <a:r>
              <a:rPr lang="pl-PL" dirty="0"/>
              <a:t>, </a:t>
            </a:r>
            <a:r>
              <a:rPr lang="pl-PL" dirty="0" err="1"/>
              <a:t>nodes</a:t>
            </a:r>
            <a:r>
              <a:rPr lang="pl-PL" dirty="0"/>
              <a:t>)</a:t>
            </a:r>
          </a:p>
          <a:p>
            <a:r>
              <a:rPr lang="pl-PL" dirty="0" err="1">
                <a:solidFill>
                  <a:srgbClr val="FF0000"/>
                </a:solidFill>
              </a:rPr>
              <a:t>Actual</a:t>
            </a:r>
            <a:r>
              <a:rPr lang="pl-PL" dirty="0">
                <a:solidFill>
                  <a:srgbClr val="FF0000"/>
                </a:solidFill>
              </a:rPr>
              <a:t> </a:t>
            </a:r>
            <a:r>
              <a:rPr lang="pl-PL" dirty="0" err="1">
                <a:solidFill>
                  <a:srgbClr val="FF0000"/>
                </a:solidFill>
              </a:rPr>
              <a:t>charge</a:t>
            </a:r>
            <a:r>
              <a:rPr lang="pl-PL" dirty="0">
                <a:solidFill>
                  <a:srgbClr val="FF0000"/>
                </a:solidFill>
              </a:rPr>
              <a:t> </a:t>
            </a:r>
            <a:r>
              <a:rPr lang="pl-PL" dirty="0" err="1"/>
              <a:t>based</a:t>
            </a:r>
            <a:r>
              <a:rPr lang="pl-PL" dirty="0"/>
              <a:t> on </a:t>
            </a:r>
            <a:r>
              <a:rPr lang="pl-PL" dirty="0" err="1"/>
              <a:t>what</a:t>
            </a:r>
            <a:r>
              <a:rPr lang="pl-PL" dirty="0"/>
              <a:t> was </a:t>
            </a:r>
            <a:r>
              <a:rPr lang="pl-PL" dirty="0" err="1"/>
              <a:t>really</a:t>
            </a:r>
            <a:r>
              <a:rPr lang="pl-PL" dirty="0"/>
              <a:t> </a:t>
            </a:r>
            <a:r>
              <a:rPr lang="pl-PL" dirty="0" err="1"/>
              <a:t>used</a:t>
            </a:r>
            <a:r>
              <a:rPr lang="pl-PL" dirty="0"/>
              <a:t>: </a:t>
            </a:r>
            <a:r>
              <a:rPr lang="pl-PL" dirty="0" err="1"/>
              <a:t>used</a:t>
            </a:r>
            <a:r>
              <a:rPr lang="pl-PL" dirty="0"/>
              <a:t> </a:t>
            </a:r>
            <a:r>
              <a:rPr lang="pl-PL" dirty="0" err="1"/>
              <a:t>walltime</a:t>
            </a:r>
            <a:r>
              <a:rPr lang="pl-PL" dirty="0"/>
              <a:t> (</a:t>
            </a:r>
            <a:r>
              <a:rPr lang="pl-PL" dirty="0" err="1"/>
              <a:t>you</a:t>
            </a:r>
            <a:r>
              <a:rPr lang="pl-PL" dirty="0"/>
              <a:t> </a:t>
            </a:r>
            <a:r>
              <a:rPr lang="pl-PL" dirty="0" err="1"/>
              <a:t>pay</a:t>
            </a:r>
            <a:r>
              <a:rPr lang="pl-PL" dirty="0"/>
              <a:t> </a:t>
            </a:r>
            <a:r>
              <a:rPr lang="pl-PL" dirty="0" err="1"/>
              <a:t>only</a:t>
            </a:r>
            <a:r>
              <a:rPr lang="pl-PL" dirty="0"/>
              <a:t> </a:t>
            </a:r>
            <a:r>
              <a:rPr lang="pl-PL" dirty="0" err="1"/>
              <a:t>what</a:t>
            </a:r>
            <a:r>
              <a:rPr lang="pl-PL" dirty="0"/>
              <a:t> </a:t>
            </a:r>
            <a:r>
              <a:rPr lang="pl-PL" dirty="0" err="1"/>
              <a:t>you</a:t>
            </a:r>
            <a:r>
              <a:rPr lang="pl-PL" dirty="0"/>
              <a:t> </a:t>
            </a:r>
            <a:r>
              <a:rPr lang="pl-PL" dirty="0" err="1"/>
              <a:t>use</a:t>
            </a:r>
            <a:r>
              <a:rPr lang="pl-PL" dirty="0"/>
              <a:t>, </a:t>
            </a:r>
            <a:r>
              <a:rPr lang="pl-PL" dirty="0" err="1"/>
              <a:t>e.g</a:t>
            </a:r>
            <a:r>
              <a:rPr lang="pl-PL" dirty="0"/>
              <a:t>. </a:t>
            </a:r>
            <a:r>
              <a:rPr lang="pl-PL" dirty="0" err="1"/>
              <a:t>when</a:t>
            </a:r>
            <a:r>
              <a:rPr lang="pl-PL" dirty="0"/>
              <a:t> </a:t>
            </a:r>
            <a:r>
              <a:rPr lang="pl-PL" dirty="0" err="1"/>
              <a:t>job</a:t>
            </a:r>
            <a:r>
              <a:rPr lang="pl-PL" dirty="0"/>
              <a:t> </a:t>
            </a:r>
            <a:r>
              <a:rPr lang="pl-PL" dirty="0" err="1"/>
              <a:t>crashes</a:t>
            </a:r>
            <a:r>
              <a:rPr lang="pl-PL" dirty="0"/>
              <a:t>)</a:t>
            </a:r>
          </a:p>
          <a:p>
            <a:r>
              <a:rPr lang="pl-PL" dirty="0" err="1"/>
              <a:t>See</a:t>
            </a:r>
            <a:r>
              <a:rPr lang="pl-PL" dirty="0"/>
              <a:t> </a:t>
            </a:r>
            <a:r>
              <a:rPr lang="pl-PL" dirty="0" err="1"/>
              <a:t>output</a:t>
            </a:r>
            <a:r>
              <a:rPr lang="pl-PL" dirty="0"/>
              <a:t> file</a:t>
            </a:r>
            <a:endParaRPr lang="en-US" sz="2200" dirty="0"/>
          </a:p>
        </p:txBody>
      </p:sp>
      <p:sp>
        <p:nvSpPr>
          <p:cNvPr id="39938" name="Rectangle 2"/>
          <p:cNvSpPr>
            <a:spLocks noGrp="1" noChangeArrowheads="1"/>
          </p:cNvSpPr>
          <p:nvPr>
            <p:ph type="title"/>
          </p:nvPr>
        </p:nvSpPr>
        <p:spPr/>
        <p:txBody>
          <a:bodyPr/>
          <a:lstStyle/>
          <a:p>
            <a:pPr eaLnBrk="1" hangingPunct="1"/>
            <a:r>
              <a:rPr lang="pl-PL" altLang="en-US" dirty="0" err="1"/>
              <a:t>Credits</a:t>
            </a:r>
            <a:endParaRPr lang="en-US" altLang="en-US" dirty="0"/>
          </a:p>
        </p:txBody>
      </p:sp>
      <p:sp>
        <p:nvSpPr>
          <p:cNvPr id="5" name="TextBox 2"/>
          <p:cNvSpPr txBox="1"/>
          <p:nvPr/>
        </p:nvSpPr>
        <p:spPr>
          <a:xfrm>
            <a:off x="2064000" y="4759456"/>
            <a:ext cx="3281668" cy="369332"/>
          </a:xfrm>
          <a:prstGeom prst="rect">
            <a:avLst/>
          </a:prstGeom>
          <a:noFill/>
        </p:spPr>
        <p:txBody>
          <a:bodyPr wrap="none" rtlCol="0">
            <a:spAutoFit/>
          </a:bodyPr>
          <a:lstStyle/>
          <a:p>
            <a:r>
              <a:rPr lang="pl-PL" dirty="0"/>
              <a:t>How to </a:t>
            </a:r>
            <a:r>
              <a:rPr lang="pl-PL" dirty="0" err="1"/>
              <a:t>check</a:t>
            </a:r>
            <a:r>
              <a:rPr lang="pl-PL" dirty="0"/>
              <a:t> </a:t>
            </a:r>
            <a:r>
              <a:rPr lang="en-US" dirty="0"/>
              <a:t>available credits</a:t>
            </a:r>
            <a:r>
              <a:rPr lang="pl-PL" dirty="0"/>
              <a:t>?</a:t>
            </a:r>
            <a:endParaRPr lang="en-US" dirty="0"/>
          </a:p>
        </p:txBody>
      </p:sp>
      <p:sp>
        <p:nvSpPr>
          <p:cNvPr id="6" name="TextBox 3"/>
          <p:cNvSpPr txBox="1"/>
          <p:nvPr/>
        </p:nvSpPr>
        <p:spPr>
          <a:xfrm>
            <a:off x="2064000" y="5128788"/>
            <a:ext cx="3959992" cy="369332"/>
          </a:xfrm>
          <a:prstGeom prst="rect">
            <a:avLst/>
          </a:prstGeom>
          <a:solidFill>
            <a:schemeClr val="accent3">
              <a:lumMod val="20000"/>
              <a:lumOff val="80000"/>
            </a:schemeClr>
          </a:solidFill>
        </p:spPr>
        <p:txBody>
          <a:bodyPr wrap="square" rtlCol="0">
            <a:spAutoFit/>
          </a:bodyPr>
          <a:lstStyle/>
          <a:p>
            <a:r>
              <a:rPr lang="pl-PL" dirty="0">
                <a:solidFill>
                  <a:srgbClr val="FF0000"/>
                </a:solidFill>
                <a:latin typeface="Courier New" panose="02070309020205020404" pitchFamily="49" charset="0"/>
                <a:cs typeface="Courier New" panose="02070309020205020404" pitchFamily="49" charset="0"/>
              </a:rPr>
              <a:t>$ </a:t>
            </a:r>
            <a:r>
              <a:rPr lang="en-US" dirty="0">
                <a:solidFill>
                  <a:srgbClr val="FF0000"/>
                </a:solidFill>
                <a:latin typeface="Courier New" panose="02070309020205020404" pitchFamily="49" charset="0"/>
                <a:cs typeface="Courier New" panose="02070309020205020404" pitchFamily="49" charset="0"/>
              </a:rPr>
              <a:t>mam-balance</a:t>
            </a:r>
          </a:p>
        </p:txBody>
      </p:sp>
      <p:sp>
        <p:nvSpPr>
          <p:cNvPr id="7" name="TextBox 6"/>
          <p:cNvSpPr txBox="1"/>
          <p:nvPr/>
        </p:nvSpPr>
        <p:spPr>
          <a:xfrm>
            <a:off x="6300138" y="4742995"/>
            <a:ext cx="2569934" cy="646331"/>
          </a:xfrm>
          <a:prstGeom prst="rect">
            <a:avLst/>
          </a:prstGeom>
          <a:noFill/>
        </p:spPr>
        <p:txBody>
          <a:bodyPr wrap="none" rtlCol="0">
            <a:spAutoFit/>
          </a:bodyPr>
          <a:lstStyle/>
          <a:p>
            <a:r>
              <a:rPr lang="pl-PL" dirty="0"/>
              <a:t>How to </a:t>
            </a:r>
            <a:r>
              <a:rPr lang="pl-PL" dirty="0" err="1"/>
              <a:t>check</a:t>
            </a:r>
            <a:r>
              <a:rPr lang="pl-PL" dirty="0"/>
              <a:t> the </a:t>
            </a:r>
            <a:r>
              <a:rPr lang="pl-PL" dirty="0" err="1"/>
              <a:t>rates</a:t>
            </a:r>
            <a:r>
              <a:rPr lang="pl-PL" dirty="0"/>
              <a:t>?</a:t>
            </a:r>
            <a:endParaRPr lang="nl-BE" dirty="0"/>
          </a:p>
          <a:p>
            <a:r>
              <a:rPr lang="nl-BE" dirty="0"/>
              <a:t>Check service </a:t>
            </a:r>
            <a:r>
              <a:rPr lang="nl-BE" dirty="0" err="1"/>
              <a:t>catalogue</a:t>
            </a:r>
            <a:endParaRPr lang="en-US" dirty="0"/>
          </a:p>
        </p:txBody>
      </p:sp>
      <p:sp>
        <p:nvSpPr>
          <p:cNvPr id="8" name="TextBox 7"/>
          <p:cNvSpPr txBox="1"/>
          <p:nvPr/>
        </p:nvSpPr>
        <p:spPr>
          <a:xfrm>
            <a:off x="6321231" y="5434841"/>
            <a:ext cx="3959992" cy="369332"/>
          </a:xfrm>
          <a:prstGeom prst="rect">
            <a:avLst/>
          </a:prstGeom>
          <a:solidFill>
            <a:schemeClr val="accent3">
              <a:lumMod val="20000"/>
              <a:lumOff val="80000"/>
            </a:schemeClr>
          </a:solidFill>
        </p:spPr>
        <p:txBody>
          <a:bodyPr wrap="square" rtlCol="0">
            <a:spAutoFit/>
          </a:bodyPr>
          <a:lstStyle/>
          <a:p>
            <a:r>
              <a:rPr lang="pl-PL" dirty="0">
                <a:solidFill>
                  <a:srgbClr val="FF0000"/>
                </a:solidFill>
                <a:latin typeface="Courier New" panose="02070309020205020404" pitchFamily="49" charset="0"/>
                <a:cs typeface="Courier New" panose="02070309020205020404" pitchFamily="49" charset="0"/>
              </a:rPr>
              <a:t>$ </a:t>
            </a:r>
            <a:r>
              <a:rPr lang="nl-BE" dirty="0">
                <a:solidFill>
                  <a:srgbClr val="FF0000"/>
                </a:solidFill>
                <a:latin typeface="Courier New" panose="02070309020205020404" pitchFamily="49" charset="0"/>
                <a:cs typeface="Courier New" panose="02070309020205020404" pitchFamily="49" charset="0"/>
              </a:rPr>
              <a:t>mam-list-</a:t>
            </a:r>
            <a:r>
              <a:rPr lang="nl-BE" dirty="0" err="1">
                <a:solidFill>
                  <a:srgbClr val="FF0000"/>
                </a:solidFill>
                <a:latin typeface="Courier New" panose="02070309020205020404" pitchFamily="49" charset="0"/>
                <a:cs typeface="Courier New" panose="02070309020205020404" pitchFamily="49" charset="0"/>
              </a:rPr>
              <a:t>chargerates</a:t>
            </a:r>
            <a:endParaRPr lang="en-US" dirty="0">
              <a:solidFill>
                <a:srgbClr val="FF000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57979878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2266C759-6229-40DE-AD56-03C6C1B55D06}" type="slidenum">
              <a:rPr lang="nl-BE" smtClean="0"/>
              <a:pPr/>
              <a:t>114</a:t>
            </a:fld>
            <a:endParaRPr lang="nl-BE"/>
          </a:p>
        </p:txBody>
      </p:sp>
      <p:sp>
        <p:nvSpPr>
          <p:cNvPr id="2" name="Title 1"/>
          <p:cNvSpPr>
            <a:spLocks noGrp="1"/>
          </p:cNvSpPr>
          <p:nvPr>
            <p:ph type="title"/>
          </p:nvPr>
        </p:nvSpPr>
        <p:spPr>
          <a:xfrm>
            <a:off x="624958" y="612277"/>
            <a:ext cx="5688184" cy="584704"/>
          </a:xfrm>
        </p:spPr>
        <p:txBody>
          <a:bodyPr/>
          <a:lstStyle/>
          <a:p>
            <a:r>
              <a:rPr lang="en-US" dirty="0"/>
              <a:t>Credit Pricing</a:t>
            </a:r>
            <a:endParaRPr lang="nl-BE" dirty="0"/>
          </a:p>
        </p:txBody>
      </p:sp>
      <p:sp>
        <p:nvSpPr>
          <p:cNvPr id="11" name="TextBox 10"/>
          <p:cNvSpPr txBox="1"/>
          <p:nvPr/>
        </p:nvSpPr>
        <p:spPr>
          <a:xfrm>
            <a:off x="609001" y="1556792"/>
            <a:ext cx="6135071" cy="3323987"/>
          </a:xfrm>
          <a:prstGeom prst="rect">
            <a:avLst/>
          </a:prstGeom>
          <a:noFill/>
          <a:ln w="19050">
            <a:solidFill>
              <a:schemeClr val="accent5"/>
            </a:solidFill>
          </a:ln>
        </p:spPr>
        <p:txBody>
          <a:bodyPr wrap="square" rtlCol="0">
            <a:spAutoFit/>
          </a:bodyPr>
          <a:lstStyle/>
          <a:p>
            <a:pPr marL="285750" indent="-285750">
              <a:buFont typeface="Courier New" panose="02070309020205020404" pitchFamily="49" charset="0"/>
              <a:buChar char="o"/>
            </a:pPr>
            <a:r>
              <a:rPr lang="en-US" sz="2100" dirty="0"/>
              <a:t>You pay as you go!</a:t>
            </a:r>
          </a:p>
          <a:p>
            <a:pPr marL="285750" indent="-285750">
              <a:buFont typeface="Courier New" panose="02070309020205020404" pitchFamily="49" charset="0"/>
              <a:buChar char="o"/>
            </a:pPr>
            <a:r>
              <a:rPr lang="en-US" sz="2100" dirty="0"/>
              <a:t>For academic projects: </a:t>
            </a:r>
            <a:br>
              <a:rPr lang="en-US" sz="2100" dirty="0"/>
            </a:br>
            <a:r>
              <a:rPr lang="en-US" sz="2100" dirty="0"/>
              <a:t>1000 credits = 3.5 EUR</a:t>
            </a:r>
          </a:p>
          <a:p>
            <a:pPr marL="285750" indent="-285750">
              <a:buFont typeface="Courier New" panose="02070309020205020404" pitchFamily="49" charset="0"/>
              <a:buChar char="o"/>
            </a:pPr>
            <a:r>
              <a:rPr lang="en-US" sz="2100" dirty="0"/>
              <a:t>Credits needed for a job:</a:t>
            </a:r>
            <a:br>
              <a:rPr lang="en-US" sz="2100" dirty="0"/>
            </a:br>
            <a:br>
              <a:rPr lang="en-US" sz="2100" dirty="0"/>
            </a:br>
            <a:r>
              <a:rPr lang="en-US" sz="2100" dirty="0"/>
              <a:t>#credits = </a:t>
            </a:r>
            <a:r>
              <a:rPr lang="en-US" sz="2100" dirty="0" err="1"/>
              <a:t>Walltime</a:t>
            </a:r>
            <a:r>
              <a:rPr lang="en-US" sz="2100" dirty="0"/>
              <a:t> (</a:t>
            </a:r>
            <a:r>
              <a:rPr lang="en-US" sz="2100" dirty="0" err="1"/>
              <a:t>hr</a:t>
            </a:r>
            <a:r>
              <a:rPr lang="en-US" sz="2100" dirty="0"/>
              <a:t>) × #nodes × Factor</a:t>
            </a:r>
            <a:br>
              <a:rPr lang="en-US" sz="2100" dirty="0"/>
            </a:br>
            <a:endParaRPr lang="en-US" sz="2100" dirty="0"/>
          </a:p>
          <a:p>
            <a:pPr marL="285750" indent="-285750">
              <a:buFont typeface="Courier New" panose="02070309020205020404" pitchFamily="49" charset="0"/>
              <a:buChar char="o"/>
            </a:pPr>
            <a:r>
              <a:rPr lang="en-US" sz="2100" dirty="0"/>
              <a:t>For shared nodes, you pay a fraction of the costs, based on the </a:t>
            </a:r>
            <a:r>
              <a:rPr lang="en-US" sz="2100" dirty="0" err="1"/>
              <a:t>ppn</a:t>
            </a:r>
            <a:r>
              <a:rPr lang="en-US" sz="2100" dirty="0"/>
              <a:t> specified</a:t>
            </a:r>
          </a:p>
          <a:p>
            <a:endParaRPr lang="en-US" sz="2100" dirty="0"/>
          </a:p>
        </p:txBody>
      </p:sp>
      <p:graphicFrame>
        <p:nvGraphicFramePr>
          <p:cNvPr id="9" name="Table 8"/>
          <p:cNvGraphicFramePr>
            <a:graphicFrameLocks noGrp="1"/>
          </p:cNvGraphicFramePr>
          <p:nvPr>
            <p:extLst>
              <p:ext uri="{D42A27DB-BD31-4B8C-83A1-F6EECF244321}">
                <p14:modId xmlns:p14="http://schemas.microsoft.com/office/powerpoint/2010/main" val="3988983584"/>
              </p:ext>
            </p:extLst>
          </p:nvPr>
        </p:nvGraphicFramePr>
        <p:xfrm>
          <a:off x="7130817" y="1556792"/>
          <a:ext cx="4302001" cy="3708400"/>
        </p:xfrm>
        <a:graphic>
          <a:graphicData uri="http://schemas.openxmlformats.org/drawingml/2006/table">
            <a:tbl>
              <a:tblPr firstRow="1" bandRow="1">
                <a:tableStyleId>{5C22544A-7EE6-4342-B048-85BDC9FD1C3A}</a:tableStyleId>
              </a:tblPr>
              <a:tblGrid>
                <a:gridCol w="3197051">
                  <a:extLst>
                    <a:ext uri="{9D8B030D-6E8A-4147-A177-3AD203B41FA5}">
                      <a16:colId xmlns:a16="http://schemas.microsoft.com/office/drawing/2014/main" val="346114"/>
                    </a:ext>
                  </a:extLst>
                </a:gridCol>
                <a:gridCol w="1104950">
                  <a:extLst>
                    <a:ext uri="{9D8B030D-6E8A-4147-A177-3AD203B41FA5}">
                      <a16:colId xmlns:a16="http://schemas.microsoft.com/office/drawing/2014/main" val="1760943923"/>
                    </a:ext>
                  </a:extLst>
                </a:gridCol>
              </a:tblGrid>
              <a:tr h="370840">
                <a:tc>
                  <a:txBody>
                    <a:bodyPr/>
                    <a:lstStyle/>
                    <a:p>
                      <a:r>
                        <a:rPr lang="en-US" dirty="0"/>
                        <a:t>Cluster</a:t>
                      </a:r>
                      <a:r>
                        <a:rPr lang="en-US" baseline="0" dirty="0"/>
                        <a:t> / Partition</a:t>
                      </a:r>
                      <a:endParaRPr lang="nl-BE" dirty="0"/>
                    </a:p>
                  </a:txBody>
                  <a:tcPr/>
                </a:tc>
                <a:tc>
                  <a:txBody>
                    <a:bodyPr/>
                    <a:lstStyle/>
                    <a:p>
                      <a:r>
                        <a:rPr lang="en-US" dirty="0"/>
                        <a:t>Credits/h</a:t>
                      </a:r>
                      <a:endParaRPr lang="nl-BE" dirty="0"/>
                    </a:p>
                  </a:txBody>
                  <a:tcPr/>
                </a:tc>
                <a:extLst>
                  <a:ext uri="{0D108BD9-81ED-4DB2-BD59-A6C34878D82A}">
                    <a16:rowId xmlns:a16="http://schemas.microsoft.com/office/drawing/2014/main" val="2784824687"/>
                  </a:ext>
                </a:extLst>
              </a:tr>
              <a:tr h="37084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800" dirty="0"/>
                        <a:t>Genius </a:t>
                      </a:r>
                      <a:r>
                        <a:rPr lang="en-US" sz="1800" dirty="0" err="1"/>
                        <a:t>Cascadelake</a:t>
                      </a:r>
                      <a:endParaRPr lang="nl-BE" sz="1800" dirty="0"/>
                    </a:p>
                  </a:txBody>
                  <a:tcPr/>
                </a:tc>
                <a:tc>
                  <a:txBody>
                    <a:bodyPr/>
                    <a:lstStyle/>
                    <a:p>
                      <a:r>
                        <a:rPr lang="nl-BE" sz="1800" dirty="0"/>
                        <a:t>11.3</a:t>
                      </a:r>
                    </a:p>
                  </a:txBody>
                  <a:tcPr/>
                </a:tc>
                <a:extLst>
                  <a:ext uri="{0D108BD9-81ED-4DB2-BD59-A6C34878D82A}">
                    <a16:rowId xmlns:a16="http://schemas.microsoft.com/office/drawing/2014/main" val="1944872105"/>
                  </a:ext>
                </a:extLst>
              </a:tr>
              <a:tr h="37084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800" dirty="0"/>
                        <a:t>Genius </a:t>
                      </a:r>
                      <a:r>
                        <a:rPr lang="en-US" sz="1800" dirty="0" err="1"/>
                        <a:t>Cascadelake</a:t>
                      </a:r>
                      <a:r>
                        <a:rPr lang="en-US" sz="1800" dirty="0"/>
                        <a:t> 8 GPUs</a:t>
                      </a:r>
                      <a:endParaRPr lang="nl-BE" sz="1800" dirty="0"/>
                    </a:p>
                  </a:txBody>
                  <a:tcPr/>
                </a:tc>
                <a:tc>
                  <a:txBody>
                    <a:bodyPr/>
                    <a:lstStyle/>
                    <a:p>
                      <a:r>
                        <a:rPr lang="nl-BE" sz="1800" dirty="0"/>
                        <a:t>40</a:t>
                      </a:r>
                    </a:p>
                  </a:txBody>
                  <a:tcPr/>
                </a:tc>
                <a:extLst>
                  <a:ext uri="{0D108BD9-81ED-4DB2-BD59-A6C34878D82A}">
                    <a16:rowId xmlns:a16="http://schemas.microsoft.com/office/drawing/2014/main" val="1921121686"/>
                  </a:ext>
                </a:extLst>
              </a:tr>
              <a:tr h="370840">
                <a:tc>
                  <a:txBody>
                    <a:bodyPr/>
                    <a:lstStyle/>
                    <a:p>
                      <a:r>
                        <a:rPr lang="en-US" sz="1800" dirty="0"/>
                        <a:t>Genius </a:t>
                      </a:r>
                      <a:r>
                        <a:rPr lang="en-US" sz="1800" dirty="0" err="1"/>
                        <a:t>Skylake</a:t>
                      </a:r>
                      <a:r>
                        <a:rPr lang="en-US" sz="1800" dirty="0"/>
                        <a:t> 4 GPUs</a:t>
                      </a:r>
                      <a:endParaRPr lang="nl-BE" sz="1800" dirty="0"/>
                    </a:p>
                  </a:txBody>
                  <a:tcPr/>
                </a:tc>
                <a:tc>
                  <a:txBody>
                    <a:bodyPr/>
                    <a:lstStyle/>
                    <a:p>
                      <a:r>
                        <a:rPr lang="en-US" sz="1800" dirty="0"/>
                        <a:t>20</a:t>
                      </a:r>
                      <a:endParaRPr lang="nl-BE" sz="1800" dirty="0"/>
                    </a:p>
                  </a:txBody>
                  <a:tcPr/>
                </a:tc>
                <a:extLst>
                  <a:ext uri="{0D108BD9-81ED-4DB2-BD59-A6C34878D82A}">
                    <a16:rowId xmlns:a16="http://schemas.microsoft.com/office/drawing/2014/main" val="138739644"/>
                  </a:ext>
                </a:extLst>
              </a:tr>
              <a:tr h="370840">
                <a:tc>
                  <a:txBody>
                    <a:bodyPr/>
                    <a:lstStyle/>
                    <a:p>
                      <a:r>
                        <a:rPr lang="en-US" sz="1800" dirty="0"/>
                        <a:t>Genius</a:t>
                      </a:r>
                      <a:r>
                        <a:rPr lang="en-US" sz="1800" baseline="0" dirty="0"/>
                        <a:t> </a:t>
                      </a:r>
                      <a:r>
                        <a:rPr lang="en-US" sz="1800" baseline="0" dirty="0" err="1"/>
                        <a:t>Skylake</a:t>
                      </a:r>
                      <a:r>
                        <a:rPr lang="en-US" sz="1800" baseline="0" dirty="0"/>
                        <a:t> </a:t>
                      </a:r>
                      <a:r>
                        <a:rPr lang="en-US" sz="1800" baseline="0" dirty="0" err="1"/>
                        <a:t>BigMem</a:t>
                      </a:r>
                      <a:endParaRPr lang="nl-BE" sz="1800" dirty="0"/>
                    </a:p>
                  </a:txBody>
                  <a:tcPr/>
                </a:tc>
                <a:tc>
                  <a:txBody>
                    <a:bodyPr/>
                    <a:lstStyle/>
                    <a:p>
                      <a:r>
                        <a:rPr lang="en-US" sz="1800" dirty="0"/>
                        <a:t>12</a:t>
                      </a:r>
                      <a:endParaRPr lang="nl-BE" sz="1800" dirty="0"/>
                    </a:p>
                  </a:txBody>
                  <a:tcPr/>
                </a:tc>
                <a:extLst>
                  <a:ext uri="{0D108BD9-81ED-4DB2-BD59-A6C34878D82A}">
                    <a16:rowId xmlns:a16="http://schemas.microsoft.com/office/drawing/2014/main" val="2869950194"/>
                  </a:ext>
                </a:extLst>
              </a:tr>
              <a:tr h="370840">
                <a:tc>
                  <a:txBody>
                    <a:bodyPr/>
                    <a:lstStyle/>
                    <a:p>
                      <a:r>
                        <a:rPr lang="en-US" sz="1800" dirty="0"/>
                        <a:t>Genius </a:t>
                      </a:r>
                      <a:r>
                        <a:rPr lang="en-US" sz="1800" dirty="0" err="1"/>
                        <a:t>Skylake</a:t>
                      </a:r>
                      <a:endParaRPr lang="nl-BE" sz="1800" dirty="0"/>
                    </a:p>
                  </a:txBody>
                  <a:tcPr/>
                </a:tc>
                <a:tc>
                  <a:txBody>
                    <a:bodyPr/>
                    <a:lstStyle/>
                    <a:p>
                      <a:r>
                        <a:rPr lang="en-US" sz="1800"/>
                        <a:t>10</a:t>
                      </a:r>
                      <a:endParaRPr lang="nl-BE" sz="1800"/>
                    </a:p>
                  </a:txBody>
                  <a:tcPr/>
                </a:tc>
                <a:extLst>
                  <a:ext uri="{0D108BD9-81ED-4DB2-BD59-A6C34878D82A}">
                    <a16:rowId xmlns:a16="http://schemas.microsoft.com/office/drawing/2014/main" val="271564299"/>
                  </a:ext>
                </a:extLst>
              </a:tr>
              <a:tr h="370840">
                <a:tc>
                  <a:txBody>
                    <a:bodyPr/>
                    <a:lstStyle/>
                    <a:p>
                      <a:r>
                        <a:rPr lang="en-US" sz="1800" dirty="0"/>
                        <a:t>Genius / Superdome</a:t>
                      </a:r>
                      <a:endParaRPr lang="nl-BE" sz="1800" dirty="0"/>
                    </a:p>
                  </a:txBody>
                  <a:tcPr/>
                </a:tc>
                <a:tc>
                  <a:txBody>
                    <a:bodyPr/>
                    <a:lstStyle/>
                    <a:p>
                      <a:r>
                        <a:rPr lang="en-US" sz="1800" b="0" dirty="0"/>
                        <a:t>10</a:t>
                      </a:r>
                      <a:endParaRPr lang="nl-BE" sz="1800" b="0" dirty="0"/>
                    </a:p>
                  </a:txBody>
                  <a:tcPr/>
                </a:tc>
                <a:extLst>
                  <a:ext uri="{0D108BD9-81ED-4DB2-BD59-A6C34878D82A}">
                    <a16:rowId xmlns:a16="http://schemas.microsoft.com/office/drawing/2014/main" val="191211416"/>
                  </a:ext>
                </a:extLst>
              </a:tr>
              <a:tr h="370840">
                <a:tc>
                  <a:txBody>
                    <a:bodyPr/>
                    <a:lstStyle/>
                    <a:p>
                      <a:r>
                        <a:rPr lang="nl-BE" sz="1800" dirty="0"/>
                        <a:t>Genius / AMD </a:t>
                      </a:r>
                      <a:r>
                        <a:rPr lang="nl-BE" sz="1800" dirty="0" err="1"/>
                        <a:t>nodes</a:t>
                      </a:r>
                      <a:endParaRPr lang="nl-BE" sz="1800" dirty="0"/>
                    </a:p>
                  </a:txBody>
                  <a:tcPr/>
                </a:tc>
                <a:tc>
                  <a:txBody>
                    <a:bodyPr/>
                    <a:lstStyle/>
                    <a:p>
                      <a:r>
                        <a:rPr lang="nl-BE" sz="1800" b="0" dirty="0"/>
                        <a:t>10</a:t>
                      </a:r>
                    </a:p>
                  </a:txBody>
                  <a:tcPr/>
                </a:tc>
                <a:extLst>
                  <a:ext uri="{0D108BD9-81ED-4DB2-BD59-A6C34878D82A}">
                    <a16:rowId xmlns:a16="http://schemas.microsoft.com/office/drawing/2014/main" val="3539361257"/>
                  </a:ext>
                </a:extLst>
              </a:tr>
              <a:tr h="370840">
                <a:tc>
                  <a:txBody>
                    <a:bodyPr/>
                    <a:lstStyle/>
                    <a:p>
                      <a:r>
                        <a:rPr lang="en-US" sz="1800" dirty="0" err="1"/>
                        <a:t>ThinKing</a:t>
                      </a:r>
                      <a:r>
                        <a:rPr lang="en-US" sz="1800" baseline="0" dirty="0"/>
                        <a:t> / </a:t>
                      </a:r>
                      <a:r>
                        <a:rPr lang="en-US" sz="1800" baseline="0" dirty="0" err="1"/>
                        <a:t>Haswell</a:t>
                      </a:r>
                      <a:endParaRPr lang="nl-BE" sz="1800" dirty="0"/>
                    </a:p>
                  </a:txBody>
                  <a:tcPr/>
                </a:tc>
                <a:tc>
                  <a:txBody>
                    <a:bodyPr/>
                    <a:lstStyle/>
                    <a:p>
                      <a:r>
                        <a:rPr lang="en-US" sz="1800"/>
                        <a:t>6.68</a:t>
                      </a:r>
                      <a:endParaRPr lang="nl-BE" sz="1800" dirty="0"/>
                    </a:p>
                  </a:txBody>
                  <a:tcPr/>
                </a:tc>
                <a:extLst>
                  <a:ext uri="{0D108BD9-81ED-4DB2-BD59-A6C34878D82A}">
                    <a16:rowId xmlns:a16="http://schemas.microsoft.com/office/drawing/2014/main" val="802964705"/>
                  </a:ext>
                </a:extLst>
              </a:tr>
              <a:tr h="370840">
                <a:tc>
                  <a:txBody>
                    <a:bodyPr/>
                    <a:lstStyle/>
                    <a:p>
                      <a:r>
                        <a:rPr lang="en-US" sz="1800" dirty="0" err="1"/>
                        <a:t>ThinKing</a:t>
                      </a:r>
                      <a:r>
                        <a:rPr lang="en-US" sz="1800" dirty="0"/>
                        <a:t> / </a:t>
                      </a:r>
                      <a:r>
                        <a:rPr lang="en-US" sz="1800" dirty="0" err="1"/>
                        <a:t>IvyBridge</a:t>
                      </a:r>
                      <a:endParaRPr lang="nl-BE" sz="1800" dirty="0"/>
                    </a:p>
                  </a:txBody>
                  <a:tcPr/>
                </a:tc>
                <a:tc>
                  <a:txBody>
                    <a:bodyPr/>
                    <a:lstStyle/>
                    <a:p>
                      <a:r>
                        <a:rPr lang="en-US" sz="1800" dirty="0"/>
                        <a:t>4.76</a:t>
                      </a:r>
                      <a:endParaRPr lang="nl-BE" sz="1800" dirty="0"/>
                    </a:p>
                  </a:txBody>
                  <a:tcPr/>
                </a:tc>
                <a:extLst>
                  <a:ext uri="{0D108BD9-81ED-4DB2-BD59-A6C34878D82A}">
                    <a16:rowId xmlns:a16="http://schemas.microsoft.com/office/drawing/2014/main" val="2941543501"/>
                  </a:ext>
                </a:extLst>
              </a:tr>
            </a:tbl>
          </a:graphicData>
        </a:graphic>
      </p:graphicFrame>
    </p:spTree>
    <p:extLst>
      <p:ext uri="{BB962C8B-B14F-4D97-AF65-F5344CB8AC3E}">
        <p14:creationId xmlns:p14="http://schemas.microsoft.com/office/powerpoint/2010/main" val="96144064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115</a:t>
            </a:fld>
            <a:endParaRPr lang="nl-BE" dirty="0"/>
          </a:p>
        </p:txBody>
      </p:sp>
      <p:sp>
        <p:nvSpPr>
          <p:cNvPr id="4" name="Title 3"/>
          <p:cNvSpPr>
            <a:spLocks noGrp="1"/>
          </p:cNvSpPr>
          <p:nvPr>
            <p:ph type="title"/>
          </p:nvPr>
        </p:nvSpPr>
        <p:spPr>
          <a:xfrm>
            <a:off x="720000" y="260649"/>
            <a:ext cx="11112000" cy="864096"/>
          </a:xfrm>
        </p:spPr>
        <p:txBody>
          <a:bodyPr/>
          <a:lstStyle/>
          <a:p>
            <a:r>
              <a:rPr lang="en-US" dirty="0"/>
              <a:t>How to Manage Credits?</a:t>
            </a:r>
            <a:endParaRPr lang="nl-BE" dirty="0"/>
          </a:p>
        </p:txBody>
      </p:sp>
      <p:sp>
        <p:nvSpPr>
          <p:cNvPr id="7" name="Rectangle 6"/>
          <p:cNvSpPr/>
          <p:nvPr/>
        </p:nvSpPr>
        <p:spPr>
          <a:xfrm>
            <a:off x="720486" y="2945517"/>
            <a:ext cx="10848122" cy="6898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Rectangle 7"/>
          <p:cNvSpPr/>
          <p:nvPr/>
        </p:nvSpPr>
        <p:spPr>
          <a:xfrm>
            <a:off x="719999" y="2122346"/>
            <a:ext cx="10848609" cy="4234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tangle 8"/>
          <p:cNvSpPr/>
          <p:nvPr/>
        </p:nvSpPr>
        <p:spPr>
          <a:xfrm>
            <a:off x="720485" y="2545787"/>
            <a:ext cx="10848123" cy="3997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270385800"/>
              </p:ext>
            </p:extLst>
          </p:nvPr>
        </p:nvGraphicFramePr>
        <p:xfrm>
          <a:off x="746235" y="1349375"/>
          <a:ext cx="10822374" cy="2286000"/>
        </p:xfrm>
        <a:graphic>
          <a:graphicData uri="http://schemas.openxmlformats.org/drawingml/2006/table">
            <a:tbl>
              <a:tblPr firstRow="1" bandRow="1">
                <a:tableStyleId>{5C22544A-7EE6-4342-B048-85BDC9FD1C3A}</a:tableStyleId>
              </a:tblPr>
              <a:tblGrid>
                <a:gridCol w="4729378">
                  <a:extLst>
                    <a:ext uri="{9D8B030D-6E8A-4147-A177-3AD203B41FA5}">
                      <a16:colId xmlns:a16="http://schemas.microsoft.com/office/drawing/2014/main" val="3929993397"/>
                    </a:ext>
                  </a:extLst>
                </a:gridCol>
                <a:gridCol w="6092996">
                  <a:extLst>
                    <a:ext uri="{9D8B030D-6E8A-4147-A177-3AD203B41FA5}">
                      <a16:colId xmlns:a16="http://schemas.microsoft.com/office/drawing/2014/main" val="1633221131"/>
                    </a:ext>
                  </a:extLst>
                </a:gridCol>
              </a:tblGrid>
              <a:tr h="370840">
                <a:tc>
                  <a:txBody>
                    <a:bodyPr/>
                    <a:lstStyle/>
                    <a:p>
                      <a:pPr rtl="0"/>
                      <a:r>
                        <a:rPr lang="en-US" sz="2000" dirty="0"/>
                        <a:t>Command</a:t>
                      </a:r>
                      <a:endParaRPr lang="nl-BE" sz="2000" dirty="0"/>
                    </a:p>
                  </a:txBody>
                  <a:tcPr/>
                </a:tc>
                <a:tc>
                  <a:txBody>
                    <a:bodyPr/>
                    <a:lstStyle/>
                    <a:p>
                      <a:r>
                        <a:rPr lang="en-US" sz="2000" dirty="0"/>
                        <a:t>Purpose</a:t>
                      </a:r>
                      <a:endParaRPr lang="nl-BE" sz="2000" dirty="0"/>
                    </a:p>
                  </a:txBody>
                  <a:tcPr/>
                </a:tc>
                <a:extLst>
                  <a:ext uri="{0D108BD9-81ED-4DB2-BD59-A6C34878D82A}">
                    <a16:rowId xmlns:a16="http://schemas.microsoft.com/office/drawing/2014/main" val="1101799891"/>
                  </a:ext>
                </a:extLst>
              </a:tr>
              <a:tr h="370840">
                <a:tc>
                  <a:txBody>
                    <a:bodyPr/>
                    <a:lstStyle/>
                    <a:p>
                      <a:r>
                        <a:rPr lang="en-US" sz="2000" dirty="0">
                          <a:latin typeface="Courier New" panose="02070309020205020404" pitchFamily="49" charset="0"/>
                          <a:cs typeface="Courier New" panose="02070309020205020404" pitchFamily="49" charset="0"/>
                        </a:rPr>
                        <a:t>mam-balance</a:t>
                      </a:r>
                      <a:endParaRPr lang="nl-BE" sz="2000" dirty="0">
                        <a:latin typeface="Courier New" panose="02070309020205020404" pitchFamily="49" charset="0"/>
                        <a:cs typeface="Courier New" panose="02070309020205020404" pitchFamily="49" charset="0"/>
                      </a:endParaRPr>
                    </a:p>
                  </a:txBody>
                  <a:tcPr/>
                </a:tc>
                <a:tc>
                  <a:txBody>
                    <a:bodyPr/>
                    <a:lstStyle/>
                    <a:p>
                      <a:r>
                        <a:rPr lang="en-US" sz="2000" dirty="0"/>
                        <a:t>List active</a:t>
                      </a:r>
                      <a:r>
                        <a:rPr lang="en-US" sz="2000" baseline="0" dirty="0"/>
                        <a:t> projects and available credits</a:t>
                      </a:r>
                      <a:endParaRPr lang="nl-BE" sz="2000" dirty="0"/>
                    </a:p>
                  </a:txBody>
                  <a:tcPr/>
                </a:tc>
                <a:extLst>
                  <a:ext uri="{0D108BD9-81ED-4DB2-BD59-A6C34878D82A}">
                    <a16:rowId xmlns:a16="http://schemas.microsoft.com/office/drawing/2014/main" val="3358618783"/>
                  </a:ext>
                </a:extLst>
              </a:tr>
              <a:tr h="370840">
                <a:tc>
                  <a:txBody>
                    <a:bodyPr/>
                    <a:lstStyle/>
                    <a:p>
                      <a:r>
                        <a:rPr lang="en-US" sz="2000" dirty="0">
                          <a:latin typeface="Courier New" panose="02070309020205020404" pitchFamily="49" charset="0"/>
                          <a:cs typeface="Courier New" panose="02070309020205020404" pitchFamily="49" charset="0"/>
                        </a:rPr>
                        <a:t>mam-list-allocations</a:t>
                      </a:r>
                      <a:endParaRPr lang="nl-BE" sz="2000" dirty="0">
                        <a:latin typeface="Courier New" panose="02070309020205020404" pitchFamily="49" charset="0"/>
                        <a:cs typeface="Courier New" panose="02070309020205020404" pitchFamily="49" charset="0"/>
                      </a:endParaRPr>
                    </a:p>
                  </a:txBody>
                  <a:tcPr/>
                </a:tc>
                <a:tc>
                  <a:txBody>
                    <a:bodyPr/>
                    <a:lstStyle/>
                    <a:p>
                      <a:r>
                        <a:rPr lang="en-US" sz="2000" dirty="0"/>
                        <a:t>List the validity dates of</a:t>
                      </a:r>
                      <a:r>
                        <a:rPr lang="en-US" sz="2000" baseline="0" dirty="0"/>
                        <a:t> different projects/allocations</a:t>
                      </a:r>
                      <a:endParaRPr lang="nl-BE" sz="2000" dirty="0"/>
                    </a:p>
                  </a:txBody>
                  <a:tcPr/>
                </a:tc>
                <a:extLst>
                  <a:ext uri="{0D108BD9-81ED-4DB2-BD59-A6C34878D82A}">
                    <a16:rowId xmlns:a16="http://schemas.microsoft.com/office/drawing/2014/main" val="2150199804"/>
                  </a:ext>
                </a:extLst>
              </a:tr>
              <a:tr h="370840">
                <a:tc>
                  <a:txBody>
                    <a:bodyPr/>
                    <a:lstStyle/>
                    <a:p>
                      <a:r>
                        <a:rPr lang="en-US" sz="2000" dirty="0">
                          <a:latin typeface="Courier New" panose="02070309020205020404" pitchFamily="49" charset="0"/>
                          <a:cs typeface="Courier New" panose="02070309020205020404" pitchFamily="49" charset="0"/>
                        </a:rPr>
                        <a:t>mam-list-</a:t>
                      </a:r>
                      <a:r>
                        <a:rPr lang="en-US" sz="2000" dirty="0" err="1">
                          <a:latin typeface="Courier New" panose="02070309020205020404" pitchFamily="49" charset="0"/>
                          <a:cs typeface="Courier New" panose="02070309020205020404" pitchFamily="49" charset="0"/>
                        </a:rPr>
                        <a:t>chargerates</a:t>
                      </a:r>
                      <a:endParaRPr lang="nl-BE" sz="2000" dirty="0">
                        <a:latin typeface="Courier New" panose="02070309020205020404" pitchFamily="49" charset="0"/>
                        <a:cs typeface="Courier New" panose="02070309020205020404" pitchFamily="49" charset="0"/>
                      </a:endParaRPr>
                    </a:p>
                  </a:txBody>
                  <a:tcPr/>
                </a:tc>
                <a:tc>
                  <a:txBody>
                    <a:bodyPr/>
                    <a:lstStyle/>
                    <a:p>
                      <a:r>
                        <a:rPr lang="en-US" sz="2000" dirty="0"/>
                        <a:t>List current charge rates for different nodes</a:t>
                      </a:r>
                      <a:endParaRPr lang="nl-BE" sz="2000" dirty="0"/>
                    </a:p>
                  </a:txBody>
                  <a:tcPr/>
                </a:tc>
                <a:extLst>
                  <a:ext uri="{0D108BD9-81ED-4DB2-BD59-A6C34878D82A}">
                    <a16:rowId xmlns:a16="http://schemas.microsoft.com/office/drawing/2014/main" val="3254107556"/>
                  </a:ext>
                </a:extLst>
              </a:tr>
              <a:tr h="370840">
                <a:tc>
                  <a:txBody>
                    <a:bodyPr/>
                    <a:lstStyle/>
                    <a:p>
                      <a:r>
                        <a:rPr lang="en-US" sz="2000" dirty="0">
                          <a:latin typeface="Courier New" panose="02070309020205020404" pitchFamily="49" charset="0"/>
                          <a:cs typeface="Courier New" panose="02070309020205020404" pitchFamily="49" charset="0"/>
                        </a:rPr>
                        <a:t>mam-list-accounts –a &lt;account-name&gt;</a:t>
                      </a:r>
                      <a:endParaRPr lang="nl-BE" sz="2000" dirty="0">
                        <a:latin typeface="Courier New" panose="02070309020205020404" pitchFamily="49" charset="0"/>
                        <a:cs typeface="Courier New" panose="02070309020205020404" pitchFamily="49" charset="0"/>
                      </a:endParaRPr>
                    </a:p>
                  </a:txBody>
                  <a:tcPr/>
                </a:tc>
                <a:tc>
                  <a:txBody>
                    <a:bodyPr/>
                    <a:lstStyle/>
                    <a:p>
                      <a:r>
                        <a:rPr lang="en-US" sz="2000" dirty="0"/>
                        <a:t>List the members in an account</a:t>
                      </a:r>
                      <a:endParaRPr lang="nl-BE" sz="2000" dirty="0"/>
                    </a:p>
                  </a:txBody>
                  <a:tcPr/>
                </a:tc>
                <a:extLst>
                  <a:ext uri="{0D108BD9-81ED-4DB2-BD59-A6C34878D82A}">
                    <a16:rowId xmlns:a16="http://schemas.microsoft.com/office/drawing/2014/main" val="1571753053"/>
                  </a:ext>
                </a:extLst>
              </a:tr>
            </a:tbl>
          </a:graphicData>
        </a:graphic>
      </p:graphicFrame>
    </p:spTree>
    <p:extLst>
      <p:ext uri="{BB962C8B-B14F-4D97-AF65-F5344CB8AC3E}">
        <p14:creationId xmlns:p14="http://schemas.microsoft.com/office/powerpoint/2010/main" val="3060854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8"/>
                                        </p:tgtEl>
                                      </p:cBhvr>
                                    </p:animEffect>
                                    <p:set>
                                      <p:cBhvr>
                                        <p:cTn id="7" dur="1" fill="hold">
                                          <p:stCondLst>
                                            <p:cond delay="499"/>
                                          </p:stCondLst>
                                        </p:cTn>
                                        <p:tgtEl>
                                          <p:spTgt spid="8"/>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9"/>
                                        </p:tgtEl>
                                      </p:cBhvr>
                                    </p:animEffect>
                                    <p:set>
                                      <p:cBhvr>
                                        <p:cTn id="12" dur="1" fill="hold">
                                          <p:stCondLst>
                                            <p:cond delay="499"/>
                                          </p:stCondLst>
                                        </p:cTn>
                                        <p:tgtEl>
                                          <p:spTgt spid="9"/>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0" nodeType="clickEffect">
                                  <p:stCondLst>
                                    <p:cond delay="0"/>
                                  </p:stCondLst>
                                  <p:childTnLst>
                                    <p:animEffect transition="out" filter="fade">
                                      <p:cBhvr>
                                        <p:cTn id="16" dur="500"/>
                                        <p:tgtEl>
                                          <p:spTgt spid="7"/>
                                        </p:tgtEl>
                                      </p:cBhvr>
                                    </p:animEffect>
                                    <p:set>
                                      <p:cBhvr>
                                        <p:cTn id="17"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Lst>
  </p:timing>
</p:sld>
</file>

<file path=ppt/slides/slide1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2266C759-6229-40DE-AD56-03C6C1B55D06}" type="slidenum">
              <a:rPr lang="nl-BE" smtClean="0"/>
              <a:pPr/>
              <a:t>116</a:t>
            </a:fld>
            <a:endParaRPr lang="nl-BE"/>
          </a:p>
        </p:txBody>
      </p:sp>
      <p:sp>
        <p:nvSpPr>
          <p:cNvPr id="2" name="Title 1"/>
          <p:cNvSpPr>
            <a:spLocks noGrp="1"/>
          </p:cNvSpPr>
          <p:nvPr>
            <p:ph type="title"/>
          </p:nvPr>
        </p:nvSpPr>
        <p:spPr>
          <a:xfrm>
            <a:off x="2064000" y="180000"/>
            <a:ext cx="8334000" cy="584704"/>
          </a:xfrm>
        </p:spPr>
        <p:txBody>
          <a:bodyPr/>
          <a:lstStyle/>
          <a:p>
            <a:r>
              <a:rPr lang="en-US" dirty="0"/>
              <a:t>Credit Pricing</a:t>
            </a:r>
            <a:endParaRPr lang="nl-BE" dirty="0"/>
          </a:p>
        </p:txBody>
      </p:sp>
      <p:sp>
        <p:nvSpPr>
          <p:cNvPr id="11" name="TextBox 10"/>
          <p:cNvSpPr txBox="1"/>
          <p:nvPr/>
        </p:nvSpPr>
        <p:spPr>
          <a:xfrm>
            <a:off x="1703512" y="1058652"/>
            <a:ext cx="8694488" cy="1477328"/>
          </a:xfrm>
          <a:prstGeom prst="rect">
            <a:avLst/>
          </a:prstGeom>
          <a:noFill/>
        </p:spPr>
        <p:txBody>
          <a:bodyPr wrap="square" rtlCol="0">
            <a:spAutoFit/>
          </a:bodyPr>
          <a:lstStyle/>
          <a:p>
            <a:pPr marL="285750" indent="-285750">
              <a:buFont typeface="Courier New" panose="02070309020205020404" pitchFamily="49" charset="0"/>
              <a:buChar char="o"/>
            </a:pPr>
            <a:r>
              <a:rPr lang="en-US" dirty="0"/>
              <a:t>For high performance computing, your application must efficiently run in parallel</a:t>
            </a:r>
          </a:p>
          <a:p>
            <a:pPr marL="285750" indent="-285750">
              <a:buFont typeface="Courier New" panose="02070309020205020404" pitchFamily="49" charset="0"/>
              <a:buChar char="o"/>
            </a:pPr>
            <a:r>
              <a:rPr lang="en-US" dirty="0"/>
              <a:t>Parallel programs require abundant number of cores and nodes</a:t>
            </a:r>
          </a:p>
          <a:p>
            <a:pPr marL="285750" indent="-285750">
              <a:buFont typeface="Courier New" panose="02070309020205020404" pitchFamily="49" charset="0"/>
              <a:buChar char="o"/>
            </a:pPr>
            <a:r>
              <a:rPr lang="en-US" dirty="0"/>
              <a:t>We encourage using all resources you have by only charging for number of nodes you use, and not number of cores per node (</a:t>
            </a:r>
            <a:r>
              <a:rPr lang="en-US" dirty="0" err="1"/>
              <a:t>ppn</a:t>
            </a:r>
            <a:r>
              <a:rPr lang="en-US" dirty="0"/>
              <a:t>)</a:t>
            </a:r>
          </a:p>
          <a:p>
            <a:pPr marL="285750" indent="-285750">
              <a:buFont typeface="Courier New" panose="02070309020205020404" pitchFamily="49" charset="0"/>
              <a:buChar char="o"/>
            </a:pPr>
            <a:r>
              <a:rPr lang="en-US" dirty="0"/>
              <a:t>See the example below on Genius</a:t>
            </a:r>
          </a:p>
        </p:txBody>
      </p:sp>
      <p:grpSp>
        <p:nvGrpSpPr>
          <p:cNvPr id="15" name="Group 14"/>
          <p:cNvGrpSpPr/>
          <p:nvPr/>
        </p:nvGrpSpPr>
        <p:grpSpPr>
          <a:xfrm>
            <a:off x="1831454" y="2904976"/>
            <a:ext cx="8550473" cy="1774747"/>
            <a:chOff x="323527" y="4509120"/>
            <a:chExt cx="8550473" cy="1774747"/>
          </a:xfrm>
        </p:grpSpPr>
        <p:sp>
          <p:nvSpPr>
            <p:cNvPr id="12" name="TextBox 11"/>
            <p:cNvSpPr txBox="1"/>
            <p:nvPr/>
          </p:nvSpPr>
          <p:spPr>
            <a:xfrm>
              <a:off x="323527" y="4806539"/>
              <a:ext cx="8550473" cy="1477328"/>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dirty="0">
                  <a:latin typeface="Courier New" panose="02070309020205020404" pitchFamily="49" charset="0"/>
                  <a:cs typeface="Courier New" panose="02070309020205020404" pitchFamily="49" charset="0"/>
                </a:rPr>
                <a:t>$&gt; module load </a:t>
              </a:r>
              <a:r>
                <a:rPr lang="en-US" dirty="0" err="1">
                  <a:latin typeface="Courier New" panose="02070309020205020404" pitchFamily="49" charset="0"/>
                  <a:cs typeface="Courier New" panose="02070309020205020404" pitchFamily="49" charset="0"/>
                </a:rPr>
                <a:t>accouning</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$&gt; </a:t>
              </a:r>
              <a:r>
                <a:rPr lang="en-US" dirty="0" err="1">
                  <a:latin typeface="Courier New" panose="02070309020205020404" pitchFamily="49" charset="0"/>
                  <a:cs typeface="Courier New" panose="02070309020205020404" pitchFamily="49" charset="0"/>
                </a:rPr>
                <a:t>gquote</a:t>
              </a:r>
              <a:r>
                <a:rPr lang="en-US" dirty="0">
                  <a:latin typeface="Courier New" panose="02070309020205020404" pitchFamily="49" charset="0"/>
                  <a:cs typeface="Courier New" panose="02070309020205020404" pitchFamily="49" charset="0"/>
                </a:rPr>
                <a:t> –l nodes=1:</a:t>
              </a:r>
              <a:r>
                <a:rPr lang="en-US" b="1" dirty="0">
                  <a:solidFill>
                    <a:srgbClr val="FF0000"/>
                  </a:solidFill>
                  <a:latin typeface="Courier New" panose="02070309020205020404" pitchFamily="49" charset="0"/>
                  <a:cs typeface="Courier New" panose="02070309020205020404" pitchFamily="49" charset="0"/>
                </a:rPr>
                <a:t>ppn=1</a:t>
              </a:r>
              <a:r>
                <a:rPr lang="en-US" dirty="0">
                  <a:latin typeface="Courier New" panose="02070309020205020404" pitchFamily="49" charset="0"/>
                  <a:cs typeface="Courier New" panose="02070309020205020404" pitchFamily="49" charset="0"/>
                </a:rPr>
                <a:t>,walltime=1:00:00</a:t>
              </a:r>
              <a:br>
                <a:rPr lang="en-US" dirty="0">
                  <a:latin typeface="Courier New" panose="02070309020205020404" pitchFamily="49" charset="0"/>
                  <a:cs typeface="Courier New" panose="02070309020205020404" pitchFamily="49" charset="0"/>
                </a:rPr>
              </a:br>
              <a:r>
                <a:rPr lang="en-US" b="1" dirty="0">
                  <a:latin typeface="Courier New" panose="02070309020205020404" pitchFamily="49" charset="0"/>
                  <a:cs typeface="Courier New" panose="02070309020205020404" pitchFamily="49" charset="0"/>
                </a:rPr>
                <a:t>10.01</a:t>
              </a:r>
            </a:p>
            <a:p>
              <a:r>
                <a:rPr lang="en-US" dirty="0">
                  <a:latin typeface="Courier New" panose="02070309020205020404" pitchFamily="49" charset="0"/>
                  <a:cs typeface="Courier New" panose="02070309020205020404" pitchFamily="49" charset="0"/>
                </a:rPr>
                <a:t>$&gt; </a:t>
              </a:r>
              <a:r>
                <a:rPr lang="en-US" dirty="0" err="1">
                  <a:latin typeface="Courier New" panose="02070309020205020404" pitchFamily="49" charset="0"/>
                  <a:cs typeface="Courier New" panose="02070309020205020404" pitchFamily="49" charset="0"/>
                </a:rPr>
                <a:t>gquote</a:t>
              </a:r>
              <a:r>
                <a:rPr lang="en-US" dirty="0">
                  <a:latin typeface="Courier New" panose="02070309020205020404" pitchFamily="49" charset="0"/>
                  <a:cs typeface="Courier New" panose="02070309020205020404" pitchFamily="49" charset="0"/>
                </a:rPr>
                <a:t> –l nodes=1:</a:t>
              </a:r>
              <a:r>
                <a:rPr lang="en-US" b="1" dirty="0">
                  <a:solidFill>
                    <a:srgbClr val="FF0000"/>
                  </a:solidFill>
                  <a:latin typeface="Courier New" panose="02070309020205020404" pitchFamily="49" charset="0"/>
                  <a:cs typeface="Courier New" panose="02070309020205020404" pitchFamily="49" charset="0"/>
                </a:rPr>
                <a:t>ppn=36</a:t>
              </a:r>
              <a:r>
                <a:rPr lang="en-US" dirty="0">
                  <a:latin typeface="Courier New" panose="02070309020205020404" pitchFamily="49" charset="0"/>
                  <a:cs typeface="Courier New" panose="02070309020205020404" pitchFamily="49" charset="0"/>
                </a:rPr>
                <a:t>,walltime=1:00:00</a:t>
              </a:r>
            </a:p>
            <a:p>
              <a:r>
                <a:rPr lang="en-US" b="1" dirty="0">
                  <a:latin typeface="Courier New" panose="02070309020205020404" pitchFamily="49" charset="0"/>
                  <a:cs typeface="Courier New" panose="02070309020205020404" pitchFamily="49" charset="0"/>
                </a:rPr>
                <a:t>10.01</a:t>
              </a:r>
              <a:endParaRPr lang="nl-BE" b="1" dirty="0">
                <a:latin typeface="Courier New" panose="02070309020205020404" pitchFamily="49" charset="0"/>
                <a:cs typeface="Courier New" panose="02070309020205020404" pitchFamily="49" charset="0"/>
              </a:endParaRPr>
            </a:p>
          </p:txBody>
        </p:sp>
        <p:sp>
          <p:nvSpPr>
            <p:cNvPr id="14" name="Rounded Rectangle 13"/>
            <p:cNvSpPr/>
            <p:nvPr/>
          </p:nvSpPr>
          <p:spPr>
            <a:xfrm>
              <a:off x="323527" y="4509120"/>
              <a:ext cx="3456385" cy="297419"/>
            </a:xfrm>
            <a:prstGeom prst="roundRect">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Use all you pay for!</a:t>
              </a:r>
              <a:endParaRPr lang="nl-BE" dirty="0"/>
            </a:p>
          </p:txBody>
        </p:sp>
      </p:grpSp>
      <p:sp>
        <p:nvSpPr>
          <p:cNvPr id="4" name="TextBox 3"/>
          <p:cNvSpPr txBox="1"/>
          <p:nvPr/>
        </p:nvSpPr>
        <p:spPr>
          <a:xfrm>
            <a:off x="1831454" y="2829928"/>
            <a:ext cx="9793088" cy="2031325"/>
          </a:xfrm>
          <a:prstGeom prst="rect">
            <a:avLst/>
          </a:prstGeom>
          <a:solidFill>
            <a:schemeClr val="accent2">
              <a:lumMod val="20000"/>
              <a:lumOff val="80000"/>
            </a:schemeClr>
          </a:solidFill>
        </p:spPr>
        <p:txBody>
          <a:bodyPr wrap="square" rtlCol="0">
            <a:spAutoFit/>
          </a:bodyPr>
          <a:lstStyle/>
          <a:p>
            <a:r>
              <a:rPr lang="nl-BE" dirty="0" err="1"/>
              <a:t>Gquote</a:t>
            </a:r>
            <a:r>
              <a:rPr lang="nl-BE" dirty="0"/>
              <a:t> </a:t>
            </a:r>
            <a:r>
              <a:rPr lang="nl-BE" dirty="0" err="1"/>
              <a:t>under</a:t>
            </a:r>
            <a:r>
              <a:rPr lang="nl-BE" dirty="0"/>
              <a:t> </a:t>
            </a:r>
            <a:r>
              <a:rPr lang="nl-BE" dirty="0" err="1"/>
              <a:t>construction</a:t>
            </a:r>
            <a:endParaRPr lang="nl-BE" dirty="0"/>
          </a:p>
          <a:p>
            <a:endParaRPr lang="nl-BE" dirty="0"/>
          </a:p>
          <a:p>
            <a:endParaRPr lang="nl-BE" dirty="0"/>
          </a:p>
          <a:p>
            <a:endParaRPr lang="nl-BE" dirty="0"/>
          </a:p>
          <a:p>
            <a:endParaRPr lang="nl-BE" dirty="0"/>
          </a:p>
          <a:p>
            <a:endParaRPr lang="nl-BE" dirty="0"/>
          </a:p>
          <a:p>
            <a:endParaRPr lang="nl-BE" dirty="0"/>
          </a:p>
        </p:txBody>
      </p:sp>
    </p:spTree>
    <p:extLst>
      <p:ext uri="{BB962C8B-B14F-4D97-AF65-F5344CB8AC3E}">
        <p14:creationId xmlns:p14="http://schemas.microsoft.com/office/powerpoint/2010/main" val="257611195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100" name="Picture 4" descr="http://fe867b.medialib.glogster.com/media/e5/e517a09702595d619b6145092315b0d2011c86deedf983fdd8263ad273cb8154/computer-user-20cartoon-gif.gif"/>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32" t="-4096" r="-32" b="4096"/>
          <a:stretch/>
        </p:blipFill>
        <p:spPr bwMode="auto">
          <a:xfrm>
            <a:off x="8688289" y="-238182"/>
            <a:ext cx="1962047" cy="1614776"/>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F35D8031-C8E5-48F8-A3B6-81643B27A3AF}" type="slidenum">
              <a:rPr lang="nl-BE" smtClean="0"/>
              <a:pPr/>
              <a:t>117</a:t>
            </a:fld>
            <a:endParaRPr lang="nl-BE" dirty="0"/>
          </a:p>
        </p:txBody>
      </p:sp>
      <p:sp>
        <p:nvSpPr>
          <p:cNvPr id="48131" name="Tijdelijke aanduiding voor inhoud 2"/>
          <p:cNvSpPr>
            <a:spLocks noGrp="1"/>
          </p:cNvSpPr>
          <p:nvPr>
            <p:ph idx="1"/>
          </p:nvPr>
        </p:nvSpPr>
        <p:spPr>
          <a:xfrm>
            <a:off x="1631504" y="1268760"/>
            <a:ext cx="9108000" cy="4428000"/>
          </a:xfrm>
        </p:spPr>
        <p:txBody>
          <a:bodyPr vert="horz" lIns="0" tIns="0" rIns="0" bIns="0" rtlCol="0">
            <a:noAutofit/>
          </a:bodyPr>
          <a:lstStyle/>
          <a:p>
            <a:r>
              <a:rPr lang="nl-BE" altLang="en-US" sz="2000" dirty="0">
                <a:latin typeface="+mj-lt"/>
              </a:rPr>
              <a:t>Copy </a:t>
            </a:r>
            <a:r>
              <a:rPr lang="nl-BE" altLang="en-US" sz="2000" dirty="0">
                <a:latin typeface="+mj-lt"/>
                <a:cs typeface="Courier New" panose="02070309020205020404" pitchFamily="49" charset="0"/>
              </a:rPr>
              <a:t>/apps/</a:t>
            </a:r>
            <a:r>
              <a:rPr lang="nl-BE" altLang="en-US" sz="2000" dirty="0" err="1">
                <a:latin typeface="+mj-lt"/>
                <a:cs typeface="Courier New" panose="02070309020205020404" pitchFamily="49" charset="0"/>
              </a:rPr>
              <a:t>leuven</a:t>
            </a:r>
            <a:r>
              <a:rPr lang="nl-BE" altLang="en-US" sz="2000" dirty="0">
                <a:latin typeface="+mj-lt"/>
                <a:cs typeface="Courier New" panose="02070309020205020404" pitchFamily="49" charset="0"/>
              </a:rPr>
              <a:t>/training/</a:t>
            </a:r>
            <a:r>
              <a:rPr lang="nl-BE" altLang="en-US" sz="2000" dirty="0" err="1">
                <a:latin typeface="+mj-lt"/>
                <a:cs typeface="Courier New" panose="02070309020205020404" pitchFamily="49" charset="0"/>
              </a:rPr>
              <a:t>HPC_bioinf</a:t>
            </a:r>
            <a:r>
              <a:rPr lang="nl-BE" altLang="en-US" sz="2000" dirty="0">
                <a:latin typeface="+mj-lt"/>
              </a:rPr>
              <a:t> </a:t>
            </a:r>
            <a:r>
              <a:rPr lang="nl-BE" altLang="en-US" sz="2000" dirty="0" err="1">
                <a:latin typeface="+mj-lt"/>
              </a:rPr>
              <a:t>to</a:t>
            </a:r>
            <a:r>
              <a:rPr lang="nl-BE" altLang="en-US" sz="2000" dirty="0">
                <a:latin typeface="+mj-lt"/>
              </a:rPr>
              <a:t> </a:t>
            </a:r>
            <a:r>
              <a:rPr lang="nl-BE" altLang="en-US" sz="2000" dirty="0" err="1">
                <a:latin typeface="+mj-lt"/>
              </a:rPr>
              <a:t>your</a:t>
            </a:r>
            <a:r>
              <a:rPr lang="nl-BE" altLang="en-US" sz="2000" dirty="0">
                <a:latin typeface="+mj-lt"/>
              </a:rPr>
              <a:t> </a:t>
            </a:r>
            <a:endParaRPr lang="pl-PL" altLang="en-US" sz="2000" dirty="0">
              <a:latin typeface="+mj-lt"/>
            </a:endParaRPr>
          </a:p>
          <a:p>
            <a:pPr marL="360000" lvl="1" indent="0">
              <a:spcBef>
                <a:spcPts val="0"/>
              </a:spcBef>
              <a:buNone/>
            </a:pPr>
            <a:r>
              <a:rPr lang="pl-PL" altLang="en-US" sz="2000" dirty="0">
                <a:latin typeface="+mj-lt"/>
              </a:rPr>
              <a:t>$</a:t>
            </a:r>
            <a:r>
              <a:rPr lang="nl-BE" altLang="en-US" sz="2000" dirty="0">
                <a:latin typeface="+mj-lt"/>
                <a:cs typeface="Courier New" panose="02070309020205020404" pitchFamily="49" charset="0"/>
              </a:rPr>
              <a:t>VSC_DATA</a:t>
            </a:r>
            <a:r>
              <a:rPr lang="nl-BE" altLang="en-US" sz="2000" dirty="0">
                <a:latin typeface="+mj-lt"/>
              </a:rPr>
              <a:t> directory</a:t>
            </a:r>
            <a:r>
              <a:rPr lang="pl-PL" altLang="en-US" sz="2000" dirty="0">
                <a:latin typeface="+mj-lt"/>
              </a:rPr>
              <a:t> and go to this directory</a:t>
            </a:r>
          </a:p>
          <a:p>
            <a:pPr marL="360000" lvl="1" indent="0">
              <a:spcBef>
                <a:spcPts val="0"/>
              </a:spcBef>
              <a:buNone/>
            </a:pPr>
            <a:r>
              <a:rPr lang="pl-PL" altLang="en-US" sz="2000" dirty="0" err="1">
                <a:latin typeface="Courier New" panose="02070309020205020404" pitchFamily="49" charset="0"/>
                <a:cs typeface="Courier New" panose="02070309020205020404" pitchFamily="49" charset="0"/>
              </a:rPr>
              <a:t>cp</a:t>
            </a:r>
            <a:r>
              <a:rPr lang="pl-PL" altLang="en-US" sz="2000" dirty="0">
                <a:latin typeface="Courier New" panose="02070309020205020404" pitchFamily="49" charset="0"/>
                <a:cs typeface="Courier New" panose="02070309020205020404" pitchFamily="49" charset="0"/>
              </a:rPr>
              <a:t> -r </a:t>
            </a:r>
            <a:r>
              <a:rPr lang="nl-BE" altLang="en-US" sz="2000" dirty="0">
                <a:latin typeface="Courier New" panose="02070309020205020404" pitchFamily="49" charset="0"/>
                <a:cs typeface="Courier New" panose="02070309020205020404" pitchFamily="49" charset="0"/>
              </a:rPr>
              <a:t>/apps/</a:t>
            </a:r>
            <a:r>
              <a:rPr lang="nl-BE" altLang="en-US" sz="2000" dirty="0" err="1">
                <a:latin typeface="Courier New" panose="02070309020205020404" pitchFamily="49" charset="0"/>
                <a:cs typeface="Courier New" panose="02070309020205020404" pitchFamily="49" charset="0"/>
              </a:rPr>
              <a:t>leuven</a:t>
            </a:r>
            <a:r>
              <a:rPr lang="nl-BE" altLang="en-US" sz="2000" dirty="0">
                <a:latin typeface="Courier New" panose="02070309020205020404" pitchFamily="49" charset="0"/>
                <a:cs typeface="Courier New" panose="02070309020205020404" pitchFamily="49" charset="0"/>
              </a:rPr>
              <a:t>/training/</a:t>
            </a:r>
            <a:r>
              <a:rPr lang="nl-BE" altLang="en-US" sz="2000" dirty="0" err="1">
                <a:latin typeface="Courier New" panose="02070309020205020404" pitchFamily="49" charset="0"/>
                <a:cs typeface="Courier New" panose="02070309020205020404" pitchFamily="49" charset="0"/>
              </a:rPr>
              <a:t>HPC_bioinf</a:t>
            </a:r>
            <a:r>
              <a:rPr lang="nl-BE" altLang="en-US" sz="2000" dirty="0">
                <a:latin typeface="Courier New" panose="02070309020205020404" pitchFamily="49" charset="0"/>
                <a:cs typeface="Courier New" panose="02070309020205020404" pitchFamily="49" charset="0"/>
              </a:rPr>
              <a:t> </a:t>
            </a:r>
            <a:r>
              <a:rPr lang="pl-PL" altLang="en-US" sz="2000" dirty="0">
                <a:latin typeface="Courier New" panose="02070309020205020404" pitchFamily="49" charset="0"/>
                <a:cs typeface="Courier New" panose="02070309020205020404" pitchFamily="49" charset="0"/>
              </a:rPr>
              <a:t>$</a:t>
            </a:r>
            <a:r>
              <a:rPr lang="nl-BE" altLang="en-US" sz="2000" dirty="0">
                <a:latin typeface="Courier New" panose="02070309020205020404" pitchFamily="49" charset="0"/>
                <a:cs typeface="Courier New" panose="02070309020205020404" pitchFamily="49" charset="0"/>
              </a:rPr>
              <a:t>VSC_DATA</a:t>
            </a:r>
            <a:r>
              <a:rPr lang="pl-PL" altLang="en-US" sz="2000" dirty="0">
                <a:latin typeface="Courier New" panose="02070309020205020404" pitchFamily="49" charset="0"/>
                <a:cs typeface="Courier New" panose="02070309020205020404" pitchFamily="49" charset="0"/>
              </a:rPr>
              <a:t>; </a:t>
            </a:r>
            <a:br>
              <a:rPr lang="en-US" altLang="en-US" sz="2000" dirty="0">
                <a:latin typeface="Courier New" panose="02070309020205020404" pitchFamily="49" charset="0"/>
                <a:cs typeface="Courier New" panose="02070309020205020404" pitchFamily="49" charset="0"/>
              </a:rPr>
            </a:br>
            <a:r>
              <a:rPr lang="en-US" altLang="en-US" sz="2000" dirty="0">
                <a:latin typeface="Courier New" panose="02070309020205020404" pitchFamily="49" charset="0"/>
                <a:cs typeface="Courier New" panose="02070309020205020404" pitchFamily="49" charset="0"/>
              </a:rPr>
              <a:t>cd $VSC_DATA/</a:t>
            </a:r>
            <a:r>
              <a:rPr lang="en-US" altLang="en-US" sz="2000" dirty="0" err="1">
                <a:latin typeface="Courier New" panose="02070309020205020404" pitchFamily="49" charset="0"/>
                <a:cs typeface="Courier New" panose="02070309020205020404" pitchFamily="49" charset="0"/>
              </a:rPr>
              <a:t>HPC_bioinf</a:t>
            </a:r>
            <a:br>
              <a:rPr lang="en-US" altLang="en-US" sz="2000" dirty="0">
                <a:latin typeface="Courier New" panose="02070309020205020404" pitchFamily="49" charset="0"/>
                <a:cs typeface="Courier New" panose="02070309020205020404" pitchFamily="49" charset="0"/>
              </a:rPr>
            </a:br>
            <a:endParaRPr lang="nl-BE" altLang="en-US" sz="2000" dirty="0">
              <a:latin typeface="+mj-lt"/>
            </a:endParaRPr>
          </a:p>
          <a:p>
            <a:r>
              <a:rPr lang="nl-BE" altLang="en-US" sz="2000" dirty="0" err="1">
                <a:latin typeface="+mj-lt"/>
              </a:rPr>
              <a:t>Submit</a:t>
            </a:r>
            <a:r>
              <a:rPr lang="nl-BE" altLang="en-US" sz="2000" dirty="0">
                <a:latin typeface="+mj-lt"/>
              </a:rPr>
              <a:t> </a:t>
            </a:r>
            <a:r>
              <a:rPr lang="nl-BE" altLang="en-US" sz="2000" dirty="0" err="1">
                <a:latin typeface="+mj-lt"/>
              </a:rPr>
              <a:t>jobscript</a:t>
            </a:r>
            <a:r>
              <a:rPr lang="nl-BE" altLang="en-US" sz="2000" dirty="0">
                <a:latin typeface="+mj-lt"/>
              </a:rPr>
              <a:t> </a:t>
            </a:r>
            <a:r>
              <a:rPr lang="nl-BE" altLang="en-US" sz="2000" dirty="0" err="1">
                <a:latin typeface="+mj-lt"/>
                <a:cs typeface="Courier New" panose="02070309020205020404" pitchFamily="49" charset="0"/>
              </a:rPr>
              <a:t>cpujob.pbs</a:t>
            </a:r>
            <a:r>
              <a:rPr lang="nl-BE" altLang="en-US" sz="2000" dirty="0">
                <a:latin typeface="+mj-lt"/>
              </a:rPr>
              <a:t> </a:t>
            </a:r>
            <a:r>
              <a:rPr lang="nl-BE" altLang="en-US" sz="2000" dirty="0" err="1">
                <a:latin typeface="+mj-lt"/>
              </a:rPr>
              <a:t>to</a:t>
            </a:r>
            <a:r>
              <a:rPr lang="nl-BE" altLang="en-US" sz="2000" dirty="0">
                <a:latin typeface="+mj-lt"/>
              </a:rPr>
              <a:t> the cluster</a:t>
            </a:r>
            <a:r>
              <a:rPr lang="pl-PL" altLang="en-US" sz="2000" dirty="0">
                <a:latin typeface="+mj-lt"/>
              </a:rPr>
              <a:t> </a:t>
            </a:r>
          </a:p>
          <a:p>
            <a:pPr marL="360000" lvl="1" indent="0">
              <a:spcBef>
                <a:spcPts val="0"/>
              </a:spcBef>
              <a:buNone/>
            </a:pPr>
            <a:r>
              <a:rPr lang="pl-PL" altLang="en-US" sz="2000" dirty="0" err="1">
                <a:latin typeface="Courier New" panose="02070309020205020404" pitchFamily="49" charset="0"/>
                <a:cs typeface="Courier New" panose="02070309020205020404" pitchFamily="49" charset="0"/>
              </a:rPr>
              <a:t>qsub</a:t>
            </a:r>
            <a:r>
              <a:rPr lang="en-US" altLang="en-US" sz="2000" dirty="0">
                <a:latin typeface="Courier New" panose="02070309020205020404" pitchFamily="49" charset="0"/>
                <a:cs typeface="Courier New" panose="02070309020205020404" pitchFamily="49" charset="0"/>
              </a:rPr>
              <a:t> </a:t>
            </a:r>
            <a:r>
              <a:rPr lang="pl-PL" altLang="en-US" sz="2000" dirty="0" err="1">
                <a:latin typeface="Courier New" panose="02070309020205020404" pitchFamily="49" charset="0"/>
                <a:cs typeface="Courier New" panose="02070309020205020404" pitchFamily="49" charset="0"/>
              </a:rPr>
              <a:t>cpujob.pbs</a:t>
            </a:r>
            <a:endParaRPr lang="en-US" altLang="en-US" sz="2000" dirty="0">
              <a:latin typeface="+mj-lt"/>
            </a:endParaRPr>
          </a:p>
          <a:p>
            <a:pPr marL="285750" indent="-285750"/>
            <a:r>
              <a:rPr lang="en-US" altLang="en-US" sz="2000" dirty="0"/>
              <a:t> </a:t>
            </a:r>
            <a:r>
              <a:rPr lang="pl-PL" altLang="en-US" sz="2000" dirty="0" err="1"/>
              <a:t>Check</a:t>
            </a:r>
            <a:r>
              <a:rPr lang="pl-PL" altLang="en-US" sz="2000" dirty="0"/>
              <a:t> the status of </a:t>
            </a:r>
            <a:r>
              <a:rPr lang="pl-PL" altLang="en-US" sz="2000" dirty="0" err="1"/>
              <a:t>your</a:t>
            </a:r>
            <a:r>
              <a:rPr lang="pl-PL" altLang="en-US" sz="2000" dirty="0"/>
              <a:t> </a:t>
            </a:r>
            <a:r>
              <a:rPr lang="pl-PL" altLang="en-US" sz="2000" dirty="0" err="1"/>
              <a:t>job</a:t>
            </a:r>
            <a:r>
              <a:rPr lang="pl-PL" altLang="en-US" sz="2000" dirty="0"/>
              <a:t>(s) (</a:t>
            </a:r>
            <a:r>
              <a:rPr lang="pl-PL" altLang="en-US" sz="2000" dirty="0" err="1">
                <a:latin typeface="Courier New" panose="02070309020205020404" pitchFamily="49" charset="0"/>
                <a:cs typeface="Courier New" panose="02070309020205020404" pitchFamily="49" charset="0"/>
              </a:rPr>
              <a:t>qstat</a:t>
            </a:r>
            <a:r>
              <a:rPr lang="en-US" altLang="en-US" sz="2000" dirty="0"/>
              <a:t>)</a:t>
            </a:r>
            <a:endParaRPr lang="pl-PL" altLang="en-US" sz="2000" dirty="0">
              <a:latin typeface="+mj-lt"/>
            </a:endParaRPr>
          </a:p>
          <a:p>
            <a:r>
              <a:rPr lang="nl-BE" altLang="en-US" sz="2000" dirty="0" err="1">
                <a:latin typeface="+mj-lt"/>
              </a:rPr>
              <a:t>Analyze</a:t>
            </a:r>
            <a:r>
              <a:rPr lang="nl-BE" altLang="en-US" sz="2000" dirty="0">
                <a:latin typeface="+mj-lt"/>
              </a:rPr>
              <a:t> </a:t>
            </a:r>
            <a:r>
              <a:rPr lang="nl-BE" altLang="en-US" sz="2000" dirty="0" err="1">
                <a:latin typeface="+mj-lt"/>
              </a:rPr>
              <a:t>outputs</a:t>
            </a:r>
            <a:r>
              <a:rPr lang="pl-PL" altLang="en-US" sz="2000" dirty="0">
                <a:latin typeface="+mj-lt"/>
              </a:rPr>
              <a:t> (i.e. display the </a:t>
            </a:r>
            <a:r>
              <a:rPr lang="pl-PL" altLang="en-US" sz="2000" dirty="0" err="1">
                <a:latin typeface="+mj-lt"/>
              </a:rPr>
              <a:t>output</a:t>
            </a:r>
            <a:r>
              <a:rPr lang="pl-PL" altLang="en-US" sz="2000" dirty="0">
                <a:latin typeface="+mj-lt"/>
              </a:rPr>
              <a:t> file</a:t>
            </a:r>
            <a:r>
              <a:rPr lang="en-US" altLang="en-US" sz="2000" dirty="0">
                <a:latin typeface="+mj-lt"/>
              </a:rPr>
              <a:t> – commands </a:t>
            </a:r>
            <a:r>
              <a:rPr lang="en-US" altLang="en-US" sz="2000" dirty="0">
                <a:latin typeface="Courier New" panose="02070309020205020404" pitchFamily="49" charset="0"/>
                <a:cs typeface="Courier New" panose="02070309020205020404" pitchFamily="49" charset="0"/>
              </a:rPr>
              <a:t>cat, more, less filename</a:t>
            </a:r>
            <a:r>
              <a:rPr lang="pl-PL" altLang="en-US" sz="2000" dirty="0">
                <a:latin typeface="+mj-lt"/>
              </a:rPr>
              <a:t>)</a:t>
            </a:r>
            <a:endParaRPr lang="nl-BE" altLang="en-US" sz="2000" dirty="0">
              <a:latin typeface="+mj-lt"/>
            </a:endParaRPr>
          </a:p>
        </p:txBody>
      </p:sp>
      <p:sp>
        <p:nvSpPr>
          <p:cNvPr id="48130" name="Titel 1"/>
          <p:cNvSpPr>
            <a:spLocks noGrp="1"/>
          </p:cNvSpPr>
          <p:nvPr>
            <p:ph type="title"/>
          </p:nvPr>
        </p:nvSpPr>
        <p:spPr/>
        <p:txBody>
          <a:bodyPr/>
          <a:lstStyle/>
          <a:p>
            <a:r>
              <a:rPr lang="nl-BE" altLang="en-US" dirty="0"/>
              <a:t>Hands-on</a:t>
            </a:r>
            <a:r>
              <a:rPr lang="pl-PL" altLang="en-US" dirty="0"/>
              <a:t> 2</a:t>
            </a:r>
            <a:endParaRPr lang="nl-BE" altLang="en-US" dirty="0"/>
          </a:p>
        </p:txBody>
      </p:sp>
    </p:spTree>
    <p:extLst>
      <p:ext uri="{BB962C8B-B14F-4D97-AF65-F5344CB8AC3E}">
        <p14:creationId xmlns:p14="http://schemas.microsoft.com/office/powerpoint/2010/main" val="413660785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150246" y="3383121"/>
            <a:ext cx="4618572" cy="1877437"/>
          </a:xfrm>
          <a:prstGeom prst="rect">
            <a:avLst/>
          </a:prstGeom>
          <a:noFill/>
        </p:spPr>
        <p:txBody>
          <a:bodyPr wrap="none" rtlCol="0">
            <a:spAutoFit/>
          </a:bodyPr>
          <a:lstStyle/>
          <a:p>
            <a:r>
              <a:rPr lang="en-US" sz="3200" b="1" dirty="0">
                <a:solidFill>
                  <a:schemeClr val="bg1"/>
                </a:solidFill>
                <a:ea typeface="Roboto" panose="02000000000000000000" pitchFamily="2" charset="0"/>
              </a:rPr>
              <a:t>Optional Slides:</a:t>
            </a:r>
          </a:p>
          <a:p>
            <a:pPr marL="457200" indent="-457200">
              <a:buFont typeface="Wingdings" panose="05000000000000000000" pitchFamily="2" charset="2"/>
              <a:buChar char="q"/>
            </a:pPr>
            <a:r>
              <a:rPr lang="en-US" sz="2800" b="1" dirty="0">
                <a:solidFill>
                  <a:schemeClr val="bg1"/>
                </a:solidFill>
                <a:ea typeface="Roboto" panose="02000000000000000000" pitchFamily="2" charset="0"/>
              </a:rPr>
              <a:t>(Brief) Linux Intro</a:t>
            </a:r>
          </a:p>
          <a:p>
            <a:pPr marL="457200" indent="-457200">
              <a:buFont typeface="Wingdings" panose="05000000000000000000" pitchFamily="2" charset="2"/>
              <a:buChar char="q"/>
            </a:pPr>
            <a:r>
              <a:rPr lang="en-US" sz="2800" b="1" dirty="0">
                <a:solidFill>
                  <a:schemeClr val="bg1"/>
                </a:solidFill>
                <a:ea typeface="Roboto" panose="02000000000000000000" pitchFamily="2" charset="0"/>
              </a:rPr>
              <a:t>Python &amp; R with </a:t>
            </a:r>
            <a:r>
              <a:rPr lang="en-US" sz="2800" b="1" dirty="0" err="1">
                <a:solidFill>
                  <a:schemeClr val="bg1"/>
                </a:solidFill>
                <a:ea typeface="Roboto" panose="02000000000000000000" pitchFamily="2" charset="0"/>
              </a:rPr>
              <a:t>Conda</a:t>
            </a:r>
            <a:endParaRPr lang="en-US" sz="2800" b="1" dirty="0">
              <a:solidFill>
                <a:schemeClr val="bg1"/>
              </a:solidFill>
              <a:ea typeface="Roboto" panose="02000000000000000000" pitchFamily="2" charset="0"/>
            </a:endParaRPr>
          </a:p>
          <a:p>
            <a:pPr marL="457200" indent="-457200">
              <a:buFont typeface="Wingdings" panose="05000000000000000000" pitchFamily="2" charset="2"/>
              <a:buChar char="q"/>
            </a:pPr>
            <a:r>
              <a:rPr lang="en-US" sz="2800" b="1" dirty="0">
                <a:solidFill>
                  <a:schemeClr val="bg1"/>
                </a:solidFill>
                <a:ea typeface="Roboto" panose="02000000000000000000" pitchFamily="2" charset="0"/>
              </a:rPr>
              <a:t>Worker Framework</a:t>
            </a:r>
          </a:p>
        </p:txBody>
      </p:sp>
      <p:sp>
        <p:nvSpPr>
          <p:cNvPr id="6" name="Slide Number Placeholder 5"/>
          <p:cNvSpPr>
            <a:spLocks noGrp="1"/>
          </p:cNvSpPr>
          <p:nvPr>
            <p:ph type="sldNum" sz="quarter" idx="12"/>
          </p:nvPr>
        </p:nvSpPr>
        <p:spPr/>
        <p:txBody>
          <a:bodyPr/>
          <a:lstStyle/>
          <a:p>
            <a:fld id="{A2912448-FEEC-49E8-9588-2DF1F90D57C2}" type="slidenum">
              <a:rPr lang="en-US" smtClean="0"/>
              <a:t>118</a:t>
            </a:fld>
            <a:endParaRPr lang="en-US"/>
          </a:p>
        </p:txBody>
      </p:sp>
    </p:spTree>
    <p:extLst>
      <p:ext uri="{BB962C8B-B14F-4D97-AF65-F5344CB8AC3E}">
        <p14:creationId xmlns:p14="http://schemas.microsoft.com/office/powerpoint/2010/main" val="2844878565"/>
      </p:ext>
    </p:extLst>
  </p:cSld>
  <p:clrMapOvr>
    <a:masterClrMapping/>
  </p:clrMapOvr>
  <mc:AlternateContent xmlns:mc="http://schemas.openxmlformats.org/markup-compatibility/2006">
    <mc:Choice xmlns:p14="http://schemas.microsoft.com/office/powerpoint/2010/main" Requires="p14">
      <p:transition spd="slow" p14:dur="800">
        <p14:flythrough dir="out"/>
      </p:transition>
    </mc:Choice>
    <mc:Fallback>
      <p:transition spd="slow">
        <p:fade/>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150246" y="4077072"/>
            <a:ext cx="6083525" cy="584775"/>
          </a:xfrm>
          <a:prstGeom prst="rect">
            <a:avLst/>
          </a:prstGeom>
          <a:noFill/>
        </p:spPr>
        <p:txBody>
          <a:bodyPr wrap="none" rtlCol="0">
            <a:spAutoFit/>
          </a:bodyPr>
          <a:lstStyle/>
          <a:p>
            <a:r>
              <a:rPr lang="en-US" sz="3200" b="1" dirty="0">
                <a:solidFill>
                  <a:schemeClr val="bg1"/>
                </a:solidFill>
                <a:ea typeface="Roboto" panose="02000000000000000000" pitchFamily="2" charset="0"/>
              </a:rPr>
              <a:t>(Very) Basic Linux Commands</a:t>
            </a:r>
          </a:p>
        </p:txBody>
      </p:sp>
      <p:sp>
        <p:nvSpPr>
          <p:cNvPr id="6" name="Slide Number Placeholder 5"/>
          <p:cNvSpPr>
            <a:spLocks noGrp="1"/>
          </p:cNvSpPr>
          <p:nvPr>
            <p:ph type="sldNum" sz="quarter" idx="12"/>
          </p:nvPr>
        </p:nvSpPr>
        <p:spPr/>
        <p:txBody>
          <a:bodyPr/>
          <a:lstStyle/>
          <a:p>
            <a:fld id="{A2912448-FEEC-49E8-9588-2DF1F90D57C2}" type="slidenum">
              <a:rPr lang="en-US" smtClean="0"/>
              <a:t>119</a:t>
            </a:fld>
            <a:endParaRPr lang="en-US"/>
          </a:p>
        </p:txBody>
      </p:sp>
    </p:spTree>
    <p:extLst>
      <p:ext uri="{BB962C8B-B14F-4D97-AF65-F5344CB8AC3E}">
        <p14:creationId xmlns:p14="http://schemas.microsoft.com/office/powerpoint/2010/main" val="4186746957"/>
      </p:ext>
    </p:extLst>
  </p:cSld>
  <p:clrMapOvr>
    <a:masterClrMapping/>
  </p:clrMapOvr>
  <mc:AlternateContent xmlns:mc="http://schemas.openxmlformats.org/markup-compatibility/2006">
    <mc:Choice xmlns:p14="http://schemas.microsoft.com/office/powerpoint/2010/main" Requires="p14">
      <p:transition spd="slow" p14:dur="800">
        <p14:flythrough dir="ou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294967295"/>
          </p:nvPr>
        </p:nvSpPr>
        <p:spPr>
          <a:xfrm>
            <a:off x="5844851" y="6384346"/>
            <a:ext cx="502300" cy="365125"/>
          </a:xfrm>
        </p:spPr>
        <p:txBody>
          <a:bodyPr/>
          <a:lstStyle/>
          <a:p>
            <a:fld id="{F35D8031-C8E5-48F8-A3B6-81643B27A3AF}" type="slidenum">
              <a:rPr lang="nl-BE" smtClean="0"/>
              <a:pPr/>
              <a:t>12</a:t>
            </a:fld>
            <a:endParaRPr lang="nl-BE"/>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79576" y="1196753"/>
            <a:ext cx="7668344" cy="4582111"/>
          </a:xfrm>
          <a:prstGeom prst="rect">
            <a:avLst/>
          </a:prstGeom>
        </p:spPr>
      </p:pic>
      <p:grpSp>
        <p:nvGrpSpPr>
          <p:cNvPr id="5" name="Group 4"/>
          <p:cNvGrpSpPr/>
          <p:nvPr/>
        </p:nvGrpSpPr>
        <p:grpSpPr>
          <a:xfrm>
            <a:off x="551384" y="3429002"/>
            <a:ext cx="2160240" cy="1728190"/>
            <a:chOff x="2495600" y="3624863"/>
            <a:chExt cx="1865662" cy="1244297"/>
          </a:xfrm>
        </p:grpSpPr>
        <p:sp>
          <p:nvSpPr>
            <p:cNvPr id="4" name="Rectangle 3"/>
            <p:cNvSpPr/>
            <p:nvPr/>
          </p:nvSpPr>
          <p:spPr>
            <a:xfrm>
              <a:off x="2495600" y="4221088"/>
              <a:ext cx="1368152" cy="648072"/>
            </a:xfrm>
            <a:prstGeom prst="rect">
              <a:avLst/>
            </a:prstGeom>
            <a:solidFill>
              <a:schemeClr val="accent1"/>
            </a:solid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r>
                <a:rPr lang="en-US" sz="1400" dirty="0">
                  <a:solidFill>
                    <a:schemeClr val="bg1"/>
                  </a:solidFill>
                </a:rPr>
                <a:t>Search you keywords here; e.g. </a:t>
              </a:r>
              <a:r>
                <a:rPr lang="en-US" sz="1400" dirty="0" err="1">
                  <a:solidFill>
                    <a:schemeClr val="bg1"/>
                  </a:solidFill>
                </a:rPr>
                <a:t>qsub</a:t>
              </a:r>
              <a:endParaRPr lang="nl-BE" sz="1400" dirty="0">
                <a:solidFill>
                  <a:schemeClr val="bg1"/>
                </a:solidFill>
              </a:endParaRPr>
            </a:p>
          </p:txBody>
        </p:sp>
        <p:cxnSp>
          <p:nvCxnSpPr>
            <p:cNvPr id="6" name="Straight Arrow Connector 5"/>
            <p:cNvCxnSpPr>
              <a:stCxn id="4" idx="0"/>
            </p:cNvCxnSpPr>
            <p:nvPr/>
          </p:nvCxnSpPr>
          <p:spPr>
            <a:xfrm flipV="1">
              <a:off x="3179676" y="3624863"/>
              <a:ext cx="1181586" cy="596225"/>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13422057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8CD8E6A-08C9-49B9-A7D5-27A98AD8C28F}" type="slidenum">
              <a:rPr lang="nl-NL" smtClean="0"/>
              <a:pPr/>
              <a:t>120</a:t>
            </a:fld>
            <a:endParaRPr lang="nl-NL"/>
          </a:p>
        </p:txBody>
      </p:sp>
      <p:sp>
        <p:nvSpPr>
          <p:cNvPr id="21507" name="Tijdelijke aanduiding voor tekst 2"/>
          <p:cNvSpPr txBox="1">
            <a:spLocks noGrp="1"/>
          </p:cNvSpPr>
          <p:nvPr>
            <p:ph idx="1"/>
          </p:nvPr>
        </p:nvSpPr>
        <p:spPr/>
        <p:txBody>
          <a:bodyPr/>
          <a:lstStyle/>
          <a:p>
            <a:pPr marL="0" indent="0">
              <a:buNone/>
            </a:pPr>
            <a:r>
              <a:rPr lang="en-US" sz="2000" dirty="0"/>
              <a:t>Lists the files in the current directory, in alphanumeric order, except files starting with the “.” character.</a:t>
            </a:r>
          </a:p>
          <a:p>
            <a:r>
              <a:rPr lang="en-US" sz="2000" dirty="0">
                <a:latin typeface="Courier New" panose="02070309020205020404" pitchFamily="49" charset="0"/>
                <a:cs typeface="Courier New" panose="02070309020205020404" pitchFamily="49" charset="0"/>
              </a:rPr>
              <a:t>$</a:t>
            </a:r>
            <a:r>
              <a:rPr lang="pl-PL" sz="2000" dirty="0">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ls -a </a:t>
            </a:r>
            <a:r>
              <a:rPr lang="en-US" sz="2000" dirty="0"/>
              <a:t>(all)</a:t>
            </a:r>
            <a:br>
              <a:rPr lang="en-US" sz="2000" dirty="0"/>
            </a:br>
            <a:r>
              <a:rPr lang="en-US" sz="2000" dirty="0"/>
              <a:t>Lists all the files (including .* files)</a:t>
            </a:r>
          </a:p>
          <a:p>
            <a:r>
              <a:rPr lang="en-US" sz="2000" dirty="0">
                <a:latin typeface="Courier New" panose="02070309020205020404" pitchFamily="49" charset="0"/>
                <a:cs typeface="Courier New" panose="02070309020205020404" pitchFamily="49" charset="0"/>
              </a:rPr>
              <a:t>$</a:t>
            </a:r>
            <a:r>
              <a:rPr lang="pl-PL" sz="2000" dirty="0">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ls -l </a:t>
            </a:r>
            <a:r>
              <a:rPr lang="en-US" sz="2000" dirty="0"/>
              <a:t>(long)</a:t>
            </a:r>
            <a:br>
              <a:rPr lang="en-US" sz="2000" dirty="0"/>
            </a:br>
            <a:r>
              <a:rPr lang="en-US" sz="2000" dirty="0"/>
              <a:t>Long listing (type, date, size, owner, permissions)</a:t>
            </a:r>
          </a:p>
          <a:p>
            <a:r>
              <a:rPr lang="en-US" sz="2000" dirty="0">
                <a:latin typeface="Courier New" panose="02070309020205020404" pitchFamily="49" charset="0"/>
                <a:cs typeface="Courier New" panose="02070309020205020404" pitchFamily="49" charset="0"/>
              </a:rPr>
              <a:t>$</a:t>
            </a:r>
            <a:r>
              <a:rPr lang="pl-PL" sz="2000" dirty="0">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ls -t </a:t>
            </a:r>
            <a:r>
              <a:rPr lang="en-US" sz="2000" dirty="0"/>
              <a:t>(time)</a:t>
            </a:r>
            <a:br>
              <a:rPr lang="en-US" sz="2000" dirty="0"/>
            </a:br>
            <a:r>
              <a:rPr lang="en-US" sz="2000" dirty="0"/>
              <a:t>Lists the most recent files first</a:t>
            </a:r>
          </a:p>
          <a:p>
            <a:r>
              <a:rPr lang="en-US" sz="2000" dirty="0">
                <a:latin typeface="Courier New" panose="02070309020205020404" pitchFamily="49" charset="0"/>
                <a:cs typeface="Courier New" panose="02070309020205020404" pitchFamily="49" charset="0"/>
              </a:rPr>
              <a:t>$</a:t>
            </a:r>
            <a:r>
              <a:rPr lang="pl-PL" sz="2000" dirty="0">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ls -S </a:t>
            </a:r>
            <a:r>
              <a:rPr lang="en-US" sz="2000" dirty="0"/>
              <a:t>(size)</a:t>
            </a:r>
            <a:br>
              <a:rPr lang="en-US" sz="2000" dirty="0"/>
            </a:br>
            <a:r>
              <a:rPr lang="en-US" sz="2000" dirty="0"/>
              <a:t>Lists the biggest files first</a:t>
            </a:r>
          </a:p>
          <a:p>
            <a:r>
              <a:rPr lang="en-US" sz="2000" dirty="0">
                <a:latin typeface="Courier New" panose="02070309020205020404" pitchFamily="49" charset="0"/>
                <a:cs typeface="Courier New" panose="02070309020205020404" pitchFamily="49" charset="0"/>
              </a:rPr>
              <a:t>$</a:t>
            </a:r>
            <a:r>
              <a:rPr lang="pl-PL" sz="2000" dirty="0">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ls -r </a:t>
            </a:r>
            <a:r>
              <a:rPr lang="en-US" sz="2000" dirty="0"/>
              <a:t>(reverse)</a:t>
            </a:r>
            <a:br>
              <a:rPr lang="en-US" sz="2000" dirty="0"/>
            </a:br>
            <a:r>
              <a:rPr lang="en-US" sz="2000" dirty="0"/>
              <a:t>Reverses the sort order</a:t>
            </a:r>
          </a:p>
          <a:p>
            <a:r>
              <a:rPr lang="en-US" sz="2000" dirty="0">
                <a:latin typeface="Courier New" panose="02070309020205020404" pitchFamily="49" charset="0"/>
                <a:cs typeface="Courier New" panose="02070309020205020404" pitchFamily="49" charset="0"/>
              </a:rPr>
              <a:t>$</a:t>
            </a:r>
            <a:r>
              <a:rPr lang="pl-PL" sz="2000" dirty="0">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ls -</a:t>
            </a:r>
            <a:r>
              <a:rPr lang="en-US" sz="2000" dirty="0" err="1">
                <a:latin typeface="Courier New" panose="02070309020205020404" pitchFamily="49" charset="0"/>
                <a:cs typeface="Courier New" panose="02070309020205020404" pitchFamily="49" charset="0"/>
              </a:rPr>
              <a:t>ltr</a:t>
            </a:r>
            <a:r>
              <a:rPr lang="en-US" sz="2000" dirty="0">
                <a:latin typeface="Courier New" panose="02070309020205020404" pitchFamily="49" charset="0"/>
                <a:cs typeface="Courier New" panose="02070309020205020404" pitchFamily="49" charset="0"/>
              </a:rPr>
              <a:t> </a:t>
            </a:r>
            <a:r>
              <a:rPr lang="en-US" sz="2000" dirty="0"/>
              <a:t>(options can be combined)</a:t>
            </a:r>
            <a:br>
              <a:rPr lang="en-US" sz="2000" dirty="0"/>
            </a:br>
            <a:r>
              <a:rPr lang="en-US" sz="2000" dirty="0"/>
              <a:t>Long listing, most recent files at the end</a:t>
            </a:r>
          </a:p>
          <a:p>
            <a:endParaRPr lang="en-US" sz="2000" dirty="0"/>
          </a:p>
        </p:txBody>
      </p:sp>
      <p:sp>
        <p:nvSpPr>
          <p:cNvPr id="21506" name="Titel 1"/>
          <p:cNvSpPr txBox="1">
            <a:spLocks noGrp="1"/>
          </p:cNvSpPr>
          <p:nvPr>
            <p:ph type="title"/>
          </p:nvPr>
        </p:nvSpPr>
        <p:spPr/>
        <p:txBody>
          <a:bodyPr/>
          <a:lstStyle/>
          <a:p>
            <a:r>
              <a:rPr lang="nl-BE"/>
              <a:t>ls command</a:t>
            </a:r>
            <a:endParaRPr lang="nl-BE" dirty="0"/>
          </a:p>
        </p:txBody>
      </p:sp>
    </p:spTree>
    <p:extLst>
      <p:ext uri="{BB962C8B-B14F-4D97-AF65-F5344CB8AC3E}">
        <p14:creationId xmlns:p14="http://schemas.microsoft.com/office/powerpoint/2010/main" val="118956174"/>
      </p:ext>
    </p:extLst>
  </p:cSld>
  <p:clrMapOvr>
    <a:masterClrMapping/>
  </p:clrMapOvr>
  <p:transition/>
</p:sld>
</file>

<file path=ppt/slides/slide1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78CD8E6A-08C9-49B9-A7D5-27A98AD8C28F}" type="slidenum">
              <a:rPr lang="nl-NL" smtClean="0"/>
              <a:pPr/>
              <a:t>121</a:t>
            </a:fld>
            <a:endParaRPr lang="nl-NL"/>
          </a:p>
        </p:txBody>
      </p:sp>
      <p:sp>
        <p:nvSpPr>
          <p:cNvPr id="3" name="Tijdelijke aanduiding voor inhoud 2"/>
          <p:cNvSpPr>
            <a:spLocks noGrp="1"/>
          </p:cNvSpPr>
          <p:nvPr>
            <p:ph idx="1"/>
          </p:nvPr>
        </p:nvSpPr>
        <p:spPr>
          <a:xfrm>
            <a:off x="720000" y="1305256"/>
            <a:ext cx="11112000" cy="4428000"/>
          </a:xfrm>
        </p:spPr>
        <p:txBody>
          <a:bodyPr/>
          <a:lstStyle/>
          <a:p>
            <a:pPr>
              <a:lnSpc>
                <a:spcPct val="80000"/>
              </a:lnSpc>
            </a:pPr>
            <a:r>
              <a:rPr lang="en-US" sz="2000" b="1" dirty="0"/>
              <a:t>P</a:t>
            </a:r>
            <a:r>
              <a:rPr lang="en-US" sz="2000" dirty="0"/>
              <a:t>rint </a:t>
            </a:r>
            <a:r>
              <a:rPr lang="en-US" sz="2000" b="1" dirty="0"/>
              <a:t>W</a:t>
            </a:r>
            <a:r>
              <a:rPr lang="en-US" sz="2000" dirty="0"/>
              <a:t>orking </a:t>
            </a:r>
            <a:r>
              <a:rPr lang="en-US" sz="2000" b="1" dirty="0"/>
              <a:t>D</a:t>
            </a:r>
            <a:r>
              <a:rPr lang="en-US" sz="2000" dirty="0"/>
              <a:t>irectory </a:t>
            </a:r>
          </a:p>
          <a:p>
            <a:pPr lvl="1">
              <a:lnSpc>
                <a:spcPct val="80000"/>
              </a:lnSpc>
            </a:pPr>
            <a:r>
              <a:rPr lang="en-US" sz="2000" dirty="0"/>
              <a:t>displays your current location within the file system.</a:t>
            </a:r>
          </a:p>
          <a:p>
            <a:pPr lvl="1">
              <a:lnSpc>
                <a:spcPct val="80000"/>
              </a:lnSpc>
            </a:pPr>
            <a:r>
              <a:rPr lang="en-US" sz="2000" dirty="0">
                <a:latin typeface="Courier New" panose="02070309020205020404" pitchFamily="49" charset="0"/>
                <a:cs typeface="Courier New" panose="02070309020205020404" pitchFamily="49" charset="0"/>
              </a:rPr>
              <a:t>$</a:t>
            </a:r>
            <a:r>
              <a:rPr lang="pl-PL"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pwd</a:t>
            </a:r>
            <a:r>
              <a:rPr lang="en-US" sz="2000" dirty="0">
                <a:latin typeface="Courier New" panose="02070309020205020404" pitchFamily="49" charset="0"/>
                <a:cs typeface="Courier New" panose="02070309020205020404" pitchFamily="49" charset="0"/>
              </a:rPr>
              <a:t> </a:t>
            </a:r>
          </a:p>
          <a:p>
            <a:pPr marL="342900" lvl="1" indent="0">
              <a:lnSpc>
                <a:spcPct val="80000"/>
              </a:lnSpc>
              <a:buNone/>
            </a:pPr>
            <a:endParaRPr lang="en-US" sz="2000" dirty="0"/>
          </a:p>
          <a:p>
            <a:pPr>
              <a:lnSpc>
                <a:spcPct val="80000"/>
              </a:lnSpc>
            </a:pPr>
            <a:r>
              <a:rPr lang="nl-BE" sz="2300" b="1" dirty="0"/>
              <a:t>C</a:t>
            </a:r>
            <a:r>
              <a:rPr lang="nl-BE" sz="2300" dirty="0"/>
              <a:t>hange </a:t>
            </a:r>
            <a:r>
              <a:rPr lang="nl-BE" sz="2300" b="1" dirty="0"/>
              <a:t>D</a:t>
            </a:r>
            <a:r>
              <a:rPr lang="nl-BE" sz="2300" dirty="0"/>
              <a:t>irectories </a:t>
            </a:r>
          </a:p>
          <a:p>
            <a:pPr lvl="1">
              <a:lnSpc>
                <a:spcPct val="80000"/>
              </a:lnSpc>
            </a:pPr>
            <a:r>
              <a:rPr lang="en-US" sz="2000" dirty="0"/>
              <a:t>changes the position to the specific directory</a:t>
            </a:r>
          </a:p>
          <a:p>
            <a:pPr lvl="1">
              <a:lnSpc>
                <a:spcPct val="80000"/>
              </a:lnSpc>
            </a:pPr>
            <a:r>
              <a:rPr lang="en-US" sz="2000" dirty="0">
                <a:latin typeface="Courier New" panose="02070309020205020404" pitchFamily="49" charset="0"/>
                <a:cs typeface="Courier New" panose="02070309020205020404" pitchFamily="49" charset="0"/>
              </a:rPr>
              <a:t>$</a:t>
            </a:r>
            <a:r>
              <a:rPr lang="pl-PL" sz="2000" dirty="0">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cd </a:t>
            </a:r>
            <a:r>
              <a:rPr lang="en-US" sz="2000" dirty="0" err="1">
                <a:latin typeface="Courier New" panose="02070309020205020404" pitchFamily="49" charset="0"/>
                <a:cs typeface="Courier New" panose="02070309020205020404" pitchFamily="49" charset="0"/>
              </a:rPr>
              <a:t>dir_name</a:t>
            </a:r>
            <a:r>
              <a:rPr lang="en-US" sz="2000" dirty="0">
                <a:latin typeface="Courier New" panose="02070309020205020404" pitchFamily="49" charset="0"/>
                <a:cs typeface="Courier New" panose="02070309020205020404" pitchFamily="49" charset="0"/>
              </a:rPr>
              <a:t> </a:t>
            </a:r>
            <a:endParaRPr lang="en-US" sz="2000" dirty="0"/>
          </a:p>
          <a:p>
            <a:pPr lvl="1">
              <a:lnSpc>
                <a:spcPct val="80000"/>
              </a:lnSpc>
            </a:pPr>
            <a:r>
              <a:rPr lang="en-US" sz="2000" dirty="0"/>
              <a:t>You can specify directory names in two ways:</a:t>
            </a:r>
          </a:p>
          <a:p>
            <a:pPr lvl="2">
              <a:lnSpc>
                <a:spcPct val="80000"/>
              </a:lnSpc>
            </a:pPr>
            <a:r>
              <a:rPr lang="en-US" sz="1700" dirty="0"/>
              <a:t>Absolute pathname (starts from the root of the tree)</a:t>
            </a:r>
          </a:p>
          <a:p>
            <a:pPr lvl="2">
              <a:lnSpc>
                <a:spcPct val="80000"/>
              </a:lnSpc>
              <a:buNone/>
            </a:pPr>
            <a:r>
              <a:rPr lang="en-US" dirty="0">
                <a:latin typeface="Courier New" panose="02070309020205020404" pitchFamily="49" charset="0"/>
                <a:cs typeface="Courier New" panose="02070309020205020404" pitchFamily="49" charset="0"/>
              </a:rPr>
              <a:t>	$</a:t>
            </a:r>
            <a:r>
              <a:rPr lang="pl-PL" dirty="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cd /u/home/</a:t>
            </a:r>
            <a:r>
              <a:rPr lang="en-US" dirty="0" err="1">
                <a:latin typeface="Courier New" panose="02070309020205020404" pitchFamily="49" charset="0"/>
                <a:cs typeface="Courier New" panose="02070309020205020404" pitchFamily="49" charset="0"/>
              </a:rPr>
              <a:t>hpc</a:t>
            </a:r>
            <a:r>
              <a:rPr lang="en-US" dirty="0">
                <a:latin typeface="Courier New" panose="02070309020205020404" pitchFamily="49" charset="0"/>
                <a:cs typeface="Courier New" panose="02070309020205020404" pitchFamily="49" charset="0"/>
              </a:rPr>
              <a:t>/test/bin</a:t>
            </a:r>
          </a:p>
          <a:p>
            <a:pPr lvl="2">
              <a:lnSpc>
                <a:spcPct val="80000"/>
              </a:lnSpc>
            </a:pPr>
            <a:r>
              <a:rPr lang="en-US" sz="1700" dirty="0"/>
              <a:t>Relative pathname (relative to your current directory)</a:t>
            </a:r>
          </a:p>
          <a:p>
            <a:pPr lvl="3">
              <a:lnSpc>
                <a:spcPct val="80000"/>
              </a:lnSpc>
              <a:buNone/>
            </a:pPr>
            <a:r>
              <a:rPr lang="en-US" dirty="0">
                <a:latin typeface="Courier New" panose="02070309020205020404" pitchFamily="49" charset="0"/>
                <a:cs typeface="Courier New" panose="02070309020205020404" pitchFamily="49" charset="0"/>
              </a:rPr>
              <a:t>$</a:t>
            </a:r>
            <a:r>
              <a:rPr lang="pl-PL" dirty="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cd</a:t>
            </a:r>
          </a:p>
          <a:p>
            <a:pPr lvl="3">
              <a:lnSpc>
                <a:spcPct val="80000"/>
              </a:lnSpc>
              <a:buNone/>
            </a:pPr>
            <a:r>
              <a:rPr lang="en-US" dirty="0">
                <a:latin typeface="Courier New" panose="02070309020205020404" pitchFamily="49" charset="0"/>
                <a:cs typeface="Courier New" panose="02070309020205020404" pitchFamily="49" charset="0"/>
              </a:rPr>
              <a:t>$</a:t>
            </a:r>
            <a:r>
              <a:rPr lang="pl-PL" dirty="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cd .</a:t>
            </a:r>
          </a:p>
          <a:p>
            <a:pPr lvl="3">
              <a:lnSpc>
                <a:spcPct val="80000"/>
              </a:lnSpc>
              <a:buNone/>
            </a:pPr>
            <a:r>
              <a:rPr lang="en-US" dirty="0">
                <a:latin typeface="Courier New" panose="02070309020205020404" pitchFamily="49" charset="0"/>
                <a:cs typeface="Courier New" panose="02070309020205020404" pitchFamily="49" charset="0"/>
              </a:rPr>
              <a:t>$</a:t>
            </a:r>
            <a:r>
              <a:rPr lang="pl-PL" dirty="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cd ..</a:t>
            </a:r>
          </a:p>
          <a:p>
            <a:pPr lvl="3">
              <a:lnSpc>
                <a:spcPct val="80000"/>
              </a:lnSpc>
              <a:buNone/>
            </a:pPr>
            <a:r>
              <a:rPr lang="en-US" dirty="0">
                <a:latin typeface="Courier New" panose="02070309020205020404" pitchFamily="49" charset="0"/>
                <a:cs typeface="Courier New" panose="02070309020205020404" pitchFamily="49" charset="0"/>
              </a:rPr>
              <a:t>$</a:t>
            </a:r>
            <a:r>
              <a:rPr lang="pl-PL" dirty="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cd test/bin</a:t>
            </a:r>
          </a:p>
          <a:p>
            <a:pPr lvl="2">
              <a:lnSpc>
                <a:spcPct val="80000"/>
              </a:lnSpc>
            </a:pPr>
            <a:r>
              <a:rPr lang="en-US" sz="1700" dirty="0"/>
              <a:t>Use environment variables</a:t>
            </a:r>
          </a:p>
          <a:p>
            <a:pPr lvl="3">
              <a:lnSpc>
                <a:spcPct val="80000"/>
              </a:lnSpc>
              <a:buNone/>
            </a:pPr>
            <a:r>
              <a:rPr lang="en-US" sz="1400" dirty="0">
                <a:latin typeface="Courier New" panose="02070309020205020404" pitchFamily="49" charset="0"/>
                <a:cs typeface="Courier New" panose="02070309020205020404" pitchFamily="49" charset="0"/>
              </a:rPr>
              <a:t>$</a:t>
            </a:r>
            <a:r>
              <a:rPr lang="pl-PL" sz="1400" dirty="0">
                <a:latin typeface="Courier New" panose="02070309020205020404" pitchFamily="49" charset="0"/>
                <a:cs typeface="Courier New" panose="02070309020205020404" pitchFamily="49" charset="0"/>
              </a:rPr>
              <a:t> </a:t>
            </a:r>
            <a:r>
              <a:rPr lang="en-US" sz="1400" dirty="0">
                <a:latin typeface="Courier New" panose="02070309020205020404" pitchFamily="49" charset="0"/>
                <a:cs typeface="Courier New" panose="02070309020205020404" pitchFamily="49" charset="0"/>
              </a:rPr>
              <a:t>cd $VSC_DATA</a:t>
            </a:r>
            <a:endParaRPr lang="en-US" dirty="0">
              <a:latin typeface="Courier New" panose="02070309020205020404" pitchFamily="49" charset="0"/>
              <a:cs typeface="Courier New" panose="02070309020205020404" pitchFamily="49" charset="0"/>
            </a:endParaRPr>
          </a:p>
          <a:p>
            <a:pPr lvl="3">
              <a:lnSpc>
                <a:spcPct val="80000"/>
              </a:lnSpc>
              <a:buNone/>
            </a:pPr>
            <a:endParaRPr lang="en-US" dirty="0">
              <a:latin typeface="Courier New" panose="02070309020205020404" pitchFamily="49" charset="0"/>
              <a:cs typeface="Courier New" panose="02070309020205020404" pitchFamily="49" charset="0"/>
            </a:endParaRPr>
          </a:p>
          <a:p>
            <a:endParaRPr lang="nl-BE" sz="2000" dirty="0">
              <a:latin typeface="+mj-lt"/>
            </a:endParaRPr>
          </a:p>
        </p:txBody>
      </p:sp>
      <p:sp>
        <p:nvSpPr>
          <p:cNvPr id="2" name="Titel 1"/>
          <p:cNvSpPr>
            <a:spLocks noGrp="1"/>
          </p:cNvSpPr>
          <p:nvPr>
            <p:ph type="title"/>
          </p:nvPr>
        </p:nvSpPr>
        <p:spPr/>
        <p:txBody>
          <a:bodyPr/>
          <a:lstStyle/>
          <a:p>
            <a:r>
              <a:rPr lang="nl-BE" dirty="0" err="1"/>
              <a:t>Moving</a:t>
            </a:r>
            <a:r>
              <a:rPr lang="nl-BE" dirty="0"/>
              <a:t> </a:t>
            </a:r>
            <a:r>
              <a:rPr lang="nl-BE" dirty="0" err="1"/>
              <a:t>around</a:t>
            </a:r>
            <a:endParaRPr lang="nl-BE" dirty="0"/>
          </a:p>
        </p:txBody>
      </p:sp>
    </p:spTree>
    <p:extLst>
      <p:ext uri="{BB962C8B-B14F-4D97-AF65-F5344CB8AC3E}">
        <p14:creationId xmlns:p14="http://schemas.microsoft.com/office/powerpoint/2010/main" val="299210131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78CD8E6A-08C9-49B9-A7D5-27A98AD8C28F}" type="slidenum">
              <a:rPr lang="nl-NL" smtClean="0"/>
              <a:pPr/>
              <a:t>122</a:t>
            </a:fld>
            <a:endParaRPr lang="nl-NL"/>
          </a:p>
        </p:txBody>
      </p:sp>
      <p:sp>
        <p:nvSpPr>
          <p:cNvPr id="3" name="Content Placeholder 2"/>
          <p:cNvSpPr>
            <a:spLocks noGrp="1"/>
          </p:cNvSpPr>
          <p:nvPr>
            <p:ph idx="1"/>
          </p:nvPr>
        </p:nvSpPr>
        <p:spPr/>
        <p:txBody>
          <a:bodyPr/>
          <a:lstStyle/>
          <a:p>
            <a:pPr>
              <a:buFont typeface="Wingdings" panose="05000000000000000000" pitchFamily="2" charset="2"/>
              <a:buChar char="q"/>
            </a:pPr>
            <a:r>
              <a:rPr lang="nl-BE" sz="1800" b="1" dirty="0"/>
              <a:t> .</a:t>
            </a:r>
          </a:p>
          <a:p>
            <a:pPr marL="865387" lvl="1" indent="-342900">
              <a:buFont typeface="Wingdings" panose="05000000000000000000" pitchFamily="2" charset="2"/>
              <a:buChar char="Ø"/>
              <a:defRPr/>
            </a:pPr>
            <a:r>
              <a:rPr lang="en-US" dirty="0"/>
              <a:t>The current directory. </a:t>
            </a:r>
          </a:p>
          <a:p>
            <a:pPr marL="865387" lvl="1" indent="-342900">
              <a:buFont typeface="Wingdings" panose="05000000000000000000" pitchFamily="2" charset="2"/>
              <a:buChar char="Ø"/>
              <a:defRPr/>
            </a:pPr>
            <a:r>
              <a:rPr lang="en-US" dirty="0"/>
              <a:t>Useful for commands taking a directory argument. </a:t>
            </a:r>
          </a:p>
          <a:p>
            <a:pPr marL="865387" lvl="1" indent="-342900">
              <a:buFont typeface="Wingdings" panose="05000000000000000000" pitchFamily="2" charset="2"/>
              <a:buChar char="Ø"/>
              <a:defRPr/>
            </a:pPr>
            <a:r>
              <a:rPr lang="en-US" dirty="0"/>
              <a:t>Useful to run commands in the current directory</a:t>
            </a:r>
          </a:p>
          <a:p>
            <a:pPr marL="865387" lvl="1" indent="-342900">
              <a:buFont typeface="Wingdings" panose="05000000000000000000" pitchFamily="2" charset="2"/>
              <a:buChar char="Ø"/>
              <a:defRPr/>
            </a:pPr>
            <a:r>
              <a:rPr lang="en-US" dirty="0">
                <a:cs typeface="Courier New" pitchFamily="49" charset="0"/>
              </a:rPr>
              <a:t>./readme.txt </a:t>
            </a:r>
            <a:r>
              <a:rPr lang="en-US" dirty="0"/>
              <a:t>and </a:t>
            </a:r>
            <a:r>
              <a:rPr lang="en-US" dirty="0">
                <a:cs typeface="Courier New" pitchFamily="49" charset="0"/>
              </a:rPr>
              <a:t>readme.txt</a:t>
            </a:r>
            <a:r>
              <a:rPr lang="en-US" dirty="0"/>
              <a:t> are equivalent.</a:t>
            </a:r>
          </a:p>
          <a:p>
            <a:pPr>
              <a:buFont typeface="Wingdings" panose="05000000000000000000" pitchFamily="2" charset="2"/>
              <a:buChar char="q"/>
            </a:pPr>
            <a:r>
              <a:rPr lang="nl-BE" sz="1800" b="1" dirty="0"/>
              <a:t> ..</a:t>
            </a:r>
          </a:p>
          <a:p>
            <a:pPr lvl="1">
              <a:buFont typeface="Wingdings" panose="05000000000000000000" pitchFamily="2" charset="2"/>
              <a:buChar char="Ø"/>
            </a:pPr>
            <a:r>
              <a:rPr lang="en-US" dirty="0"/>
              <a:t> The parent (enclosing) directory. Always belongs to the . Directory	</a:t>
            </a:r>
          </a:p>
          <a:p>
            <a:pPr lvl="1">
              <a:buFont typeface="Wingdings" panose="05000000000000000000" pitchFamily="2" charset="2"/>
              <a:buChar char="Ø"/>
            </a:pPr>
            <a:r>
              <a:rPr lang="en-US" dirty="0"/>
              <a:t> Typical usage:</a:t>
            </a:r>
            <a:br>
              <a:rPr lang="en-US" dirty="0"/>
            </a:br>
            <a:r>
              <a:rPr lang="en-US" dirty="0">
                <a:latin typeface="Courier New" panose="02070309020205020404" pitchFamily="49" charset="0"/>
                <a:cs typeface="Courier New" panose="02070309020205020404" pitchFamily="49" charset="0"/>
              </a:rPr>
              <a:t>cd ..</a:t>
            </a:r>
          </a:p>
          <a:p>
            <a:pPr marL="579637" indent="-285750">
              <a:buFont typeface="Wingdings" panose="05000000000000000000" pitchFamily="2" charset="2"/>
              <a:buChar char="Ø"/>
              <a:defRPr/>
            </a:pPr>
            <a:r>
              <a:rPr lang="en-US" sz="1800" b="1" dirty="0">
                <a:cs typeface="Courier New" pitchFamily="49" charset="0"/>
              </a:rPr>
              <a:t>~</a:t>
            </a:r>
          </a:p>
          <a:p>
            <a:pPr marL="979687" lvl="1" indent="-285750">
              <a:buFont typeface="Wingdings" panose="05000000000000000000" pitchFamily="2" charset="2"/>
              <a:buChar char="Ø"/>
              <a:defRPr/>
            </a:pPr>
            <a:r>
              <a:rPr lang="en-US" dirty="0"/>
              <a:t>Shells just substitute it by the home directory of the current user.</a:t>
            </a:r>
          </a:p>
          <a:p>
            <a:pPr marL="579637" indent="-285750">
              <a:buFont typeface="Wingdings" panose="05000000000000000000" pitchFamily="2" charset="2"/>
              <a:buChar char="Ø"/>
              <a:defRPr/>
            </a:pPr>
            <a:r>
              <a:rPr lang="en-US" sz="1800" b="1" dirty="0">
                <a:cs typeface="Courier New" pitchFamily="49" charset="0"/>
              </a:rPr>
              <a:t>-</a:t>
            </a:r>
          </a:p>
          <a:p>
            <a:pPr marL="979687" lvl="1" indent="-285750">
              <a:buFont typeface="Wingdings" panose="05000000000000000000" pitchFamily="2" charset="2"/>
              <a:buChar char="Ø"/>
              <a:defRPr/>
            </a:pPr>
            <a:r>
              <a:rPr lang="en-US" dirty="0">
                <a:latin typeface="Courier New" panose="02070309020205020404" pitchFamily="49" charset="0"/>
                <a:cs typeface="Courier New" panose="02070309020205020404" pitchFamily="49" charset="0"/>
              </a:rPr>
              <a:t>cd – </a:t>
            </a:r>
            <a:r>
              <a:rPr lang="en-US" dirty="0"/>
              <a:t>jump back to the previous directory</a:t>
            </a:r>
          </a:p>
          <a:p>
            <a:pPr marL="865387" lvl="1">
              <a:defRPr/>
            </a:pPr>
            <a:endParaRPr lang="en-US" dirty="0"/>
          </a:p>
          <a:p>
            <a:pPr marL="465337">
              <a:defRPr/>
            </a:pPr>
            <a:endParaRPr lang="en-US" sz="1800" dirty="0">
              <a:cs typeface="Courier New" pitchFamily="49" charset="0"/>
            </a:endParaRPr>
          </a:p>
          <a:p>
            <a:endParaRPr lang="nl-BE" sz="1800" dirty="0">
              <a:latin typeface="+mj-lt"/>
            </a:endParaRPr>
          </a:p>
        </p:txBody>
      </p:sp>
      <p:sp>
        <p:nvSpPr>
          <p:cNvPr id="2" name="Title 1"/>
          <p:cNvSpPr>
            <a:spLocks noGrp="1"/>
          </p:cNvSpPr>
          <p:nvPr>
            <p:ph type="title"/>
          </p:nvPr>
        </p:nvSpPr>
        <p:spPr/>
        <p:txBody>
          <a:bodyPr/>
          <a:lstStyle/>
          <a:p>
            <a:r>
              <a:rPr lang="nl-BE" dirty="0">
                <a:latin typeface="Nimbus Sans L"/>
                <a:ea typeface="HG Mincho Light J"/>
                <a:cs typeface="Tahoma" pitchFamily="34" charset="0"/>
              </a:rPr>
              <a:t>Special directories </a:t>
            </a:r>
            <a:endParaRPr lang="nl-BE" dirty="0"/>
          </a:p>
        </p:txBody>
      </p:sp>
    </p:spTree>
    <p:extLst>
      <p:ext uri="{BB962C8B-B14F-4D97-AF65-F5344CB8AC3E}">
        <p14:creationId xmlns:p14="http://schemas.microsoft.com/office/powerpoint/2010/main" val="101337042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nl-BE" dirty="0"/>
              <a:t>Directories</a:t>
            </a:r>
          </a:p>
        </p:txBody>
      </p:sp>
      <p:sp>
        <p:nvSpPr>
          <p:cNvPr id="5" name="Content Placeholder 4"/>
          <p:cNvSpPr>
            <a:spLocks noGrp="1"/>
          </p:cNvSpPr>
          <p:nvPr>
            <p:ph idx="1"/>
          </p:nvPr>
        </p:nvSpPr>
        <p:spPr/>
        <p:txBody>
          <a:bodyPr/>
          <a:lstStyle/>
          <a:p>
            <a:r>
              <a:rPr lang="nl-BE" dirty="0" err="1"/>
              <a:t>Create</a:t>
            </a:r>
            <a:r>
              <a:rPr lang="nl-BE" dirty="0"/>
              <a:t> directories</a:t>
            </a:r>
          </a:p>
          <a:p>
            <a:pPr lvl="1"/>
            <a:r>
              <a:rPr lang="en-US" dirty="0"/>
              <a:t>The </a:t>
            </a:r>
            <a:r>
              <a:rPr lang="en-US" dirty="0" err="1">
                <a:latin typeface="Courier New" pitchFamily="49" charset="0"/>
                <a:cs typeface="Courier New" pitchFamily="49" charset="0"/>
              </a:rPr>
              <a:t>mkdir</a:t>
            </a:r>
            <a:r>
              <a:rPr lang="en-US" dirty="0"/>
              <a:t> command is used to create directories</a:t>
            </a:r>
          </a:p>
          <a:p>
            <a:pPr lvl="1"/>
            <a:r>
              <a:rPr lang="nl-BE" dirty="0">
                <a:latin typeface="Courier New" pitchFamily="49" charset="0"/>
                <a:cs typeface="Courier New" pitchFamily="49" charset="0"/>
              </a:rPr>
              <a:t>$</a:t>
            </a:r>
            <a:r>
              <a:rPr lang="pl-PL" dirty="0">
                <a:latin typeface="Courier New" pitchFamily="49" charset="0"/>
                <a:cs typeface="Courier New" pitchFamily="49" charset="0"/>
              </a:rPr>
              <a:t> </a:t>
            </a:r>
            <a:r>
              <a:rPr lang="nl-BE" dirty="0" err="1">
                <a:latin typeface="Courier New" pitchFamily="49" charset="0"/>
                <a:cs typeface="Courier New" pitchFamily="49" charset="0"/>
              </a:rPr>
              <a:t>mkdir</a:t>
            </a:r>
            <a:r>
              <a:rPr lang="nl-BE" dirty="0">
                <a:latin typeface="Courier New" pitchFamily="49" charset="0"/>
                <a:cs typeface="Courier New" pitchFamily="49" charset="0"/>
              </a:rPr>
              <a:t> dir1 dir2 dir3</a:t>
            </a:r>
          </a:p>
          <a:p>
            <a:r>
              <a:rPr lang="nl-BE" dirty="0" err="1"/>
              <a:t>Remove</a:t>
            </a:r>
            <a:r>
              <a:rPr lang="nl-BE" dirty="0"/>
              <a:t> directories</a:t>
            </a:r>
          </a:p>
          <a:p>
            <a:pPr lvl="1"/>
            <a:r>
              <a:rPr lang="en-US" dirty="0"/>
              <a:t>The </a:t>
            </a:r>
            <a:r>
              <a:rPr lang="en-US" dirty="0" err="1">
                <a:latin typeface="Courier New" pitchFamily="49" charset="0"/>
                <a:cs typeface="Courier New" pitchFamily="49" charset="0"/>
              </a:rPr>
              <a:t>rmdir</a:t>
            </a:r>
            <a:r>
              <a:rPr lang="en-US" b="1" dirty="0"/>
              <a:t> </a:t>
            </a:r>
            <a:r>
              <a:rPr lang="en-US" dirty="0"/>
              <a:t>command removes directories </a:t>
            </a:r>
          </a:p>
          <a:p>
            <a:pPr lvl="1"/>
            <a:r>
              <a:rPr lang="nl-BE" dirty="0">
                <a:latin typeface="Courier New" pitchFamily="49" charset="0"/>
                <a:cs typeface="Courier New" pitchFamily="49" charset="0"/>
              </a:rPr>
              <a:t>$</a:t>
            </a:r>
            <a:r>
              <a:rPr lang="pl-PL" dirty="0">
                <a:latin typeface="Courier New" pitchFamily="49" charset="0"/>
                <a:cs typeface="Courier New" pitchFamily="49" charset="0"/>
              </a:rPr>
              <a:t> </a:t>
            </a:r>
            <a:r>
              <a:rPr lang="nl-BE" dirty="0" err="1">
                <a:latin typeface="Courier New" pitchFamily="49" charset="0"/>
                <a:cs typeface="Courier New" pitchFamily="49" charset="0"/>
              </a:rPr>
              <a:t>rmdir</a:t>
            </a:r>
            <a:r>
              <a:rPr lang="nl-BE" dirty="0">
                <a:latin typeface="Courier New" pitchFamily="49" charset="0"/>
                <a:cs typeface="Courier New" pitchFamily="49" charset="0"/>
              </a:rPr>
              <a:t> dir1</a:t>
            </a:r>
          </a:p>
          <a:p>
            <a:pPr lvl="1"/>
            <a:r>
              <a:rPr lang="en-US" dirty="0" err="1">
                <a:latin typeface="Courier New" pitchFamily="49" charset="0"/>
                <a:cs typeface="Courier New" pitchFamily="49" charset="0"/>
              </a:rPr>
              <a:t>rmdir</a:t>
            </a:r>
            <a:r>
              <a:rPr lang="en-US" b="1" dirty="0"/>
              <a:t> </a:t>
            </a:r>
            <a:r>
              <a:rPr lang="en-US" dirty="0"/>
              <a:t>will only remove empty directories. </a:t>
            </a:r>
            <a:br>
              <a:rPr lang="en-US" dirty="0"/>
            </a:br>
            <a:r>
              <a:rPr lang="en-US" dirty="0"/>
              <a:t>To remove a non-empty directory, use </a:t>
            </a:r>
            <a:endParaRPr lang="pl-PL" dirty="0"/>
          </a:p>
          <a:p>
            <a:pPr marL="359637" lvl="1" indent="0">
              <a:buNone/>
            </a:pPr>
            <a:r>
              <a:rPr lang="pl-PL" dirty="0">
                <a:latin typeface="Courier New" pitchFamily="49" charset="0"/>
                <a:cs typeface="Courier New" pitchFamily="49" charset="0"/>
              </a:rPr>
              <a:t>  $ </a:t>
            </a:r>
            <a:r>
              <a:rPr lang="en-US" dirty="0" err="1">
                <a:latin typeface="Courier New" pitchFamily="49" charset="0"/>
                <a:cs typeface="Courier New" pitchFamily="49" charset="0"/>
              </a:rPr>
              <a:t>rm</a:t>
            </a:r>
            <a:r>
              <a:rPr lang="en-US" dirty="0">
                <a:latin typeface="Courier New" pitchFamily="49" charset="0"/>
                <a:cs typeface="Courier New" pitchFamily="49" charset="0"/>
              </a:rPr>
              <a:t> -r [DIRECTORY] </a:t>
            </a:r>
            <a:r>
              <a:rPr lang="en-US" dirty="0"/>
              <a:t>instead. 	</a:t>
            </a:r>
          </a:p>
          <a:p>
            <a:endParaRPr lang="nl-BE" b="1" dirty="0"/>
          </a:p>
          <a:p>
            <a:endParaRPr lang="nl-BE" dirty="0"/>
          </a:p>
        </p:txBody>
      </p:sp>
      <p:sp>
        <p:nvSpPr>
          <p:cNvPr id="2" name="Slide Number Placeholder 1"/>
          <p:cNvSpPr>
            <a:spLocks noGrp="1"/>
          </p:cNvSpPr>
          <p:nvPr>
            <p:ph type="sldNum" sz="quarter" idx="12"/>
          </p:nvPr>
        </p:nvSpPr>
        <p:spPr/>
        <p:txBody>
          <a:bodyPr/>
          <a:lstStyle/>
          <a:p>
            <a:fld id="{78CD8E6A-08C9-49B9-A7D5-27A98AD8C28F}" type="slidenum">
              <a:rPr lang="nl-NL" smtClean="0"/>
              <a:pPr/>
              <a:t>123</a:t>
            </a:fld>
            <a:endParaRPr lang="nl-NL"/>
          </a:p>
        </p:txBody>
      </p:sp>
    </p:spTree>
    <p:extLst>
      <p:ext uri="{BB962C8B-B14F-4D97-AF65-F5344CB8AC3E}">
        <p14:creationId xmlns:p14="http://schemas.microsoft.com/office/powerpoint/2010/main" val="177845361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8CD8E6A-08C9-49B9-A7D5-27A98AD8C28F}" type="slidenum">
              <a:rPr lang="nl-NL" smtClean="0"/>
              <a:pPr/>
              <a:t>124</a:t>
            </a:fld>
            <a:endParaRPr lang="nl-NL"/>
          </a:p>
        </p:txBody>
      </p:sp>
      <p:sp>
        <p:nvSpPr>
          <p:cNvPr id="26627" name="Tijdelijke aanduiding voor tekst 2"/>
          <p:cNvSpPr txBox="1">
            <a:spLocks noGrp="1"/>
          </p:cNvSpPr>
          <p:nvPr>
            <p:ph idx="1"/>
          </p:nvPr>
        </p:nvSpPr>
        <p:spPr/>
        <p:txBody>
          <a:bodyPr/>
          <a:lstStyle/>
          <a:p>
            <a:pPr>
              <a:buFont typeface="Arial" pitchFamily="34" charset="0"/>
              <a:buChar char="•"/>
            </a:pPr>
            <a:r>
              <a:rPr lang="en-US" sz="2000" dirty="0"/>
              <a:t>The</a:t>
            </a:r>
            <a:r>
              <a:rPr lang="en-US" sz="2000" dirty="0">
                <a:latin typeface="+mj-lt"/>
              </a:rPr>
              <a:t> </a:t>
            </a:r>
            <a:r>
              <a:rPr lang="en-US" sz="2000" dirty="0" err="1">
                <a:latin typeface="Courier"/>
                <a:cs typeface="Courier New" pitchFamily="49" charset="0"/>
              </a:rPr>
              <a:t>cp</a:t>
            </a:r>
            <a:r>
              <a:rPr lang="en-US" sz="2000" b="1" dirty="0">
                <a:latin typeface="+mj-lt"/>
              </a:rPr>
              <a:t> </a:t>
            </a:r>
            <a:r>
              <a:rPr lang="en-US" sz="2000" dirty="0"/>
              <a:t>command copies files and directories </a:t>
            </a:r>
          </a:p>
          <a:p>
            <a:pPr>
              <a:buFont typeface="Arial" pitchFamily="34" charset="0"/>
              <a:buChar char="•"/>
            </a:pPr>
            <a:r>
              <a:rPr lang="en-US" sz="2000" dirty="0"/>
              <a:t>The default behavior will overwrite any existing file(s). The </a:t>
            </a:r>
            <a:r>
              <a:rPr lang="en-US" sz="2000" b="1" dirty="0"/>
              <a:t>-i </a:t>
            </a:r>
            <a:r>
              <a:rPr lang="en-US" sz="2000" dirty="0"/>
              <a:t>option overrides this behavior and prompts the user before overwriting the destination file. </a:t>
            </a:r>
            <a:endParaRPr lang="fr-FR" sz="2000" b="1" dirty="0"/>
          </a:p>
          <a:p>
            <a:pPr>
              <a:buFont typeface="Arial" pitchFamily="34" charset="0"/>
              <a:buChar char="•"/>
            </a:pPr>
            <a:r>
              <a:rPr lang="fr-FR" sz="2000" b="1" dirty="0" err="1"/>
              <a:t>syntax</a:t>
            </a:r>
            <a:r>
              <a:rPr lang="fr-FR" sz="2000" b="1" dirty="0"/>
              <a:t>: </a:t>
            </a:r>
            <a:r>
              <a:rPr lang="fr-FR" sz="2000" b="1" dirty="0" err="1">
                <a:cs typeface="Courier New" panose="02070309020205020404" pitchFamily="49" charset="0"/>
              </a:rPr>
              <a:t>cp</a:t>
            </a:r>
            <a:r>
              <a:rPr lang="fr-FR" sz="2000" b="1" dirty="0">
                <a:cs typeface="Courier New" panose="02070309020205020404" pitchFamily="49" charset="0"/>
              </a:rPr>
              <a:t> [OPTIONS] [SOURCE] [DESTINATION]</a:t>
            </a:r>
            <a:endParaRPr lang="en-US" sz="2000" b="1" dirty="0">
              <a:cs typeface="Courier New" panose="02070309020205020404" pitchFamily="49" charset="0"/>
            </a:endParaRPr>
          </a:p>
          <a:p>
            <a:pPr lvl="1">
              <a:buFontTx/>
              <a:buChar char="−"/>
            </a:pPr>
            <a:r>
              <a:rPr lang="en-US" sz="2000" dirty="0">
                <a:latin typeface="Courier" pitchFamily="49" charset="0"/>
                <a:cs typeface="Courier New" pitchFamily="49" charset="0"/>
              </a:rPr>
              <a:t>$</a:t>
            </a:r>
            <a:r>
              <a:rPr lang="pl-PL" sz="2000" dirty="0">
                <a:latin typeface="Courier" pitchFamily="49" charset="0"/>
                <a:cs typeface="Courier New" pitchFamily="49" charset="0"/>
              </a:rPr>
              <a:t> </a:t>
            </a:r>
            <a:r>
              <a:rPr lang="en-US" sz="2000" dirty="0" err="1">
                <a:latin typeface="Courier" pitchFamily="49" charset="0"/>
                <a:cs typeface="Courier New" pitchFamily="49" charset="0"/>
              </a:rPr>
              <a:t>cp</a:t>
            </a:r>
            <a:r>
              <a:rPr lang="en-US" sz="2000" dirty="0">
                <a:latin typeface="Courier" pitchFamily="49" charset="0"/>
                <a:cs typeface="Courier New" pitchFamily="49" charset="0"/>
              </a:rPr>
              <a:t> &lt;</a:t>
            </a:r>
            <a:r>
              <a:rPr lang="en-US" sz="2000" dirty="0" err="1">
                <a:latin typeface="Courier" pitchFamily="49" charset="0"/>
                <a:cs typeface="Courier New" pitchFamily="49" charset="0"/>
              </a:rPr>
              <a:t>source_file</a:t>
            </a:r>
            <a:r>
              <a:rPr lang="en-US" sz="2000" dirty="0">
                <a:latin typeface="Courier" pitchFamily="49" charset="0"/>
                <a:cs typeface="Courier New" pitchFamily="49" charset="0"/>
              </a:rPr>
              <a:t>&gt; &lt;</a:t>
            </a:r>
            <a:r>
              <a:rPr lang="en-US" sz="2000" dirty="0" err="1">
                <a:latin typeface="Courier" pitchFamily="49" charset="0"/>
                <a:cs typeface="Courier New" pitchFamily="49" charset="0"/>
              </a:rPr>
              <a:t>target_file</a:t>
            </a:r>
            <a:r>
              <a:rPr lang="en-US" sz="2000" dirty="0">
                <a:latin typeface="Courier" pitchFamily="49" charset="0"/>
                <a:cs typeface="Courier New" pitchFamily="49" charset="0"/>
              </a:rPr>
              <a:t>&gt;</a:t>
            </a:r>
            <a:br>
              <a:rPr lang="en-US" sz="2000" dirty="0">
                <a:latin typeface="Courier" pitchFamily="49" charset="0"/>
                <a:cs typeface="Courier New" pitchFamily="49" charset="0"/>
              </a:rPr>
            </a:br>
            <a:r>
              <a:rPr lang="en-US" sz="2000" dirty="0"/>
              <a:t>Copies the source file to the target.</a:t>
            </a:r>
          </a:p>
          <a:p>
            <a:pPr lvl="1">
              <a:buFontTx/>
              <a:buChar char="−"/>
            </a:pPr>
            <a:r>
              <a:rPr lang="en-US" sz="2000" dirty="0">
                <a:latin typeface="Courier" pitchFamily="49" charset="0"/>
                <a:cs typeface="Courier New" pitchFamily="49" charset="0"/>
              </a:rPr>
              <a:t>$</a:t>
            </a:r>
            <a:r>
              <a:rPr lang="pl-PL" sz="2000" dirty="0">
                <a:latin typeface="Courier" pitchFamily="49" charset="0"/>
                <a:cs typeface="Courier New" pitchFamily="49" charset="0"/>
              </a:rPr>
              <a:t> </a:t>
            </a:r>
            <a:r>
              <a:rPr lang="en-US" sz="2000" dirty="0" err="1">
                <a:latin typeface="Courier" pitchFamily="49" charset="0"/>
                <a:cs typeface="Courier New" pitchFamily="49" charset="0"/>
              </a:rPr>
              <a:t>cp</a:t>
            </a:r>
            <a:r>
              <a:rPr lang="en-US" sz="2000" dirty="0">
                <a:latin typeface="Courier" pitchFamily="49" charset="0"/>
                <a:cs typeface="Courier New" pitchFamily="49" charset="0"/>
              </a:rPr>
              <a:t> file1 file2 file3 ... </a:t>
            </a:r>
            <a:r>
              <a:rPr lang="en-US" sz="2000" dirty="0" err="1">
                <a:latin typeface="Courier" pitchFamily="49" charset="0"/>
                <a:cs typeface="Courier New" pitchFamily="49" charset="0"/>
              </a:rPr>
              <a:t>dir</a:t>
            </a:r>
            <a:br>
              <a:rPr lang="en-US" sz="2000" dirty="0">
                <a:latin typeface="+mj-lt"/>
              </a:rPr>
            </a:br>
            <a:r>
              <a:rPr lang="en-US" sz="2000" dirty="0"/>
              <a:t>Copies the files to the target directory (last argument).</a:t>
            </a:r>
          </a:p>
          <a:p>
            <a:pPr lvl="1">
              <a:buFontTx/>
              <a:buChar char="−"/>
            </a:pPr>
            <a:r>
              <a:rPr lang="en-US" sz="2000" dirty="0">
                <a:latin typeface="Courier" pitchFamily="49" charset="0"/>
                <a:cs typeface="Courier New" pitchFamily="49" charset="0"/>
              </a:rPr>
              <a:t>$</a:t>
            </a:r>
            <a:r>
              <a:rPr lang="pl-PL" sz="2000" dirty="0">
                <a:latin typeface="Courier" pitchFamily="49" charset="0"/>
                <a:cs typeface="Courier New" pitchFamily="49" charset="0"/>
              </a:rPr>
              <a:t> </a:t>
            </a:r>
            <a:r>
              <a:rPr lang="en-US" sz="2000" dirty="0" err="1">
                <a:latin typeface="Courier" pitchFamily="49" charset="0"/>
                <a:cs typeface="Courier New" pitchFamily="49" charset="0"/>
              </a:rPr>
              <a:t>cp</a:t>
            </a:r>
            <a:r>
              <a:rPr lang="en-US" sz="2000" dirty="0">
                <a:latin typeface="Courier" pitchFamily="49" charset="0"/>
                <a:cs typeface="Courier New" pitchFamily="49" charset="0"/>
              </a:rPr>
              <a:t> -i </a:t>
            </a:r>
            <a:r>
              <a:rPr lang="en-US" sz="2000" dirty="0">
                <a:cs typeface="Courier New" pitchFamily="49" charset="0"/>
              </a:rPr>
              <a:t>(interactive)</a:t>
            </a:r>
            <a:br>
              <a:rPr lang="en-US" sz="2000" b="1" dirty="0">
                <a:latin typeface="+mj-lt"/>
              </a:rPr>
            </a:br>
            <a:r>
              <a:rPr lang="en-US" sz="2000" dirty="0"/>
              <a:t>Asks for user confirmation if the target file already exists</a:t>
            </a:r>
          </a:p>
          <a:p>
            <a:pPr lvl="1">
              <a:buFontTx/>
              <a:buChar char="−"/>
            </a:pPr>
            <a:r>
              <a:rPr lang="en-US" sz="2000" dirty="0">
                <a:latin typeface="Courier" pitchFamily="49" charset="0"/>
                <a:cs typeface="Courier New" pitchFamily="49" charset="0"/>
              </a:rPr>
              <a:t>$</a:t>
            </a:r>
            <a:r>
              <a:rPr lang="pl-PL" sz="2000" dirty="0">
                <a:latin typeface="Courier" pitchFamily="49" charset="0"/>
                <a:cs typeface="Courier New" pitchFamily="49" charset="0"/>
              </a:rPr>
              <a:t> </a:t>
            </a:r>
            <a:r>
              <a:rPr lang="en-US" sz="2000" dirty="0" err="1">
                <a:latin typeface="Courier" pitchFamily="49" charset="0"/>
                <a:cs typeface="Courier New" pitchFamily="49" charset="0"/>
              </a:rPr>
              <a:t>cp</a:t>
            </a:r>
            <a:r>
              <a:rPr lang="en-US" sz="2000" dirty="0">
                <a:latin typeface="Courier" pitchFamily="49" charset="0"/>
                <a:cs typeface="Courier New" pitchFamily="49" charset="0"/>
              </a:rPr>
              <a:t> -r &lt;</a:t>
            </a:r>
            <a:r>
              <a:rPr lang="en-US" sz="2000" dirty="0" err="1">
                <a:latin typeface="Courier" pitchFamily="49" charset="0"/>
                <a:cs typeface="Courier New" pitchFamily="49" charset="0"/>
              </a:rPr>
              <a:t>source_dir</a:t>
            </a:r>
            <a:r>
              <a:rPr lang="en-US" sz="2000" dirty="0">
                <a:latin typeface="Courier" pitchFamily="49" charset="0"/>
                <a:cs typeface="Courier New" pitchFamily="49" charset="0"/>
              </a:rPr>
              <a:t>&gt; &lt;</a:t>
            </a:r>
            <a:r>
              <a:rPr lang="en-US" sz="2000" dirty="0" err="1">
                <a:latin typeface="Courier" pitchFamily="49" charset="0"/>
                <a:cs typeface="Courier New" pitchFamily="49" charset="0"/>
              </a:rPr>
              <a:t>target_dir</a:t>
            </a:r>
            <a:r>
              <a:rPr lang="en-US" sz="2000" dirty="0">
                <a:latin typeface="Courier" pitchFamily="49" charset="0"/>
                <a:cs typeface="Courier New" pitchFamily="49" charset="0"/>
              </a:rPr>
              <a:t>&gt; </a:t>
            </a:r>
            <a:r>
              <a:rPr lang="en-US" sz="2000" dirty="0"/>
              <a:t>(recursive)</a:t>
            </a:r>
            <a:br>
              <a:rPr lang="en-US" sz="2000" dirty="0"/>
            </a:br>
            <a:r>
              <a:rPr lang="en-US" sz="2000" dirty="0"/>
              <a:t>Copies the whole directory</a:t>
            </a:r>
            <a:r>
              <a:rPr lang="en-US" sz="2000" dirty="0">
                <a:latin typeface="+mj-lt"/>
              </a:rPr>
              <a:t>.</a:t>
            </a:r>
            <a:endParaRPr lang="pl-PL" sz="2000" dirty="0">
              <a:latin typeface="+mj-lt"/>
            </a:endParaRPr>
          </a:p>
          <a:p>
            <a:pPr lvl="1">
              <a:buFontTx/>
              <a:buChar char="−"/>
            </a:pPr>
            <a:r>
              <a:rPr lang="pl-PL" sz="2000" dirty="0">
                <a:latin typeface="Courier New" panose="02070309020205020404" pitchFamily="49" charset="0"/>
                <a:cs typeface="Courier New" panose="02070309020205020404" pitchFamily="49" charset="0"/>
              </a:rPr>
              <a:t>$ </a:t>
            </a:r>
            <a:r>
              <a:rPr lang="pl-PL" sz="2000" dirty="0" err="1">
                <a:latin typeface="Courier New" panose="02070309020205020404" pitchFamily="49" charset="0"/>
                <a:cs typeface="Courier New" panose="02070309020205020404" pitchFamily="49" charset="0"/>
              </a:rPr>
              <a:t>cp</a:t>
            </a:r>
            <a:r>
              <a:rPr lang="pl-PL" sz="2000" dirty="0">
                <a:latin typeface="Courier New" panose="02070309020205020404" pitchFamily="49" charset="0"/>
                <a:cs typeface="Courier New" panose="02070309020205020404" pitchFamily="49" charset="0"/>
              </a:rPr>
              <a:t> –v </a:t>
            </a:r>
            <a:r>
              <a:rPr lang="pl-PL" sz="2000" dirty="0">
                <a:cs typeface="Courier New" panose="02070309020205020404" pitchFamily="49" charset="0"/>
              </a:rPr>
              <a:t>(</a:t>
            </a:r>
            <a:r>
              <a:rPr lang="pl-PL" sz="2000" dirty="0" err="1">
                <a:cs typeface="Courier New" panose="02070309020205020404" pitchFamily="49" charset="0"/>
              </a:rPr>
              <a:t>verbose</a:t>
            </a:r>
            <a:r>
              <a:rPr lang="pl-PL" sz="2000" dirty="0">
                <a:cs typeface="Courier New" panose="02070309020205020404" pitchFamily="49" charset="0"/>
              </a:rPr>
              <a:t>)</a:t>
            </a:r>
          </a:p>
          <a:p>
            <a:pPr marL="629637" lvl="2" indent="0">
              <a:spcBef>
                <a:spcPts val="0"/>
              </a:spcBef>
              <a:buNone/>
            </a:pPr>
            <a:r>
              <a:rPr lang="pl-PL" dirty="0">
                <a:latin typeface="+mn-lt"/>
                <a:cs typeface="Courier New" panose="02070309020205020404" pitchFamily="49" charset="0"/>
              </a:rPr>
              <a:t>  Displays </a:t>
            </a:r>
            <a:r>
              <a:rPr lang="pl-PL" dirty="0" err="1">
                <a:latin typeface="+mn-lt"/>
                <a:cs typeface="Courier New" panose="02070309020205020404" pitchFamily="49" charset="0"/>
              </a:rPr>
              <a:t>what</a:t>
            </a:r>
            <a:r>
              <a:rPr lang="pl-PL" dirty="0">
                <a:latin typeface="+mn-lt"/>
                <a:cs typeface="Courier New" panose="02070309020205020404" pitchFamily="49" charset="0"/>
              </a:rPr>
              <a:t> </a:t>
            </a:r>
            <a:r>
              <a:rPr lang="pl-PL" dirty="0" err="1">
                <a:latin typeface="+mn-lt"/>
                <a:cs typeface="Courier New" panose="02070309020205020404" pitchFamily="49" charset="0"/>
              </a:rPr>
              <a:t>has</a:t>
            </a:r>
            <a:r>
              <a:rPr lang="pl-PL" dirty="0">
                <a:latin typeface="+mn-lt"/>
                <a:cs typeface="Courier New" panose="02070309020205020404" pitchFamily="49" charset="0"/>
              </a:rPr>
              <a:t> </a:t>
            </a:r>
            <a:r>
              <a:rPr lang="pl-PL" dirty="0" err="1">
                <a:latin typeface="+mn-lt"/>
                <a:cs typeface="Courier New" panose="02070309020205020404" pitchFamily="49" charset="0"/>
              </a:rPr>
              <a:t>been</a:t>
            </a:r>
            <a:r>
              <a:rPr lang="pl-PL" dirty="0">
                <a:latin typeface="+mn-lt"/>
                <a:cs typeface="Courier New" panose="02070309020205020404" pitchFamily="49" charset="0"/>
              </a:rPr>
              <a:t> </a:t>
            </a:r>
            <a:r>
              <a:rPr lang="pl-PL" dirty="0" err="1">
                <a:latin typeface="+mn-lt"/>
                <a:cs typeface="Courier New" panose="02070309020205020404" pitchFamily="49" charset="0"/>
              </a:rPr>
              <a:t>copied</a:t>
            </a:r>
            <a:endParaRPr lang="pl-PL" dirty="0">
              <a:latin typeface="+mn-lt"/>
              <a:cs typeface="Courier New" panose="02070309020205020404" pitchFamily="49" charset="0"/>
            </a:endParaRPr>
          </a:p>
          <a:p>
            <a:pPr lvl="1">
              <a:buFontTx/>
              <a:buChar char="−"/>
            </a:pPr>
            <a:endParaRPr lang="en-US" sz="2000" dirty="0">
              <a:latin typeface="+mj-lt"/>
            </a:endParaRPr>
          </a:p>
        </p:txBody>
      </p:sp>
      <p:sp>
        <p:nvSpPr>
          <p:cNvPr id="26626" name="Titel 1"/>
          <p:cNvSpPr txBox="1">
            <a:spLocks noGrp="1"/>
          </p:cNvSpPr>
          <p:nvPr>
            <p:ph type="title"/>
          </p:nvPr>
        </p:nvSpPr>
        <p:spPr/>
        <p:txBody>
          <a:bodyPr/>
          <a:lstStyle/>
          <a:p>
            <a:r>
              <a:rPr lang="nl-BE" dirty="0"/>
              <a:t>Copy a file</a:t>
            </a:r>
          </a:p>
        </p:txBody>
      </p:sp>
    </p:spTree>
    <p:extLst>
      <p:ext uri="{BB962C8B-B14F-4D97-AF65-F5344CB8AC3E}">
        <p14:creationId xmlns:p14="http://schemas.microsoft.com/office/powerpoint/2010/main" val="1555220588"/>
      </p:ext>
    </p:extLst>
  </p:cSld>
  <p:clrMapOvr>
    <a:masterClrMapping/>
  </p:clrMapOvr>
  <p:transition/>
</p:sld>
</file>

<file path=ppt/slides/slide1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78CD8E6A-08C9-49B9-A7D5-27A98AD8C28F}" type="slidenum">
              <a:rPr lang="nl-NL" smtClean="0"/>
              <a:pPr/>
              <a:t>125</a:t>
            </a:fld>
            <a:endParaRPr lang="nl-NL"/>
          </a:p>
        </p:txBody>
      </p:sp>
      <p:sp>
        <p:nvSpPr>
          <p:cNvPr id="3" name="Content Placeholder 2"/>
          <p:cNvSpPr>
            <a:spLocks noGrp="1"/>
          </p:cNvSpPr>
          <p:nvPr>
            <p:ph idx="1"/>
          </p:nvPr>
        </p:nvSpPr>
        <p:spPr/>
        <p:txBody>
          <a:bodyPr/>
          <a:lstStyle/>
          <a:p>
            <a:r>
              <a:rPr lang="en-US" dirty="0"/>
              <a:t>Move or rename files and directories: </a:t>
            </a:r>
            <a:r>
              <a:rPr lang="en-US" dirty="0">
                <a:latin typeface="Courier New" pitchFamily="49" charset="0"/>
                <a:cs typeface="Courier New" pitchFamily="49" charset="0"/>
              </a:rPr>
              <a:t>mv</a:t>
            </a:r>
          </a:p>
          <a:p>
            <a:r>
              <a:rPr lang="en-US" dirty="0"/>
              <a:t>The default behavior will overwrite any existing file(s). </a:t>
            </a:r>
          </a:p>
          <a:p>
            <a:r>
              <a:rPr lang="fr-FR" b="1" dirty="0" err="1"/>
              <a:t>syntax</a:t>
            </a:r>
            <a:r>
              <a:rPr lang="fr-FR" b="1" dirty="0"/>
              <a:t>: </a:t>
            </a:r>
            <a:r>
              <a:rPr lang="fr-FR" b="1" dirty="0">
                <a:latin typeface="Courier New" pitchFamily="49" charset="0"/>
                <a:cs typeface="Courier New" pitchFamily="49" charset="0"/>
              </a:rPr>
              <a:t>mv [OPTIONS] [SOURCE] [DESTINATION]</a:t>
            </a:r>
            <a:r>
              <a:rPr lang="fr-FR" b="1" dirty="0"/>
              <a:t> </a:t>
            </a:r>
            <a:r>
              <a:rPr lang="en-US" b="1" dirty="0"/>
              <a:t> </a:t>
            </a:r>
          </a:p>
          <a:p>
            <a:pPr lvl="1"/>
            <a:r>
              <a:rPr lang="en-US" dirty="0">
                <a:latin typeface="Courier" pitchFamily="49" charset="0"/>
                <a:ea typeface="HG Mincho Light J"/>
                <a:cs typeface="Courier New" pitchFamily="49" charset="0"/>
              </a:rPr>
              <a:t>$</a:t>
            </a:r>
            <a:r>
              <a:rPr lang="pl-PL" dirty="0">
                <a:latin typeface="Courier" pitchFamily="49" charset="0"/>
                <a:ea typeface="HG Mincho Light J"/>
                <a:cs typeface="Courier New" pitchFamily="49" charset="0"/>
              </a:rPr>
              <a:t> </a:t>
            </a:r>
            <a:r>
              <a:rPr lang="en-US" dirty="0">
                <a:latin typeface="Courier" pitchFamily="49" charset="0"/>
                <a:ea typeface="HG Mincho Light J"/>
                <a:cs typeface="Courier New" pitchFamily="49" charset="0"/>
              </a:rPr>
              <a:t>mv </a:t>
            </a:r>
            <a:r>
              <a:rPr lang="en-US" dirty="0" err="1">
                <a:latin typeface="Courier" pitchFamily="49" charset="0"/>
                <a:ea typeface="HG Mincho Light J"/>
                <a:cs typeface="Courier New" pitchFamily="49" charset="0"/>
              </a:rPr>
              <a:t>old_name</a:t>
            </a:r>
            <a:r>
              <a:rPr lang="en-US" dirty="0">
                <a:latin typeface="Courier" pitchFamily="49" charset="0"/>
                <a:ea typeface="HG Mincho Light J"/>
                <a:cs typeface="Courier New" pitchFamily="49" charset="0"/>
              </a:rPr>
              <a:t> </a:t>
            </a:r>
            <a:r>
              <a:rPr lang="en-US" dirty="0" err="1">
                <a:latin typeface="Courier" pitchFamily="49" charset="0"/>
                <a:ea typeface="HG Mincho Light J"/>
                <a:cs typeface="Courier New" pitchFamily="49" charset="0"/>
              </a:rPr>
              <a:t>new_name</a:t>
            </a:r>
            <a:r>
              <a:rPr lang="en-US" dirty="0">
                <a:latin typeface="Courier" pitchFamily="49" charset="0"/>
                <a:ea typeface="HG Mincho Light J"/>
                <a:cs typeface="Courier New" pitchFamily="49" charset="0"/>
              </a:rPr>
              <a:t> </a:t>
            </a:r>
            <a:br>
              <a:rPr lang="en-US" dirty="0">
                <a:ea typeface="HG Mincho Light J"/>
                <a:cs typeface="Tahoma" pitchFamily="34" charset="0"/>
              </a:rPr>
            </a:br>
            <a:r>
              <a:rPr lang="en-US" dirty="0">
                <a:ea typeface="HG Mincho Light J"/>
                <a:cs typeface="Tahoma" pitchFamily="34" charset="0"/>
              </a:rPr>
              <a:t>Renames the given file or directory.</a:t>
            </a:r>
          </a:p>
          <a:p>
            <a:pPr lvl="1"/>
            <a:r>
              <a:rPr lang="en-US" dirty="0">
                <a:latin typeface="Courier" pitchFamily="49" charset="0"/>
                <a:ea typeface="HG Mincho Light J"/>
                <a:cs typeface="Courier New" pitchFamily="49" charset="0"/>
              </a:rPr>
              <a:t>$</a:t>
            </a:r>
            <a:r>
              <a:rPr lang="pl-PL" dirty="0">
                <a:latin typeface="Courier" pitchFamily="49" charset="0"/>
                <a:ea typeface="HG Mincho Light J"/>
                <a:cs typeface="Courier New" pitchFamily="49" charset="0"/>
              </a:rPr>
              <a:t> </a:t>
            </a:r>
            <a:r>
              <a:rPr lang="en-US" dirty="0">
                <a:latin typeface="Courier" pitchFamily="49" charset="0"/>
                <a:ea typeface="HG Mincho Light J"/>
                <a:cs typeface="Courier New" pitchFamily="49" charset="0"/>
              </a:rPr>
              <a:t>mv -i </a:t>
            </a:r>
            <a:r>
              <a:rPr lang="en-US" dirty="0">
                <a:ea typeface="HG Mincho Light J"/>
                <a:cs typeface="Tahoma" pitchFamily="34" charset="0"/>
              </a:rPr>
              <a:t>(interactive)</a:t>
            </a:r>
            <a:br>
              <a:rPr lang="en-US" dirty="0">
                <a:ea typeface="HG Mincho Light J"/>
                <a:cs typeface="Tahoma" pitchFamily="34" charset="0"/>
              </a:rPr>
            </a:br>
            <a:r>
              <a:rPr lang="en-US" dirty="0">
                <a:ea typeface="HG Mincho Light J"/>
                <a:cs typeface="Tahoma" pitchFamily="34" charset="0"/>
              </a:rPr>
              <a:t>If the new file already exits, asks for user confirm</a:t>
            </a:r>
          </a:p>
          <a:p>
            <a:r>
              <a:rPr lang="en-US" dirty="0"/>
              <a:t>The </a:t>
            </a:r>
            <a:r>
              <a:rPr lang="en-US" dirty="0">
                <a:latin typeface="Courier New" pitchFamily="49" charset="0"/>
                <a:cs typeface="Courier New" pitchFamily="49" charset="0"/>
              </a:rPr>
              <a:t>mv</a:t>
            </a:r>
            <a:r>
              <a:rPr lang="en-US" b="1" dirty="0"/>
              <a:t> </a:t>
            </a:r>
            <a:r>
              <a:rPr lang="en-US" dirty="0"/>
              <a:t>command can also be used to move or rename directories</a:t>
            </a:r>
            <a:r>
              <a:rPr lang="pl-PL" dirty="0"/>
              <a:t> </a:t>
            </a:r>
            <a:endParaRPr lang="en-US" dirty="0"/>
          </a:p>
          <a:p>
            <a:pPr lvl="1"/>
            <a:r>
              <a:rPr lang="nl-BE" dirty="0">
                <a:latin typeface="Courier" pitchFamily="49" charset="0"/>
                <a:cs typeface="Courier New" pitchFamily="49" charset="0"/>
              </a:rPr>
              <a:t>$ mv </a:t>
            </a:r>
            <a:r>
              <a:rPr lang="nl-BE" dirty="0" err="1">
                <a:latin typeface="Courier" pitchFamily="49" charset="0"/>
                <a:cs typeface="Courier New" pitchFamily="49" charset="0"/>
              </a:rPr>
              <a:t>NewFiles</a:t>
            </a:r>
            <a:r>
              <a:rPr lang="nl-BE" dirty="0">
                <a:latin typeface="Courier" pitchFamily="49" charset="0"/>
                <a:cs typeface="Courier New" pitchFamily="49" charset="0"/>
              </a:rPr>
              <a:t>/ </a:t>
            </a:r>
            <a:r>
              <a:rPr lang="nl-BE" dirty="0" err="1">
                <a:latin typeface="Courier" pitchFamily="49" charset="0"/>
                <a:cs typeface="Courier New" pitchFamily="49" charset="0"/>
              </a:rPr>
              <a:t>OldFiles</a:t>
            </a:r>
            <a:r>
              <a:rPr lang="nl-BE" dirty="0">
                <a:latin typeface="Courier" pitchFamily="49" charset="0"/>
                <a:cs typeface="Courier New" pitchFamily="49" charset="0"/>
              </a:rPr>
              <a:t>/</a:t>
            </a:r>
            <a:r>
              <a:rPr lang="nl-BE" dirty="0">
                <a:latin typeface="Courier" pitchFamily="49" charset="0"/>
              </a:rPr>
              <a:t> </a:t>
            </a:r>
            <a:r>
              <a:rPr lang="nl-BE" dirty="0"/>
              <a:t>	</a:t>
            </a:r>
            <a:endParaRPr lang="pl-PL" dirty="0"/>
          </a:p>
          <a:p>
            <a:pPr lvl="1"/>
            <a:r>
              <a:rPr lang="pl-PL" dirty="0"/>
              <a:t>-r </a:t>
            </a:r>
            <a:r>
              <a:rPr lang="pl-PL" dirty="0" err="1"/>
              <a:t>option</a:t>
            </a:r>
            <a:r>
              <a:rPr lang="pl-PL" dirty="0"/>
              <a:t> </a:t>
            </a:r>
            <a:r>
              <a:rPr lang="pl-PL" dirty="0" err="1"/>
              <a:t>is</a:t>
            </a:r>
            <a:r>
              <a:rPr lang="pl-PL" dirty="0"/>
              <a:t> not </a:t>
            </a:r>
            <a:r>
              <a:rPr lang="pl-PL" dirty="0" err="1"/>
              <a:t>necessary</a:t>
            </a:r>
            <a:endParaRPr lang="nl-BE" dirty="0"/>
          </a:p>
          <a:p>
            <a:endParaRPr lang="en-US" dirty="0"/>
          </a:p>
          <a:p>
            <a:endParaRPr lang="nl-BE" dirty="0"/>
          </a:p>
        </p:txBody>
      </p:sp>
      <p:sp>
        <p:nvSpPr>
          <p:cNvPr id="2" name="Title 1"/>
          <p:cNvSpPr>
            <a:spLocks noGrp="1"/>
          </p:cNvSpPr>
          <p:nvPr>
            <p:ph type="title"/>
          </p:nvPr>
        </p:nvSpPr>
        <p:spPr/>
        <p:txBody>
          <a:bodyPr/>
          <a:lstStyle/>
          <a:p>
            <a:r>
              <a:rPr lang="en-US" dirty="0"/>
              <a:t>Move or rename files</a:t>
            </a:r>
            <a:endParaRPr lang="nl-BE"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50007" y="5595715"/>
            <a:ext cx="720080" cy="634571"/>
          </a:xfrm>
          <a:prstGeom prst="rect">
            <a:avLst/>
          </a:prstGeom>
        </p:spPr>
      </p:pic>
    </p:spTree>
    <p:extLst>
      <p:ext uri="{BB962C8B-B14F-4D97-AF65-F5344CB8AC3E}">
        <p14:creationId xmlns:p14="http://schemas.microsoft.com/office/powerpoint/2010/main" val="510839457"/>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8CD8E6A-08C9-49B9-A7D5-27A98AD8C28F}" type="slidenum">
              <a:rPr lang="nl-NL" smtClean="0"/>
              <a:pPr/>
              <a:t>126</a:t>
            </a:fld>
            <a:endParaRPr lang="nl-NL"/>
          </a:p>
        </p:txBody>
      </p:sp>
      <p:sp>
        <p:nvSpPr>
          <p:cNvPr id="27651" name="Tijdelijke aanduiding voor tekst 2"/>
          <p:cNvSpPr txBox="1">
            <a:spLocks noGrp="1"/>
          </p:cNvSpPr>
          <p:nvPr>
            <p:ph idx="1"/>
          </p:nvPr>
        </p:nvSpPr>
        <p:spPr bwMode="auto">
          <a:xfrm>
            <a:off x="720000" y="1349999"/>
            <a:ext cx="11112000" cy="3986732"/>
          </a:xfrm>
          <a:noFill/>
        </p:spPr>
        <p:txBody>
          <a:bodyPr vert="horz" wrap="square" numCol="1" anchor="t" anchorCtr="0" compatLnSpc="1">
            <a:prstTxWarp prst="textNoShape">
              <a:avLst/>
            </a:prstTxWarp>
            <a:spAutoFit/>
          </a:bodyPr>
          <a:lstStyle/>
          <a:p>
            <a:pPr marL="361950" indent="-271463">
              <a:spcBef>
                <a:spcPct val="0"/>
              </a:spcBef>
              <a:spcAft>
                <a:spcPts val="1191"/>
              </a:spcAft>
              <a:buClr>
                <a:srgbClr val="182B52"/>
              </a:buClr>
              <a:buSzPct val="100000"/>
            </a:pPr>
            <a:r>
              <a:rPr lang="en-US" sz="2200" dirty="0"/>
              <a:t>The </a:t>
            </a:r>
            <a:r>
              <a:rPr lang="en-US" sz="2200" dirty="0" err="1">
                <a:cs typeface="Courier New" pitchFamily="49" charset="0"/>
              </a:rPr>
              <a:t>rm</a:t>
            </a:r>
            <a:r>
              <a:rPr lang="en-US" sz="2200" b="1" dirty="0"/>
              <a:t> </a:t>
            </a:r>
            <a:r>
              <a:rPr lang="en-US" sz="2200" dirty="0"/>
              <a:t>command removes files. </a:t>
            </a:r>
          </a:p>
          <a:p>
            <a:pPr marL="361950" indent="-271463">
              <a:spcBef>
                <a:spcPct val="0"/>
              </a:spcBef>
              <a:spcAft>
                <a:spcPts val="1191"/>
              </a:spcAft>
              <a:buClr>
                <a:srgbClr val="182B52"/>
              </a:buClr>
              <a:buSzPct val="100000"/>
            </a:pPr>
            <a:r>
              <a:rPr lang="nl-BE" sz="2200" dirty="0">
                <a:latin typeface="Courier" pitchFamily="49" charset="0"/>
                <a:ea typeface="HG Mincho Light J"/>
                <a:cs typeface="Courier New" pitchFamily="49" charset="0"/>
              </a:rPr>
              <a:t>$</a:t>
            </a:r>
            <a:r>
              <a:rPr lang="pl-PL" sz="2200" dirty="0">
                <a:latin typeface="Courier" pitchFamily="49" charset="0"/>
                <a:ea typeface="HG Mincho Light J"/>
                <a:cs typeface="Courier New" pitchFamily="49" charset="0"/>
              </a:rPr>
              <a:t> </a:t>
            </a:r>
            <a:r>
              <a:rPr sz="2200" dirty="0" err="1">
                <a:latin typeface="Courier" pitchFamily="49" charset="0"/>
                <a:ea typeface="HG Mincho Light J"/>
                <a:cs typeface="Courier New" pitchFamily="49" charset="0"/>
              </a:rPr>
              <a:t>rm</a:t>
            </a:r>
            <a:r>
              <a:rPr sz="2200" dirty="0">
                <a:latin typeface="Courier" pitchFamily="49" charset="0"/>
                <a:ea typeface="HG Mincho Light J"/>
                <a:cs typeface="Courier New" pitchFamily="49" charset="0"/>
              </a:rPr>
              <a:t> file1 file2 file3 ...</a:t>
            </a:r>
            <a:r>
              <a:rPr sz="2200" b="1" dirty="0">
                <a:latin typeface="+mj-lt"/>
                <a:ea typeface="HG Mincho Light J"/>
                <a:cs typeface="Tahoma" pitchFamily="34" charset="0"/>
              </a:rPr>
              <a:t>	</a:t>
            </a:r>
            <a:br>
              <a:rPr sz="2200" b="1" dirty="0">
                <a:latin typeface="+mj-lt"/>
                <a:ea typeface="HG Mincho Light J"/>
                <a:cs typeface="Tahoma" pitchFamily="34" charset="0"/>
              </a:rPr>
            </a:br>
            <a:r>
              <a:rPr sz="2200" dirty="0">
                <a:ea typeface="HG Mincho Light J"/>
                <a:cs typeface="Tahoma" pitchFamily="34" charset="0"/>
              </a:rPr>
              <a:t>Removes the given files.</a:t>
            </a:r>
          </a:p>
          <a:p>
            <a:pPr marL="361950" indent="-271463">
              <a:spcBef>
                <a:spcPct val="0"/>
              </a:spcBef>
              <a:spcAft>
                <a:spcPts val="1191"/>
              </a:spcAft>
              <a:buClr>
                <a:srgbClr val="182B52"/>
              </a:buClr>
              <a:buSzPct val="100000"/>
            </a:pPr>
            <a:r>
              <a:rPr lang="nl-BE" sz="2200" dirty="0">
                <a:latin typeface="Courier" pitchFamily="49" charset="0"/>
                <a:ea typeface="HG Mincho Light J"/>
                <a:cs typeface="Courier New" pitchFamily="49" charset="0"/>
              </a:rPr>
              <a:t>$</a:t>
            </a:r>
            <a:r>
              <a:rPr lang="pl-PL" sz="2200" dirty="0">
                <a:latin typeface="Courier" pitchFamily="49" charset="0"/>
                <a:ea typeface="HG Mincho Light J"/>
                <a:cs typeface="Courier New" pitchFamily="49" charset="0"/>
              </a:rPr>
              <a:t> </a:t>
            </a:r>
            <a:r>
              <a:rPr sz="2200" dirty="0" err="1">
                <a:latin typeface="Courier" pitchFamily="49" charset="0"/>
                <a:ea typeface="HG Mincho Light J"/>
                <a:cs typeface="Courier New" pitchFamily="49" charset="0"/>
              </a:rPr>
              <a:t>rm</a:t>
            </a:r>
            <a:r>
              <a:rPr sz="2200" dirty="0">
                <a:latin typeface="Courier" pitchFamily="49" charset="0"/>
                <a:ea typeface="HG Mincho Light J"/>
                <a:cs typeface="Courier New" pitchFamily="49" charset="0"/>
              </a:rPr>
              <a:t> -i </a:t>
            </a:r>
            <a:r>
              <a:rPr sz="2200" dirty="0">
                <a:ea typeface="HG Mincho Light J"/>
                <a:cs typeface="Tahoma" pitchFamily="34" charset="0"/>
              </a:rPr>
              <a:t>(interactive)</a:t>
            </a:r>
            <a:br>
              <a:rPr sz="2200" dirty="0">
                <a:latin typeface="+mj-lt"/>
                <a:ea typeface="HG Mincho Light J"/>
                <a:cs typeface="Tahoma" pitchFamily="34" charset="0"/>
              </a:rPr>
            </a:br>
            <a:r>
              <a:rPr sz="2200" dirty="0">
                <a:ea typeface="HG Mincho Light J"/>
                <a:cs typeface="Tahoma" pitchFamily="34" charset="0"/>
              </a:rPr>
              <a:t>Always ask for user confirm</a:t>
            </a:r>
            <a:r>
              <a:rPr lang="nl-BE" sz="2200" dirty="0" err="1">
                <a:ea typeface="HG Mincho Light J"/>
                <a:cs typeface="Tahoma" pitchFamily="34" charset="0"/>
              </a:rPr>
              <a:t>ation</a:t>
            </a:r>
            <a:r>
              <a:rPr sz="2200" dirty="0">
                <a:ea typeface="HG Mincho Light J"/>
                <a:cs typeface="Tahoma" pitchFamily="34" charset="0"/>
              </a:rPr>
              <a:t>.</a:t>
            </a:r>
          </a:p>
          <a:p>
            <a:pPr marL="361950" indent="-271463">
              <a:spcBef>
                <a:spcPct val="0"/>
              </a:spcBef>
              <a:spcAft>
                <a:spcPts val="1191"/>
              </a:spcAft>
              <a:buClr>
                <a:srgbClr val="182B52"/>
              </a:buClr>
              <a:buSzPct val="100000"/>
            </a:pPr>
            <a:r>
              <a:rPr lang="nl-BE" sz="2200" dirty="0">
                <a:latin typeface="Courier" pitchFamily="49" charset="0"/>
                <a:ea typeface="HG Mincho Light J"/>
                <a:cs typeface="Courier New" pitchFamily="49" charset="0"/>
              </a:rPr>
              <a:t>$</a:t>
            </a:r>
            <a:r>
              <a:rPr lang="pl-PL" sz="2200" dirty="0">
                <a:latin typeface="Courier" pitchFamily="49" charset="0"/>
                <a:ea typeface="HG Mincho Light J"/>
                <a:cs typeface="Courier New" pitchFamily="49" charset="0"/>
              </a:rPr>
              <a:t> </a:t>
            </a:r>
            <a:r>
              <a:rPr sz="2200" dirty="0" err="1">
                <a:latin typeface="Courier" pitchFamily="49" charset="0"/>
                <a:ea typeface="HG Mincho Light J"/>
                <a:cs typeface="Courier New" pitchFamily="49" charset="0"/>
              </a:rPr>
              <a:t>rm</a:t>
            </a:r>
            <a:r>
              <a:rPr sz="2200" dirty="0">
                <a:latin typeface="Courier" pitchFamily="49" charset="0"/>
                <a:ea typeface="HG Mincho Light J"/>
                <a:cs typeface="Courier New" pitchFamily="49" charset="0"/>
              </a:rPr>
              <a:t> -r dir1 dir2 dir3 </a:t>
            </a:r>
            <a:r>
              <a:rPr sz="2200" dirty="0">
                <a:ea typeface="HG Mincho Light J"/>
                <a:cs typeface="Tahoma" pitchFamily="34" charset="0"/>
              </a:rPr>
              <a:t>(recursive)</a:t>
            </a:r>
            <a:br>
              <a:rPr sz="2200" dirty="0">
                <a:ea typeface="HG Mincho Light J"/>
                <a:cs typeface="Tahoma" pitchFamily="34" charset="0"/>
              </a:rPr>
            </a:br>
            <a:r>
              <a:rPr sz="2200" dirty="0">
                <a:ea typeface="HG Mincho Light J"/>
                <a:cs typeface="Tahoma" pitchFamily="34" charset="0"/>
              </a:rPr>
              <a:t>Removes the given directories with all their contents.</a:t>
            </a:r>
            <a:endParaRPr lang="nl-BE" sz="2200" dirty="0">
              <a:ea typeface="HG Mincho Light J"/>
              <a:cs typeface="Tahoma" pitchFamily="34" charset="0"/>
            </a:endParaRPr>
          </a:p>
          <a:p>
            <a:r>
              <a:rPr lang="en-US" sz="2200" dirty="0">
                <a:latin typeface="+mj-lt"/>
              </a:rPr>
              <a:t>Tip:</a:t>
            </a:r>
            <a:br>
              <a:rPr lang="en-US" sz="2200" dirty="0">
                <a:latin typeface="+mj-lt"/>
              </a:rPr>
            </a:br>
            <a:r>
              <a:rPr lang="en-US" sz="2000" dirty="0">
                <a:solidFill>
                  <a:srgbClr val="FF0000"/>
                </a:solidFill>
                <a:latin typeface="+mj-lt"/>
              </a:rPr>
              <a:t>Whenever you use wildcards with </a:t>
            </a:r>
            <a:r>
              <a:rPr lang="en-US" sz="2000" dirty="0" err="1">
                <a:solidFill>
                  <a:srgbClr val="FF0000"/>
                </a:solidFill>
                <a:latin typeface="Courier" pitchFamily="49" charset="0"/>
              </a:rPr>
              <a:t>rm</a:t>
            </a:r>
            <a:r>
              <a:rPr lang="en-US" sz="2000" dirty="0">
                <a:solidFill>
                  <a:srgbClr val="FF0000"/>
                </a:solidFill>
                <a:latin typeface="+mj-lt"/>
              </a:rPr>
              <a:t> (besides carefully checking your typing!), test the wildcard first with </a:t>
            </a:r>
            <a:r>
              <a:rPr lang="en-US" sz="2000" dirty="0" err="1">
                <a:solidFill>
                  <a:srgbClr val="FF0000"/>
                </a:solidFill>
                <a:latin typeface="Courier" pitchFamily="49" charset="0"/>
              </a:rPr>
              <a:t>ls</a:t>
            </a:r>
            <a:r>
              <a:rPr lang="en-US" sz="2000" dirty="0">
                <a:solidFill>
                  <a:srgbClr val="FF0000"/>
                </a:solidFill>
                <a:latin typeface="+mj-lt"/>
              </a:rPr>
              <a:t>. This will let you see the files that will be deleted. Then press the up arrow key to recall the command and replace the </a:t>
            </a:r>
            <a:r>
              <a:rPr lang="en-US" sz="2000" dirty="0" err="1">
                <a:solidFill>
                  <a:srgbClr val="FF0000"/>
                </a:solidFill>
                <a:latin typeface="Courier" pitchFamily="49" charset="0"/>
              </a:rPr>
              <a:t>ls</a:t>
            </a:r>
            <a:r>
              <a:rPr lang="en-US" sz="2000" dirty="0">
                <a:solidFill>
                  <a:srgbClr val="FF0000"/>
                </a:solidFill>
                <a:latin typeface="+mj-lt"/>
              </a:rPr>
              <a:t> with </a:t>
            </a:r>
            <a:r>
              <a:rPr lang="en-US" sz="2000" dirty="0">
                <a:solidFill>
                  <a:srgbClr val="FF0000"/>
                </a:solidFill>
                <a:latin typeface="Courier" pitchFamily="49" charset="0"/>
              </a:rPr>
              <a:t>rm</a:t>
            </a:r>
            <a:r>
              <a:rPr lang="en-US" sz="2000" dirty="0">
                <a:solidFill>
                  <a:srgbClr val="FF0000"/>
                </a:solidFill>
                <a:latin typeface="+mj-lt"/>
              </a:rPr>
              <a:t>.</a:t>
            </a:r>
            <a:endParaRPr sz="2000" dirty="0">
              <a:solidFill>
                <a:srgbClr val="FF0000"/>
              </a:solidFill>
              <a:latin typeface="+mj-lt"/>
              <a:ea typeface="HG Mincho Light J"/>
              <a:cs typeface="Tahoma" pitchFamily="34" charset="0"/>
            </a:endParaRPr>
          </a:p>
        </p:txBody>
      </p:sp>
      <p:sp>
        <p:nvSpPr>
          <p:cNvPr id="27650" name="Titel 1"/>
          <p:cNvSpPr txBox="1">
            <a:spLocks noGrp="1"/>
          </p:cNvSpPr>
          <p:nvPr>
            <p:ph type="title"/>
          </p:nvPr>
        </p:nvSpPr>
        <p:spPr/>
        <p:txBody>
          <a:bodyPr>
            <a:spAutoFit/>
          </a:bodyPr>
          <a:lstStyle/>
          <a:p>
            <a:pPr eaLnBrk="1">
              <a:buSzPct val="45000"/>
              <a:buFont typeface="StarSymbol"/>
              <a:buNone/>
            </a:pPr>
            <a:r>
              <a:rPr lang="nl-BE" dirty="0" err="1">
                <a:latin typeface="Nimbus Sans L"/>
                <a:ea typeface="HG Mincho Light J"/>
                <a:cs typeface="Tahoma" pitchFamily="34" charset="0"/>
              </a:rPr>
              <a:t>Remove</a:t>
            </a:r>
            <a:r>
              <a:rPr lang="nl-BE" dirty="0">
                <a:latin typeface="Nimbus Sans L"/>
                <a:ea typeface="HG Mincho Light J"/>
                <a:cs typeface="Tahoma" pitchFamily="34" charset="0"/>
              </a:rPr>
              <a:t> files</a:t>
            </a:r>
            <a:endParaRPr dirty="0">
              <a:latin typeface="Nimbus Sans L"/>
              <a:ea typeface="HG Mincho Light J"/>
              <a:cs typeface="Tahoma" pitchFamily="34" charset="0"/>
            </a:endParaRPr>
          </a:p>
        </p:txBody>
      </p:sp>
    </p:spTree>
    <p:extLst>
      <p:ext uri="{BB962C8B-B14F-4D97-AF65-F5344CB8AC3E}">
        <p14:creationId xmlns:p14="http://schemas.microsoft.com/office/powerpoint/2010/main" val="879629888"/>
      </p:ext>
    </p:extLst>
  </p:cSld>
  <p:clrMapOvr>
    <a:masterClrMapping/>
  </p:clrMapOvr>
  <p:transition/>
</p:sld>
</file>

<file path=ppt/slides/slide1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t>Auto-</a:t>
            </a:r>
            <a:r>
              <a:rPr lang="nl-BE" dirty="0" err="1"/>
              <a:t>Completion</a:t>
            </a:r>
            <a:endParaRPr lang="nl-BE" dirty="0"/>
          </a:p>
        </p:txBody>
      </p:sp>
      <p:sp>
        <p:nvSpPr>
          <p:cNvPr id="3" name="Content Placeholder 2"/>
          <p:cNvSpPr>
            <a:spLocks noGrp="1"/>
          </p:cNvSpPr>
          <p:nvPr>
            <p:ph idx="1"/>
          </p:nvPr>
        </p:nvSpPr>
        <p:spPr/>
        <p:txBody>
          <a:bodyPr/>
          <a:lstStyle/>
          <a:p>
            <a:r>
              <a:rPr lang="en-US" dirty="0"/>
              <a:t>Have the shell automatically complete commands or file paths. </a:t>
            </a:r>
          </a:p>
          <a:p>
            <a:r>
              <a:rPr lang="en-US" dirty="0"/>
              <a:t>Activated using the </a:t>
            </a:r>
            <a:r>
              <a:rPr lang="en-US" b="1" dirty="0"/>
              <a:t>&lt;TAB&gt; </a:t>
            </a:r>
            <a:r>
              <a:rPr lang="en-US" dirty="0"/>
              <a:t>key on most systems</a:t>
            </a:r>
          </a:p>
          <a:p>
            <a:r>
              <a:rPr lang="en-US" dirty="0"/>
              <a:t>examples </a:t>
            </a:r>
          </a:p>
          <a:p>
            <a:pPr lvl="1"/>
            <a:r>
              <a:rPr lang="en-US" dirty="0">
                <a:latin typeface="Courier New" pitchFamily="49" charset="0"/>
                <a:cs typeface="Courier New" pitchFamily="49" charset="0"/>
              </a:rPr>
              <a:t>$ </a:t>
            </a:r>
            <a:r>
              <a:rPr lang="en-US" dirty="0" err="1">
                <a:latin typeface="Courier New" pitchFamily="49" charset="0"/>
                <a:cs typeface="Courier New" pitchFamily="49" charset="0"/>
              </a:rPr>
              <a:t>whe</a:t>
            </a:r>
            <a:r>
              <a:rPr lang="en-US" dirty="0">
                <a:latin typeface="Courier New" pitchFamily="49" charset="0"/>
                <a:cs typeface="Courier New" pitchFamily="49" charset="0"/>
              </a:rPr>
              <a:t>&lt;TAB&gt; </a:t>
            </a:r>
          </a:p>
          <a:p>
            <a:pPr lvl="1"/>
            <a:r>
              <a:rPr lang="nl-BE" dirty="0">
                <a:latin typeface="Courier New" pitchFamily="49" charset="0"/>
                <a:cs typeface="Courier New" pitchFamily="49" charset="0"/>
              </a:rPr>
              <a:t>$ </a:t>
            </a:r>
            <a:r>
              <a:rPr lang="nl-BE" dirty="0" err="1">
                <a:latin typeface="Courier New" pitchFamily="49" charset="0"/>
                <a:cs typeface="Courier New" pitchFamily="49" charset="0"/>
              </a:rPr>
              <a:t>whereis</a:t>
            </a:r>
            <a:endParaRPr lang="nl-BE" dirty="0">
              <a:latin typeface="Courier New" pitchFamily="49" charset="0"/>
              <a:cs typeface="Courier New" pitchFamily="49" charset="0"/>
            </a:endParaRPr>
          </a:p>
          <a:p>
            <a:pPr lvl="1"/>
            <a:r>
              <a:rPr lang="nl-BE" dirty="0">
                <a:latin typeface="Courier New" pitchFamily="49" charset="0"/>
                <a:cs typeface="Courier New" pitchFamily="49" charset="0"/>
              </a:rPr>
              <a:t>$ </a:t>
            </a:r>
            <a:r>
              <a:rPr lang="nl-BE" dirty="0" err="1">
                <a:latin typeface="Courier New" pitchFamily="49" charset="0"/>
                <a:cs typeface="Courier New" pitchFamily="49" charset="0"/>
              </a:rPr>
              <a:t>ls</a:t>
            </a:r>
            <a:r>
              <a:rPr lang="nl-BE" dirty="0">
                <a:latin typeface="Courier New" pitchFamily="49" charset="0"/>
                <a:cs typeface="Courier New" pitchFamily="49" charset="0"/>
              </a:rPr>
              <a:t> -l /</a:t>
            </a:r>
            <a:r>
              <a:rPr lang="nl-BE" dirty="0" err="1">
                <a:latin typeface="Courier New" pitchFamily="49" charset="0"/>
                <a:cs typeface="Courier New" pitchFamily="49" charset="0"/>
              </a:rPr>
              <a:t>etc</a:t>
            </a:r>
            <a:r>
              <a:rPr lang="nl-BE" dirty="0">
                <a:latin typeface="Courier New" pitchFamily="49" charset="0"/>
                <a:cs typeface="Courier New" pitchFamily="49" charset="0"/>
              </a:rPr>
              <a:t>/en&lt;TAB&gt; </a:t>
            </a:r>
          </a:p>
          <a:p>
            <a:pPr lvl="1"/>
            <a:r>
              <a:rPr lang="nl-BE" dirty="0">
                <a:latin typeface="Courier New" pitchFamily="49" charset="0"/>
                <a:cs typeface="Courier New" pitchFamily="49" charset="0"/>
              </a:rPr>
              <a:t>$ </a:t>
            </a:r>
            <a:r>
              <a:rPr lang="nl-BE" dirty="0" err="1">
                <a:latin typeface="Courier New" pitchFamily="49" charset="0"/>
                <a:cs typeface="Courier New" pitchFamily="49" charset="0"/>
              </a:rPr>
              <a:t>ls</a:t>
            </a:r>
            <a:r>
              <a:rPr lang="nl-BE" dirty="0">
                <a:latin typeface="Courier New" pitchFamily="49" charset="0"/>
                <a:cs typeface="Courier New" pitchFamily="49" charset="0"/>
              </a:rPr>
              <a:t> -l /</a:t>
            </a:r>
            <a:r>
              <a:rPr lang="nl-BE" dirty="0" err="1">
                <a:latin typeface="Courier New" pitchFamily="49" charset="0"/>
                <a:cs typeface="Courier New" pitchFamily="49" charset="0"/>
              </a:rPr>
              <a:t>etc</a:t>
            </a:r>
            <a:r>
              <a:rPr lang="nl-BE" dirty="0">
                <a:latin typeface="Courier New" pitchFamily="49" charset="0"/>
                <a:cs typeface="Courier New" pitchFamily="49" charset="0"/>
              </a:rPr>
              <a:t>/environment 	</a:t>
            </a:r>
          </a:p>
          <a:p>
            <a:r>
              <a:rPr lang="en-US" dirty="0"/>
              <a:t>When more than one match is found, the shell will display all matching results  (use </a:t>
            </a:r>
            <a:r>
              <a:rPr lang="en-US" b="1" dirty="0"/>
              <a:t>&lt;TAB&gt; </a:t>
            </a:r>
            <a:r>
              <a:rPr lang="en-US" dirty="0"/>
              <a:t>twice)</a:t>
            </a:r>
          </a:p>
          <a:p>
            <a:pPr lvl="1"/>
            <a:r>
              <a:rPr lang="nl-BE" dirty="0">
                <a:latin typeface="Courier New" pitchFamily="49" charset="0"/>
                <a:cs typeface="Courier New" pitchFamily="49" charset="0"/>
              </a:rPr>
              <a:t>$ </a:t>
            </a:r>
            <a:r>
              <a:rPr lang="nl-BE" dirty="0" err="1">
                <a:latin typeface="Courier New" pitchFamily="49" charset="0"/>
                <a:cs typeface="Courier New" pitchFamily="49" charset="0"/>
              </a:rPr>
              <a:t>ls</a:t>
            </a:r>
            <a:r>
              <a:rPr lang="nl-BE" dirty="0">
                <a:latin typeface="Courier New" pitchFamily="49" charset="0"/>
                <a:cs typeface="Courier New" pitchFamily="49" charset="0"/>
              </a:rPr>
              <a:t> -l /</a:t>
            </a:r>
            <a:r>
              <a:rPr lang="nl-BE" dirty="0" err="1">
                <a:latin typeface="Courier New" pitchFamily="49" charset="0"/>
                <a:cs typeface="Courier New" pitchFamily="49" charset="0"/>
              </a:rPr>
              <a:t>etc</a:t>
            </a:r>
            <a:r>
              <a:rPr lang="nl-BE" dirty="0">
                <a:latin typeface="Courier New" pitchFamily="49" charset="0"/>
                <a:cs typeface="Courier New" pitchFamily="49" charset="0"/>
              </a:rPr>
              <a:t>/host&lt;TAB&gt; </a:t>
            </a:r>
            <a:r>
              <a:rPr lang="nl-BE" dirty="0"/>
              <a:t>	</a:t>
            </a:r>
          </a:p>
          <a:p>
            <a:pPr lvl="1"/>
            <a:endParaRPr lang="nl-BE" dirty="0">
              <a:cs typeface="Courier New" pitchFamily="49" charset="0"/>
            </a:endParaRPr>
          </a:p>
        </p:txBody>
      </p:sp>
      <p:sp>
        <p:nvSpPr>
          <p:cNvPr id="4" name="Slide Number Placeholder 3"/>
          <p:cNvSpPr>
            <a:spLocks noGrp="1"/>
          </p:cNvSpPr>
          <p:nvPr>
            <p:ph type="sldNum" sz="quarter" idx="12"/>
          </p:nvPr>
        </p:nvSpPr>
        <p:spPr/>
        <p:txBody>
          <a:bodyPr/>
          <a:lstStyle/>
          <a:p>
            <a:fld id="{78CD8E6A-08C9-49B9-A7D5-27A98AD8C28F}" type="slidenum">
              <a:rPr lang="nl-NL" smtClean="0"/>
              <a:pPr/>
              <a:t>127</a:t>
            </a:fld>
            <a:endParaRPr lang="nl-NL"/>
          </a:p>
        </p:txBody>
      </p:sp>
    </p:spTree>
    <p:extLst>
      <p:ext uri="{BB962C8B-B14F-4D97-AF65-F5344CB8AC3E}">
        <p14:creationId xmlns:p14="http://schemas.microsoft.com/office/powerpoint/2010/main" val="26138340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t>Command</a:t>
            </a:r>
            <a:r>
              <a:rPr lang="nl-BE" dirty="0"/>
              <a:t> </a:t>
            </a:r>
            <a:r>
              <a:rPr lang="nl-BE" dirty="0" err="1"/>
              <a:t>history</a:t>
            </a:r>
            <a:r>
              <a:rPr lang="nl-BE" dirty="0"/>
              <a:t>: Arrow Up</a:t>
            </a:r>
          </a:p>
        </p:txBody>
      </p:sp>
      <p:sp>
        <p:nvSpPr>
          <p:cNvPr id="3" name="Content Placeholder 2"/>
          <p:cNvSpPr>
            <a:spLocks noGrp="1"/>
          </p:cNvSpPr>
          <p:nvPr>
            <p:ph idx="1"/>
          </p:nvPr>
        </p:nvSpPr>
        <p:spPr/>
        <p:txBody>
          <a:bodyPr/>
          <a:lstStyle/>
          <a:p>
            <a:r>
              <a:rPr lang="en-US" dirty="0"/>
              <a:t>Previously executed commands can be recalled by using the </a:t>
            </a:r>
            <a:r>
              <a:rPr lang="en-US" b="1" dirty="0"/>
              <a:t>Up Arrow </a:t>
            </a:r>
            <a:r>
              <a:rPr lang="en-US" dirty="0"/>
              <a:t>key on the keyboard.</a:t>
            </a:r>
          </a:p>
          <a:p>
            <a:r>
              <a:rPr lang="nl-BE" dirty="0"/>
              <a:t>Most Linux </a:t>
            </a:r>
            <a:r>
              <a:rPr lang="nl-BE" dirty="0" err="1"/>
              <a:t>distributions</a:t>
            </a:r>
            <a:r>
              <a:rPr lang="nl-BE" dirty="0"/>
              <a:t> </a:t>
            </a:r>
            <a:r>
              <a:rPr lang="en-US" dirty="0"/>
              <a:t>remember the last five hundred commands by default. </a:t>
            </a:r>
          </a:p>
          <a:p>
            <a:r>
              <a:rPr lang="en-US" dirty="0"/>
              <a:t>Display commands that have recently been executed </a:t>
            </a:r>
          </a:p>
          <a:p>
            <a:pPr lvl="1"/>
            <a:r>
              <a:rPr lang="en-US" dirty="0"/>
              <a:t>The </a:t>
            </a:r>
            <a:r>
              <a:rPr lang="en-US" dirty="0">
                <a:latin typeface="Courier New" pitchFamily="49" charset="0"/>
                <a:cs typeface="Courier New" pitchFamily="49" charset="0"/>
              </a:rPr>
              <a:t>history</a:t>
            </a:r>
            <a:r>
              <a:rPr lang="en-US" b="1" dirty="0"/>
              <a:t> </a:t>
            </a:r>
            <a:r>
              <a:rPr lang="en-US" dirty="0"/>
              <a:t>command displays a user's command line history. </a:t>
            </a:r>
          </a:p>
          <a:p>
            <a:pPr lvl="1"/>
            <a:r>
              <a:rPr lang="en-US" dirty="0"/>
              <a:t>You can execute a previous command using </a:t>
            </a:r>
            <a:r>
              <a:rPr lang="en-US" dirty="0">
                <a:latin typeface="Courier New" pitchFamily="49" charset="0"/>
                <a:cs typeface="Courier New" pitchFamily="49" charset="0"/>
              </a:rPr>
              <a:t>![NUM] </a:t>
            </a:r>
            <a:r>
              <a:rPr lang="en-US" dirty="0"/>
              <a:t>where NUM is the line number in history you want to recall. </a:t>
            </a:r>
          </a:p>
          <a:p>
            <a:endParaRPr lang="nl-BE" dirty="0"/>
          </a:p>
          <a:p>
            <a:endParaRPr lang="nl-BE"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128</a:t>
            </a:fld>
            <a:endParaRPr lang="nl-NL"/>
          </a:p>
        </p:txBody>
      </p:sp>
    </p:spTree>
    <p:extLst>
      <p:ext uri="{BB962C8B-B14F-4D97-AF65-F5344CB8AC3E}">
        <p14:creationId xmlns:p14="http://schemas.microsoft.com/office/powerpoint/2010/main" val="27537918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8CD8E6A-08C9-49B9-A7D5-27A98AD8C28F}" type="slidenum">
              <a:rPr lang="nl-NL" smtClean="0"/>
              <a:pPr/>
              <a:t>129</a:t>
            </a:fld>
            <a:endParaRPr lang="nl-NL"/>
          </a:p>
        </p:txBody>
      </p:sp>
      <p:sp>
        <p:nvSpPr>
          <p:cNvPr id="3" name="Tijdelijke aanduiding voor tekst 2"/>
          <p:cNvSpPr txBox="1">
            <a:spLocks noGrp="1"/>
          </p:cNvSpPr>
          <p:nvPr>
            <p:ph idx="1"/>
          </p:nvPr>
        </p:nvSpPr>
        <p:spPr>
          <a:xfrm>
            <a:off x="720000" y="1349999"/>
            <a:ext cx="11112000" cy="5572808"/>
          </a:xfrm>
        </p:spPr>
        <p:txBody>
          <a:bodyPr>
            <a:spAutoFit/>
          </a:bodyPr>
          <a:lstStyle>
            <a:defPPr marL="432000" marR="0" lvl="0" indent="-324000">
              <a:spcBef>
                <a:spcPts val="0"/>
              </a:spcBef>
              <a:spcAft>
                <a:spcPts val="1307"/>
              </a:spcAft>
              <a:buSzPts val="3430"/>
              <a:buNone/>
              <a:defRPr lang="en-US" sz="2400" b="0" i="0" u="none" strike="noStrike">
                <a:ln>
                  <a:noFill/>
                </a:ln>
                <a:latin typeface="Nimbus Sans L" pitchFamily="34"/>
                <a:ea typeface="HG Mincho Light J" pitchFamily="2"/>
                <a:cs typeface="Tahoma" pitchFamily="2"/>
              </a:defRPr>
            </a:defPPr>
            <a:lvl1pPr marL="432000" marR="0" lvl="0" indent="-324000">
              <a:spcBef>
                <a:spcPts val="0"/>
              </a:spcBef>
              <a:spcAft>
                <a:spcPts val="1307"/>
              </a:spcAft>
              <a:buSzPts val="3430"/>
              <a:buBlip>
                <a:blip r:embed="rId3"/>
              </a:buBlip>
              <a:defRPr lang="en-US" sz="2400" b="0" i="0" u="none" strike="noStrike">
                <a:ln>
                  <a:noFill/>
                </a:ln>
                <a:latin typeface="Nimbus Sans L" pitchFamily="34"/>
                <a:ea typeface="HG Mincho Light J" pitchFamily="2"/>
                <a:cs typeface="Tahoma" pitchFamily="2"/>
              </a:defRPr>
            </a:lvl1pPr>
            <a:lvl2pPr marL="864000" marR="0" lvl="1" indent="-288000">
              <a:spcBef>
                <a:spcPts val="0"/>
              </a:spcBef>
              <a:spcAft>
                <a:spcPts val="1134"/>
              </a:spcAft>
              <a:buSzPts val="3430"/>
              <a:buBlip>
                <a:blip r:embed="rId3"/>
              </a:buBlip>
              <a:defRPr lang="en-US" sz="2200" b="0" i="0" u="none" strike="noStrike">
                <a:ln>
                  <a:noFill/>
                </a:ln>
                <a:latin typeface="Nimbus Sans L" pitchFamily="34"/>
                <a:ea typeface="HG Mincho Light J" pitchFamily="2"/>
                <a:cs typeface="Tahoma" pitchFamily="2"/>
              </a:defRPr>
            </a:lvl2pPr>
            <a:lvl3pPr marL="1296000" marR="0" lvl="2" indent="-216000">
              <a:spcBef>
                <a:spcPts val="0"/>
              </a:spcBef>
              <a:spcAft>
                <a:spcPts val="850"/>
              </a:spcAft>
              <a:buSzPts val="3430"/>
              <a:buBlip>
                <a:blip r:embed="rId3"/>
              </a:buBlip>
              <a:defRPr lang="en-US" sz="2000" b="0" i="0" u="none" strike="noStrike">
                <a:ln>
                  <a:noFill/>
                </a:ln>
                <a:latin typeface="Nimbus Sans L" pitchFamily="34"/>
                <a:ea typeface="HG Mincho Light J" pitchFamily="2"/>
                <a:cs typeface="Tahoma" pitchFamily="2"/>
              </a:defRPr>
            </a:lvl3pPr>
            <a:lvl4pPr marL="1728000" marR="0" lvl="3" indent="-216000">
              <a:spcBef>
                <a:spcPts val="0"/>
              </a:spcBef>
              <a:spcAft>
                <a:spcPts val="567"/>
              </a:spcAft>
              <a:buSzPts val="3430"/>
              <a:buBlip>
                <a:blip r:embed="rId3"/>
              </a:buBlip>
              <a:defRPr lang="en-US" sz="2000" b="0" i="0" u="none" strike="noStrike">
                <a:ln>
                  <a:noFill/>
                </a:ln>
                <a:latin typeface="Nimbus Sans L" pitchFamily="34"/>
                <a:ea typeface="HG Mincho Light J" pitchFamily="2"/>
                <a:cs typeface="Tahoma" pitchFamily="2"/>
              </a:defRPr>
            </a:lvl4pPr>
            <a:lvl5pPr marL="2160000" marR="0" lvl="4" indent="-216000">
              <a:spcBef>
                <a:spcPts val="0"/>
              </a:spcBef>
              <a:spcAft>
                <a:spcPts val="283"/>
              </a:spcAft>
              <a:buSzPts val="3430"/>
              <a:buBlip>
                <a:blip r:embed="rId3"/>
              </a:buBlip>
              <a:defRPr lang="en-US" sz="2000" b="0" i="0" u="none" strike="noStrike">
                <a:ln>
                  <a:noFill/>
                </a:ln>
                <a:latin typeface="Nimbus Sans L" pitchFamily="34"/>
                <a:ea typeface="HG Mincho Light J" pitchFamily="2"/>
                <a:cs typeface="Tahoma" pitchFamily="2"/>
              </a:defRPr>
            </a:lvl5pPr>
            <a:lvl6pPr marL="2592000" marR="0" lvl="5" indent="-216000">
              <a:spcBef>
                <a:spcPts val="0"/>
              </a:spcBef>
              <a:spcAft>
                <a:spcPts val="283"/>
              </a:spcAft>
              <a:buSzPts val="3430"/>
              <a:buBlip>
                <a:blip r:embed="rId3"/>
              </a:buBlip>
              <a:defRPr lang="en-US" sz="2000" b="0" i="0" u="none" strike="noStrike">
                <a:ln>
                  <a:noFill/>
                </a:ln>
                <a:latin typeface="Nimbus Sans L" pitchFamily="34"/>
                <a:ea typeface="HG Mincho Light J" pitchFamily="2"/>
                <a:cs typeface="Tahoma" pitchFamily="2"/>
              </a:defRPr>
            </a:lvl6pPr>
            <a:lvl7pPr marL="3024000" marR="0" lvl="6" indent="-216000">
              <a:spcBef>
                <a:spcPts val="0"/>
              </a:spcBef>
              <a:spcAft>
                <a:spcPts val="283"/>
              </a:spcAft>
              <a:buSzPts val="3430"/>
              <a:buBlip>
                <a:blip r:embed="rId3"/>
              </a:buBlip>
              <a:defRPr lang="en-US" sz="2000" b="0" i="0" u="none" strike="noStrike">
                <a:ln>
                  <a:noFill/>
                </a:ln>
                <a:latin typeface="Nimbus Sans L" pitchFamily="34"/>
                <a:ea typeface="HG Mincho Light J" pitchFamily="2"/>
                <a:cs typeface="Tahoma" pitchFamily="2"/>
              </a:defRPr>
            </a:lvl7pPr>
            <a:lvl8pPr marL="3456000" marR="0" lvl="7" indent="-216000">
              <a:spcBef>
                <a:spcPts val="0"/>
              </a:spcBef>
              <a:spcAft>
                <a:spcPts val="283"/>
              </a:spcAft>
              <a:buSzPts val="3430"/>
              <a:buBlip>
                <a:blip r:embed="rId3"/>
              </a:buBlip>
              <a:defRPr lang="en-US" sz="2000" b="0" i="0" u="none" strike="noStrike">
                <a:ln>
                  <a:noFill/>
                </a:ln>
                <a:latin typeface="Nimbus Sans L" pitchFamily="34"/>
                <a:ea typeface="HG Mincho Light J" pitchFamily="2"/>
                <a:cs typeface="Tahoma" pitchFamily="2"/>
              </a:defRPr>
            </a:lvl8pPr>
            <a:lvl9pPr marL="3887999" marR="0" lvl="8" indent="-216000">
              <a:spcBef>
                <a:spcPts val="0"/>
              </a:spcBef>
              <a:spcAft>
                <a:spcPts val="283"/>
              </a:spcAft>
              <a:buSzPts val="3430"/>
              <a:buBlip>
                <a:blip r:embed="rId3"/>
              </a:buBlip>
              <a:defRPr lang="en-US" sz="2000" b="0" i="0" u="none" strike="noStrike">
                <a:ln>
                  <a:noFill/>
                </a:ln>
                <a:latin typeface="Nimbus Sans L" pitchFamily="34"/>
                <a:ea typeface="HG Mincho Light J" pitchFamily="2"/>
                <a:cs typeface="Tahoma" pitchFamily="2"/>
              </a:defRPr>
            </a:lvl9pPr>
          </a:lstStyle>
          <a:p>
            <a:pPr marL="90487" indent="0">
              <a:buNone/>
              <a:defRPr/>
            </a:pPr>
            <a:r>
              <a:rPr dirty="0">
                <a:latin typeface="+mn-lt"/>
              </a:rPr>
              <a:t>Several ways of displaying the contents of files.</a:t>
            </a:r>
          </a:p>
          <a:p>
            <a:pPr marL="433387" indent="-342900">
              <a:buSzPct val="100000"/>
              <a:buFont typeface="Arial" pitchFamily="34" charset="0"/>
              <a:buChar char="•"/>
              <a:defRPr/>
            </a:pPr>
            <a:r>
              <a:rPr lang="en-US" dirty="0">
                <a:latin typeface="Courier New" pitchFamily="49" charset="0"/>
                <a:cs typeface="Courier New" pitchFamily="49" charset="0"/>
              </a:rPr>
              <a:t>$</a:t>
            </a:r>
            <a:r>
              <a:rPr lang="pl-PL" dirty="0">
                <a:latin typeface="Courier New" pitchFamily="49" charset="0"/>
                <a:cs typeface="Courier New" pitchFamily="49" charset="0"/>
              </a:rPr>
              <a:t> </a:t>
            </a:r>
            <a:r>
              <a:rPr lang="en-US" dirty="0">
                <a:latin typeface="Courier New" pitchFamily="49" charset="0"/>
                <a:cs typeface="Courier New" pitchFamily="49" charset="0"/>
              </a:rPr>
              <a:t>cat file1 </a:t>
            </a:r>
            <a:br>
              <a:rPr lang="en-US" dirty="0">
                <a:latin typeface="+mn-lt"/>
              </a:rPr>
            </a:br>
            <a:r>
              <a:rPr lang="en-US" dirty="0">
                <a:latin typeface="+mn-lt"/>
              </a:rPr>
              <a:t>displays the contents of the given file.</a:t>
            </a:r>
          </a:p>
          <a:p>
            <a:pPr marL="433387" indent="-342900">
              <a:buSzPct val="100000"/>
              <a:buFont typeface="Arial" pitchFamily="34" charset="0"/>
              <a:buChar char="•"/>
              <a:defRPr/>
            </a:pPr>
            <a:r>
              <a:rPr dirty="0">
                <a:latin typeface="Courier New" pitchFamily="49" charset="0"/>
                <a:cs typeface="Courier New" pitchFamily="49" charset="0"/>
              </a:rPr>
              <a:t>$</a:t>
            </a:r>
            <a:r>
              <a:rPr lang="pl-PL" dirty="0">
                <a:latin typeface="Courier New" pitchFamily="49" charset="0"/>
                <a:cs typeface="Courier New" pitchFamily="49" charset="0"/>
              </a:rPr>
              <a:t> </a:t>
            </a:r>
            <a:r>
              <a:rPr dirty="0">
                <a:latin typeface="Courier New" pitchFamily="49" charset="0"/>
                <a:cs typeface="Courier New" pitchFamily="49" charset="0"/>
              </a:rPr>
              <a:t>cat file1 file2 file3 ... </a:t>
            </a:r>
            <a:r>
              <a:rPr dirty="0">
                <a:latin typeface="+mn-lt"/>
              </a:rPr>
              <a:t>(concatenate)</a:t>
            </a:r>
            <a:br>
              <a:rPr dirty="0">
                <a:latin typeface="+mn-lt"/>
              </a:rPr>
            </a:br>
            <a:r>
              <a:rPr dirty="0">
                <a:latin typeface="+mn-lt"/>
              </a:rPr>
              <a:t>Concatenates and outputs the contents of the given files.</a:t>
            </a:r>
          </a:p>
          <a:p>
            <a:pPr>
              <a:buFont typeface="Arial" pitchFamily="34" charset="0"/>
              <a:buChar char="•"/>
            </a:pPr>
            <a:r>
              <a:rPr dirty="0">
                <a:latin typeface="Courier New" pitchFamily="49" charset="0"/>
                <a:cs typeface="Courier New" pitchFamily="49" charset="0"/>
              </a:rPr>
              <a:t>$</a:t>
            </a:r>
            <a:r>
              <a:rPr lang="pl-PL" dirty="0">
                <a:latin typeface="Courier New" pitchFamily="49" charset="0"/>
                <a:cs typeface="Courier New" pitchFamily="49" charset="0"/>
              </a:rPr>
              <a:t> </a:t>
            </a:r>
            <a:r>
              <a:rPr dirty="0">
                <a:latin typeface="Courier New" pitchFamily="49" charset="0"/>
                <a:cs typeface="Courier New" pitchFamily="49" charset="0"/>
              </a:rPr>
              <a:t>more file1 </a:t>
            </a:r>
            <a:br>
              <a:rPr dirty="0">
                <a:latin typeface="+mn-lt"/>
              </a:rPr>
            </a:br>
            <a:r>
              <a:rPr lang="en-US" dirty="0"/>
              <a:t>Display the output of a command or text file one page at a time. </a:t>
            </a:r>
          </a:p>
          <a:p>
            <a:pPr lvl="1">
              <a:buFont typeface="Arial" pitchFamily="34" charset="0"/>
              <a:buChar char="•"/>
            </a:pPr>
            <a:r>
              <a:rPr dirty="0">
                <a:latin typeface="+mn-lt"/>
              </a:rPr>
              <a:t>Can also jump to the first occurrence of a keyword</a:t>
            </a:r>
            <a:br>
              <a:rPr dirty="0">
                <a:latin typeface="+mn-lt"/>
              </a:rPr>
            </a:br>
            <a:r>
              <a:rPr dirty="0">
                <a:latin typeface="+mn-lt"/>
              </a:rPr>
              <a:t>(/ command).</a:t>
            </a:r>
          </a:p>
          <a:p>
            <a:pPr>
              <a:buFont typeface="Arial" pitchFamily="34" charset="0"/>
              <a:buChar char="•"/>
            </a:pPr>
            <a:r>
              <a:rPr lang="nl-BE" dirty="0">
                <a:latin typeface="Courier New" pitchFamily="49" charset="0"/>
                <a:cs typeface="Courier New" pitchFamily="49" charset="0"/>
              </a:rPr>
              <a:t>$ </a:t>
            </a:r>
            <a:r>
              <a:rPr lang="nl-BE" dirty="0" err="1">
                <a:latin typeface="Courier New" pitchFamily="49" charset="0"/>
                <a:cs typeface="Courier New" pitchFamily="49" charset="0"/>
              </a:rPr>
              <a:t>less</a:t>
            </a:r>
            <a:r>
              <a:rPr lang="nl-BE" dirty="0">
                <a:latin typeface="Courier New" pitchFamily="49" charset="0"/>
                <a:cs typeface="Courier New" pitchFamily="49" charset="0"/>
              </a:rPr>
              <a:t> file1</a:t>
            </a:r>
            <a:br>
              <a:rPr lang="en-US" dirty="0">
                <a:latin typeface="+mn-lt"/>
              </a:rPr>
            </a:br>
            <a:r>
              <a:rPr lang="en-US" dirty="0">
                <a:latin typeface="+mn-lt"/>
              </a:rPr>
              <a:t>Does more than more.</a:t>
            </a:r>
            <a:br>
              <a:rPr lang="en-US" dirty="0">
                <a:latin typeface="+mn-lt"/>
              </a:rPr>
            </a:br>
            <a:r>
              <a:rPr lang="en-US" dirty="0">
                <a:latin typeface="+mn-lt"/>
              </a:rPr>
              <a:t>Doesn't read the whole file before starting.</a:t>
            </a:r>
            <a:br>
              <a:rPr lang="en-US" dirty="0">
                <a:latin typeface="+mn-lt"/>
              </a:rPr>
            </a:br>
            <a:r>
              <a:rPr lang="en-US" dirty="0">
                <a:latin typeface="+mn-lt"/>
              </a:rPr>
              <a:t>Press q to exit</a:t>
            </a:r>
          </a:p>
          <a:p>
            <a:pPr>
              <a:buFont typeface="Arial" pitchFamily="34" charset="0"/>
              <a:buChar char="•"/>
            </a:pPr>
            <a:endParaRPr dirty="0">
              <a:latin typeface="+mn-lt"/>
            </a:endParaRPr>
          </a:p>
        </p:txBody>
      </p:sp>
      <p:sp>
        <p:nvSpPr>
          <p:cNvPr id="29698" name="Titel 1"/>
          <p:cNvSpPr txBox="1">
            <a:spLocks noGrp="1"/>
          </p:cNvSpPr>
          <p:nvPr>
            <p:ph type="title"/>
          </p:nvPr>
        </p:nvSpPr>
        <p:spPr/>
        <p:txBody>
          <a:bodyPr>
            <a:spAutoFit/>
          </a:bodyPr>
          <a:lstStyle/>
          <a:p>
            <a:pPr eaLnBrk="1">
              <a:buSzPct val="45000"/>
              <a:buFont typeface="StarSymbol"/>
              <a:buNone/>
            </a:pPr>
            <a:r>
              <a:rPr dirty="0">
                <a:latin typeface="Nimbus Sans L"/>
                <a:ea typeface="HG Mincho Light J"/>
                <a:cs typeface="Tahoma" pitchFamily="34" charset="0"/>
              </a:rPr>
              <a:t>Displaying file contents</a:t>
            </a:r>
          </a:p>
        </p:txBody>
      </p:sp>
    </p:spTree>
    <p:extLst>
      <p:ext uri="{BB962C8B-B14F-4D97-AF65-F5344CB8AC3E}">
        <p14:creationId xmlns:p14="http://schemas.microsoft.com/office/powerpoint/2010/main" val="3221236817"/>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49466" y="250873"/>
            <a:ext cx="4968552" cy="810884"/>
          </a:xfrm>
        </p:spPr>
        <p:txBody>
          <a:bodyPr/>
          <a:lstStyle/>
          <a:p>
            <a:r>
              <a:rPr lang="en-US" dirty="0"/>
              <a:t>Support and Services</a:t>
            </a:r>
            <a:endParaRPr lang="nl-BE" dirty="0"/>
          </a:p>
        </p:txBody>
      </p:sp>
      <p:sp>
        <p:nvSpPr>
          <p:cNvPr id="4" name="Slide Number Placeholder 3"/>
          <p:cNvSpPr>
            <a:spLocks noGrp="1"/>
          </p:cNvSpPr>
          <p:nvPr>
            <p:ph type="sldNum" sz="quarter" idx="4294967295"/>
          </p:nvPr>
        </p:nvSpPr>
        <p:spPr>
          <a:xfrm>
            <a:off x="5844851" y="6384346"/>
            <a:ext cx="502300" cy="365125"/>
          </a:xfrm>
        </p:spPr>
        <p:txBody>
          <a:bodyPr/>
          <a:lstStyle/>
          <a:p>
            <a:fld id="{2266C759-6229-40DE-AD56-03C6C1B55D06}" type="slidenum">
              <a:rPr lang="nl-BE" smtClean="0"/>
              <a:pPr/>
              <a:t>13</a:t>
            </a:fld>
            <a:endParaRPr lang="nl-BE"/>
          </a:p>
        </p:txBody>
      </p:sp>
      <p:grpSp>
        <p:nvGrpSpPr>
          <p:cNvPr id="45" name="Group 44"/>
          <p:cNvGrpSpPr/>
          <p:nvPr/>
        </p:nvGrpSpPr>
        <p:grpSpPr>
          <a:xfrm>
            <a:off x="2149466" y="1256105"/>
            <a:ext cx="7704855" cy="4822180"/>
            <a:chOff x="719572" y="1017910"/>
            <a:chExt cx="7704855" cy="4822180"/>
          </a:xfrm>
        </p:grpSpPr>
        <p:grpSp>
          <p:nvGrpSpPr>
            <p:cNvPr id="27" name="Group 26"/>
            <p:cNvGrpSpPr/>
            <p:nvPr/>
          </p:nvGrpSpPr>
          <p:grpSpPr>
            <a:xfrm>
              <a:off x="3493320" y="1175744"/>
              <a:ext cx="4931107" cy="1243825"/>
              <a:chOff x="2773748" y="157834"/>
              <a:chExt cx="4931107" cy="1243825"/>
            </a:xfrm>
          </p:grpSpPr>
          <p:sp>
            <p:nvSpPr>
              <p:cNvPr id="43" name="Round Same Side Corner Rectangle 42"/>
              <p:cNvSpPr/>
              <p:nvPr/>
            </p:nvSpPr>
            <p:spPr>
              <a:xfrm rot="5400000">
                <a:off x="4617389" y="-1685807"/>
                <a:ext cx="1243825" cy="4931107"/>
              </a:xfrm>
              <a:prstGeom prst="round2SameRect">
                <a:avLst/>
              </a:prstGeom>
              <a:solidFill>
                <a:srgbClr val="DCE0E6">
                  <a:alpha val="90000"/>
                </a:srgbClr>
              </a:solidFill>
            </p:spPr>
            <p:style>
              <a:lnRef idx="2">
                <a:schemeClr val="accent1">
                  <a:alpha val="90000"/>
                  <a:tint val="40000"/>
                  <a:hueOff val="0"/>
                  <a:satOff val="0"/>
                  <a:lumOff val="0"/>
                  <a:alphaOff val="0"/>
                </a:schemeClr>
              </a:lnRef>
              <a:fillRef idx="1">
                <a:scrgbClr r="0" g="0" b="0"/>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44" name="Round Same Side Corner Rectangle 4"/>
              <p:cNvSpPr/>
              <p:nvPr/>
            </p:nvSpPr>
            <p:spPr>
              <a:xfrm>
                <a:off x="2773749" y="218552"/>
                <a:ext cx="4870388" cy="1122387"/>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47650" tIns="123825" rIns="247650" bIns="123825" numCol="1" spcCol="1270" anchor="ctr" anchorCtr="0">
                <a:noAutofit/>
              </a:bodyPr>
              <a:lstStyle/>
              <a:p>
                <a:pPr marL="171450" lvl="1" indent="-171450" defTabSz="711200">
                  <a:lnSpc>
                    <a:spcPct val="90000"/>
                  </a:lnSpc>
                  <a:spcBef>
                    <a:spcPct val="0"/>
                  </a:spcBef>
                  <a:spcAft>
                    <a:spcPct val="15000"/>
                  </a:spcAft>
                  <a:buFontTx/>
                  <a:buChar char="••"/>
                </a:pPr>
                <a:r>
                  <a:rPr lang="en-US" sz="2000" dirty="0"/>
                  <a:t>Helpdesk (</a:t>
                </a:r>
                <a:r>
                  <a:rPr lang="en-US" sz="2000" b="1" dirty="0">
                    <a:hlinkClick r:id="rId2"/>
                  </a:rPr>
                  <a:t>hpcinfo@kuleuven.be</a:t>
                </a:r>
                <a:r>
                  <a:rPr lang="en-US" sz="2000" dirty="0"/>
                  <a:t>) </a:t>
                </a:r>
              </a:p>
              <a:p>
                <a:pPr marL="171450" lvl="1" indent="-171450" defTabSz="711200">
                  <a:lnSpc>
                    <a:spcPct val="90000"/>
                  </a:lnSpc>
                  <a:spcBef>
                    <a:spcPct val="0"/>
                  </a:spcBef>
                  <a:spcAft>
                    <a:spcPct val="15000"/>
                  </a:spcAft>
                  <a:buChar char="••"/>
                </a:pPr>
                <a:r>
                  <a:rPr lang="en-US" sz="2000" dirty="0"/>
                  <a:t>Monitoring and reporting</a:t>
                </a:r>
              </a:p>
            </p:txBody>
          </p:sp>
        </p:grpSp>
        <p:grpSp>
          <p:nvGrpSpPr>
            <p:cNvPr id="28" name="Group 27"/>
            <p:cNvGrpSpPr/>
            <p:nvPr/>
          </p:nvGrpSpPr>
          <p:grpSpPr>
            <a:xfrm>
              <a:off x="719572" y="1017910"/>
              <a:ext cx="2773748" cy="1554782"/>
              <a:chOff x="0" y="0"/>
              <a:chExt cx="2773748" cy="1554782"/>
            </a:xfrm>
          </p:grpSpPr>
          <p:sp>
            <p:nvSpPr>
              <p:cNvPr id="41" name="Rounded Rectangle 40"/>
              <p:cNvSpPr/>
              <p:nvPr/>
            </p:nvSpPr>
            <p:spPr>
              <a:xfrm>
                <a:off x="0" y="0"/>
                <a:ext cx="2773748" cy="1554782"/>
              </a:xfrm>
              <a:prstGeom prst="roundRect">
                <a:avLst/>
              </a:prstGeom>
              <a:solidFill>
                <a:schemeClr val="accent5"/>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42" name="Rounded Rectangle 6"/>
              <p:cNvSpPr/>
              <p:nvPr/>
            </p:nvSpPr>
            <p:spPr>
              <a:xfrm>
                <a:off x="75898" y="75898"/>
                <a:ext cx="2621952" cy="140298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ctr" anchorCtr="0">
                <a:noAutofit/>
              </a:bodyPr>
              <a:lstStyle/>
              <a:p>
                <a:pPr algn="ctr" defTabSz="1066800">
                  <a:lnSpc>
                    <a:spcPct val="90000"/>
                  </a:lnSpc>
                  <a:spcBef>
                    <a:spcPct val="0"/>
                  </a:spcBef>
                  <a:spcAft>
                    <a:spcPct val="35000"/>
                  </a:spcAft>
                </a:pPr>
                <a:r>
                  <a:rPr lang="en-US" sz="2400" dirty="0"/>
                  <a:t>Basic support</a:t>
                </a:r>
              </a:p>
            </p:txBody>
          </p:sp>
        </p:grpSp>
        <p:grpSp>
          <p:nvGrpSpPr>
            <p:cNvPr id="29" name="Group 28"/>
            <p:cNvGrpSpPr/>
            <p:nvPr/>
          </p:nvGrpSpPr>
          <p:grpSpPr>
            <a:xfrm>
              <a:off x="3493320" y="2808266"/>
              <a:ext cx="4931107" cy="1243825"/>
              <a:chOff x="2773748" y="1790356"/>
              <a:chExt cx="4931107" cy="1243825"/>
            </a:xfrm>
          </p:grpSpPr>
          <p:sp>
            <p:nvSpPr>
              <p:cNvPr id="39" name="Round Same Side Corner Rectangle 38"/>
              <p:cNvSpPr/>
              <p:nvPr/>
            </p:nvSpPr>
            <p:spPr>
              <a:xfrm rot="5400000">
                <a:off x="4617389" y="-53285"/>
                <a:ext cx="1243825" cy="4931107"/>
              </a:xfrm>
              <a:prstGeom prst="round2SameRect">
                <a:avLst/>
              </a:prstGeom>
              <a:solidFill>
                <a:srgbClr val="DCE0E6">
                  <a:alpha val="90000"/>
                </a:srgbClr>
              </a:solidFill>
            </p:spPr>
            <p:style>
              <a:lnRef idx="2">
                <a:schemeClr val="accent1">
                  <a:alpha val="90000"/>
                  <a:tint val="40000"/>
                  <a:hueOff val="0"/>
                  <a:satOff val="0"/>
                  <a:lumOff val="0"/>
                  <a:alphaOff val="0"/>
                </a:schemeClr>
              </a:lnRef>
              <a:fillRef idx="1">
                <a:scrgbClr r="0" g="0" b="0"/>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40" name="Round Same Side Corner Rectangle 8"/>
              <p:cNvSpPr/>
              <p:nvPr/>
            </p:nvSpPr>
            <p:spPr>
              <a:xfrm>
                <a:off x="2773749" y="1851074"/>
                <a:ext cx="4870388" cy="1122387"/>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47650" tIns="123825" rIns="247650" bIns="123825" numCol="1" spcCol="1270" anchor="ctr" anchorCtr="0">
                <a:noAutofit/>
              </a:bodyPr>
              <a:lstStyle/>
              <a:p>
                <a:pPr marL="171450" lvl="1" indent="-171450" defTabSz="711200">
                  <a:lnSpc>
                    <a:spcPct val="90000"/>
                  </a:lnSpc>
                  <a:spcBef>
                    <a:spcPct val="0"/>
                  </a:spcBef>
                  <a:spcAft>
                    <a:spcPct val="15000"/>
                  </a:spcAft>
                  <a:buChar char="••"/>
                </a:pPr>
                <a:r>
                  <a:rPr lang="en-GB" sz="2000" dirty="0"/>
                  <a:t>Installation and porting</a:t>
                </a:r>
              </a:p>
              <a:p>
                <a:pPr marL="171450" lvl="1" indent="-171450" defTabSz="711200">
                  <a:lnSpc>
                    <a:spcPct val="90000"/>
                  </a:lnSpc>
                  <a:spcBef>
                    <a:spcPct val="0"/>
                  </a:spcBef>
                  <a:spcAft>
                    <a:spcPct val="15000"/>
                  </a:spcAft>
                  <a:buChar char="••"/>
                </a:pPr>
                <a:r>
                  <a:rPr lang="en-GB" sz="2000" dirty="0"/>
                  <a:t>Optimisation and debugging</a:t>
                </a:r>
              </a:p>
              <a:p>
                <a:pPr marL="171450" lvl="1" indent="-171450" defTabSz="711200">
                  <a:lnSpc>
                    <a:spcPct val="90000"/>
                  </a:lnSpc>
                  <a:spcBef>
                    <a:spcPct val="0"/>
                  </a:spcBef>
                  <a:spcAft>
                    <a:spcPct val="15000"/>
                  </a:spcAft>
                  <a:buChar char="••"/>
                </a:pPr>
                <a:r>
                  <a:rPr lang="en-GB" sz="2000" dirty="0"/>
                  <a:t>Benchmarking</a:t>
                </a:r>
              </a:p>
              <a:p>
                <a:pPr marL="171450" lvl="1" indent="-171450" defTabSz="711200">
                  <a:lnSpc>
                    <a:spcPct val="90000"/>
                  </a:lnSpc>
                  <a:spcBef>
                    <a:spcPct val="0"/>
                  </a:spcBef>
                  <a:spcAft>
                    <a:spcPct val="15000"/>
                  </a:spcAft>
                  <a:buChar char="••"/>
                </a:pPr>
                <a:r>
                  <a:rPr lang="en-GB" sz="2000" dirty="0"/>
                  <a:t>Workflows </a:t>
                </a:r>
                <a:r>
                  <a:rPr lang="pl-PL" sz="2000" dirty="0"/>
                  <a:t>and</a:t>
                </a:r>
                <a:r>
                  <a:rPr lang="en-GB" sz="2000" dirty="0"/>
                  <a:t> best practices</a:t>
                </a:r>
              </a:p>
            </p:txBody>
          </p:sp>
        </p:grpSp>
        <p:grpSp>
          <p:nvGrpSpPr>
            <p:cNvPr id="30" name="Group 29"/>
            <p:cNvGrpSpPr/>
            <p:nvPr/>
          </p:nvGrpSpPr>
          <p:grpSpPr>
            <a:xfrm>
              <a:off x="719572" y="2652786"/>
              <a:ext cx="2773748" cy="1554782"/>
              <a:chOff x="0" y="1634876"/>
              <a:chExt cx="2773748" cy="1554782"/>
            </a:xfrm>
          </p:grpSpPr>
          <p:sp>
            <p:nvSpPr>
              <p:cNvPr id="37" name="Rounded Rectangle 36"/>
              <p:cNvSpPr/>
              <p:nvPr/>
            </p:nvSpPr>
            <p:spPr>
              <a:xfrm>
                <a:off x="0" y="1634876"/>
                <a:ext cx="2773748" cy="1554782"/>
              </a:xfrm>
              <a:prstGeom prst="roundRect">
                <a:avLst/>
              </a:prstGeom>
              <a:solidFill>
                <a:schemeClr val="accent5"/>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38" name="Rounded Rectangle 10"/>
              <p:cNvSpPr/>
              <p:nvPr/>
            </p:nvSpPr>
            <p:spPr>
              <a:xfrm>
                <a:off x="75898" y="1710774"/>
                <a:ext cx="2621952" cy="140298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ctr" anchorCtr="0">
                <a:noAutofit/>
              </a:bodyPr>
              <a:lstStyle/>
              <a:p>
                <a:pPr algn="ctr" defTabSz="1066800">
                  <a:lnSpc>
                    <a:spcPct val="90000"/>
                  </a:lnSpc>
                  <a:spcBef>
                    <a:spcPct val="0"/>
                  </a:spcBef>
                  <a:spcAft>
                    <a:spcPct val="35000"/>
                  </a:spcAft>
                </a:pPr>
                <a:r>
                  <a:rPr lang="en-US" sz="2400" dirty="0"/>
                  <a:t>Application support</a:t>
                </a:r>
              </a:p>
            </p:txBody>
          </p:sp>
        </p:grpSp>
        <p:grpSp>
          <p:nvGrpSpPr>
            <p:cNvPr id="31" name="Group 30"/>
            <p:cNvGrpSpPr/>
            <p:nvPr/>
          </p:nvGrpSpPr>
          <p:grpSpPr>
            <a:xfrm>
              <a:off x="3493320" y="4440786"/>
              <a:ext cx="4931107" cy="1243825"/>
              <a:chOff x="2773748" y="3422876"/>
              <a:chExt cx="4931107" cy="1243825"/>
            </a:xfrm>
          </p:grpSpPr>
          <p:sp>
            <p:nvSpPr>
              <p:cNvPr id="35" name="Round Same Side Corner Rectangle 34"/>
              <p:cNvSpPr/>
              <p:nvPr/>
            </p:nvSpPr>
            <p:spPr>
              <a:xfrm rot="5400000">
                <a:off x="4617389" y="1579235"/>
                <a:ext cx="1243825" cy="4931107"/>
              </a:xfrm>
              <a:prstGeom prst="round2SameRect">
                <a:avLst/>
              </a:prstGeom>
              <a:solidFill>
                <a:srgbClr val="DCE0E6">
                  <a:alpha val="90000"/>
                </a:srgbClr>
              </a:solidFill>
            </p:spPr>
            <p:style>
              <a:lnRef idx="2">
                <a:schemeClr val="accent1">
                  <a:alpha val="90000"/>
                  <a:tint val="40000"/>
                  <a:hueOff val="0"/>
                  <a:satOff val="0"/>
                  <a:lumOff val="0"/>
                  <a:alphaOff val="0"/>
                </a:schemeClr>
              </a:lnRef>
              <a:fillRef idx="1">
                <a:scrgbClr r="0" g="0" b="0"/>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36" name="Round Same Side Corner Rectangle 12"/>
              <p:cNvSpPr/>
              <p:nvPr/>
            </p:nvSpPr>
            <p:spPr>
              <a:xfrm>
                <a:off x="2773749" y="3483595"/>
                <a:ext cx="4870388" cy="1122387"/>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47650" tIns="123825" rIns="247650" bIns="123825" numCol="1" spcCol="1270" anchor="ctr" anchorCtr="0">
                <a:noAutofit/>
              </a:bodyPr>
              <a:lstStyle/>
              <a:p>
                <a:pPr marL="171450" lvl="1" indent="-171450" defTabSz="711200">
                  <a:lnSpc>
                    <a:spcPct val="90000"/>
                  </a:lnSpc>
                  <a:spcBef>
                    <a:spcPct val="0"/>
                  </a:spcBef>
                  <a:spcAft>
                    <a:spcPct val="15000"/>
                  </a:spcAft>
                  <a:buChar char="••"/>
                </a:pPr>
                <a:r>
                  <a:rPr lang="en-US" sz="2000" dirty="0"/>
                  <a:t>Documentation and tutorials</a:t>
                </a:r>
              </a:p>
              <a:p>
                <a:pPr marL="171450" lvl="1" indent="-171450" defTabSz="711200">
                  <a:lnSpc>
                    <a:spcPct val="90000"/>
                  </a:lnSpc>
                  <a:spcBef>
                    <a:spcPct val="0"/>
                  </a:spcBef>
                  <a:spcAft>
                    <a:spcPct val="15000"/>
                  </a:spcAft>
                  <a:buChar char="••"/>
                </a:pPr>
                <a:r>
                  <a:rPr lang="en-US" sz="2000" dirty="0"/>
                  <a:t>Scheduled trainings / workshops</a:t>
                </a:r>
              </a:p>
              <a:p>
                <a:pPr marL="171450" lvl="1" indent="-171450" defTabSz="711200">
                  <a:lnSpc>
                    <a:spcPct val="90000"/>
                  </a:lnSpc>
                  <a:spcBef>
                    <a:spcPct val="0"/>
                  </a:spcBef>
                  <a:spcAft>
                    <a:spcPct val="15000"/>
                  </a:spcAft>
                  <a:buChar char="••"/>
                </a:pPr>
                <a:r>
                  <a:rPr lang="en-US" sz="2000" dirty="0"/>
                  <a:t>On request workshops</a:t>
                </a:r>
              </a:p>
              <a:p>
                <a:pPr marL="171450" lvl="1" indent="-171450" defTabSz="711200">
                  <a:lnSpc>
                    <a:spcPct val="90000"/>
                  </a:lnSpc>
                  <a:spcBef>
                    <a:spcPct val="0"/>
                  </a:spcBef>
                  <a:spcAft>
                    <a:spcPct val="15000"/>
                  </a:spcAft>
                  <a:buChar char="••"/>
                </a:pPr>
                <a:r>
                  <a:rPr lang="en-US" sz="2000" dirty="0"/>
                  <a:t>One-to-one sessions</a:t>
                </a:r>
              </a:p>
            </p:txBody>
          </p:sp>
        </p:grpSp>
        <p:grpSp>
          <p:nvGrpSpPr>
            <p:cNvPr id="32" name="Group 31"/>
            <p:cNvGrpSpPr/>
            <p:nvPr/>
          </p:nvGrpSpPr>
          <p:grpSpPr>
            <a:xfrm>
              <a:off x="719572" y="4285308"/>
              <a:ext cx="2773748" cy="1554782"/>
              <a:chOff x="0" y="3267398"/>
              <a:chExt cx="2773748" cy="1554782"/>
            </a:xfrm>
          </p:grpSpPr>
          <p:sp>
            <p:nvSpPr>
              <p:cNvPr id="33" name="Rounded Rectangle 32"/>
              <p:cNvSpPr/>
              <p:nvPr/>
            </p:nvSpPr>
            <p:spPr>
              <a:xfrm>
                <a:off x="0" y="3267398"/>
                <a:ext cx="2773748" cy="1554782"/>
              </a:xfrm>
              <a:prstGeom prst="roundRect">
                <a:avLst/>
              </a:prstGeom>
              <a:solidFill>
                <a:schemeClr val="accent5"/>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34" name="Rounded Rectangle 14"/>
              <p:cNvSpPr/>
              <p:nvPr/>
            </p:nvSpPr>
            <p:spPr>
              <a:xfrm>
                <a:off x="75898" y="3343296"/>
                <a:ext cx="2621952" cy="140298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ctr" anchorCtr="0">
                <a:noAutofit/>
              </a:bodyPr>
              <a:lstStyle/>
              <a:p>
                <a:pPr algn="ctr" defTabSz="1066800">
                  <a:lnSpc>
                    <a:spcPct val="90000"/>
                  </a:lnSpc>
                  <a:spcBef>
                    <a:spcPct val="0"/>
                  </a:spcBef>
                  <a:spcAft>
                    <a:spcPct val="35000"/>
                  </a:spcAft>
                </a:pPr>
                <a:r>
                  <a:rPr lang="en-US" sz="2400" dirty="0"/>
                  <a:t>Training</a:t>
                </a:r>
              </a:p>
            </p:txBody>
          </p:sp>
        </p:grpSp>
      </p:grpSp>
    </p:spTree>
    <p:extLst>
      <p:ext uri="{BB962C8B-B14F-4D97-AF65-F5344CB8AC3E}">
        <p14:creationId xmlns:p14="http://schemas.microsoft.com/office/powerpoint/2010/main" val="317857830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8CD8E6A-08C9-49B9-A7D5-27A98AD8C28F}" type="slidenum">
              <a:rPr lang="nl-NL" smtClean="0"/>
              <a:pPr/>
              <a:t>130</a:t>
            </a:fld>
            <a:endParaRPr lang="nl-NL"/>
          </a:p>
        </p:txBody>
      </p:sp>
      <p:sp>
        <p:nvSpPr>
          <p:cNvPr id="30723" name="Tijdelijke aanduiding voor tekst 2"/>
          <p:cNvSpPr txBox="1">
            <a:spLocks noGrp="1"/>
          </p:cNvSpPr>
          <p:nvPr>
            <p:ph idx="1"/>
          </p:nvPr>
        </p:nvSpPr>
        <p:spPr/>
        <p:txBody>
          <a:bodyPr/>
          <a:lstStyle/>
          <a:p>
            <a:r>
              <a:rPr lang="en-US" sz="2300" dirty="0">
                <a:latin typeface="Courier New" pitchFamily="49" charset="0"/>
                <a:cs typeface="Courier New" pitchFamily="49" charset="0"/>
              </a:rPr>
              <a:t>$</a:t>
            </a:r>
            <a:r>
              <a:rPr lang="pl-PL" sz="2300" dirty="0">
                <a:latin typeface="Courier New" pitchFamily="49" charset="0"/>
                <a:cs typeface="Courier New" pitchFamily="49" charset="0"/>
              </a:rPr>
              <a:t> </a:t>
            </a:r>
            <a:r>
              <a:rPr lang="en-US" sz="2300" dirty="0">
                <a:latin typeface="Courier New" pitchFamily="49" charset="0"/>
                <a:cs typeface="Courier New" pitchFamily="49" charset="0"/>
              </a:rPr>
              <a:t>head [-&lt;n&gt;] &lt;file&gt;</a:t>
            </a:r>
            <a:br>
              <a:rPr lang="en-US" sz="2300" dirty="0"/>
            </a:br>
            <a:r>
              <a:rPr lang="en-US" sz="2300" dirty="0"/>
              <a:t>Displays the first &lt;n&gt; lines (or 10 by default) of the given file.</a:t>
            </a:r>
            <a:br>
              <a:rPr lang="en-US" sz="2300" dirty="0"/>
            </a:br>
            <a:r>
              <a:rPr lang="en-US" sz="2300" dirty="0"/>
              <a:t>Doesn't have to open the whole file to do this!</a:t>
            </a:r>
          </a:p>
          <a:p>
            <a:r>
              <a:rPr lang="en-US" sz="2300" dirty="0">
                <a:latin typeface="Courier New" pitchFamily="49" charset="0"/>
                <a:cs typeface="Courier New" pitchFamily="49" charset="0"/>
              </a:rPr>
              <a:t>$</a:t>
            </a:r>
            <a:r>
              <a:rPr lang="pl-PL" sz="2300" dirty="0">
                <a:latin typeface="Courier New" pitchFamily="49" charset="0"/>
                <a:cs typeface="Courier New" pitchFamily="49" charset="0"/>
              </a:rPr>
              <a:t> </a:t>
            </a:r>
            <a:r>
              <a:rPr lang="en-US" sz="2300" dirty="0">
                <a:latin typeface="Courier New" pitchFamily="49" charset="0"/>
                <a:cs typeface="Courier New" pitchFamily="49" charset="0"/>
              </a:rPr>
              <a:t>tail [-&lt;n&gt;] &lt;file&gt;</a:t>
            </a:r>
            <a:br>
              <a:rPr lang="en-US" sz="2300" dirty="0"/>
            </a:br>
            <a:r>
              <a:rPr lang="en-US" sz="2300" dirty="0"/>
              <a:t>Displays the last &lt;n&gt; lines (or 10 by default) of the given file.</a:t>
            </a:r>
            <a:br>
              <a:rPr lang="en-US" sz="2300" dirty="0"/>
            </a:br>
            <a:r>
              <a:rPr lang="en-US" sz="2300" dirty="0"/>
              <a:t>No need to load the whole file in RAM! Very useful for huge files.</a:t>
            </a:r>
          </a:p>
          <a:p>
            <a:r>
              <a:rPr lang="en-US" sz="2300" dirty="0">
                <a:latin typeface="Courier New" pitchFamily="49" charset="0"/>
                <a:cs typeface="Courier New" pitchFamily="49" charset="0"/>
              </a:rPr>
              <a:t>$</a:t>
            </a:r>
            <a:r>
              <a:rPr lang="pl-PL" sz="2300" dirty="0">
                <a:latin typeface="Courier New" pitchFamily="49" charset="0"/>
                <a:cs typeface="Courier New" pitchFamily="49" charset="0"/>
              </a:rPr>
              <a:t> </a:t>
            </a:r>
            <a:r>
              <a:rPr lang="en-US" sz="2300" dirty="0">
                <a:latin typeface="Courier New" pitchFamily="49" charset="0"/>
                <a:cs typeface="Courier New" pitchFamily="49" charset="0"/>
              </a:rPr>
              <a:t>tail -f &lt;file&gt; </a:t>
            </a:r>
            <a:r>
              <a:rPr lang="en-US" sz="2300" dirty="0"/>
              <a:t>(follow)</a:t>
            </a:r>
            <a:br>
              <a:rPr lang="en-US" sz="2300" dirty="0"/>
            </a:br>
            <a:r>
              <a:rPr lang="en-US" sz="2300" dirty="0"/>
              <a:t>Displays the last 10 lines of the given file and continues to display new lines when they are appended to the file.</a:t>
            </a:r>
            <a:br>
              <a:rPr lang="en-US" sz="2300" dirty="0"/>
            </a:br>
            <a:r>
              <a:rPr lang="en-US" sz="2300" dirty="0"/>
              <a:t>Very useful to follow the changes in a log file, for example.</a:t>
            </a:r>
          </a:p>
        </p:txBody>
      </p:sp>
      <p:sp>
        <p:nvSpPr>
          <p:cNvPr id="30722" name="Titel 1"/>
          <p:cNvSpPr txBox="1">
            <a:spLocks noGrp="1"/>
          </p:cNvSpPr>
          <p:nvPr>
            <p:ph type="title"/>
          </p:nvPr>
        </p:nvSpPr>
        <p:spPr/>
        <p:txBody>
          <a:bodyPr/>
          <a:lstStyle/>
          <a:p>
            <a:r>
              <a:rPr lang="en-US"/>
              <a:t>The head and tail commands</a:t>
            </a:r>
          </a:p>
        </p:txBody>
      </p:sp>
    </p:spTree>
    <p:extLst>
      <p:ext uri="{BB962C8B-B14F-4D97-AF65-F5344CB8AC3E}">
        <p14:creationId xmlns:p14="http://schemas.microsoft.com/office/powerpoint/2010/main" val="1808282657"/>
      </p:ext>
    </p:extLst>
  </p:cSld>
  <p:clrMapOvr>
    <a:masterClrMapping/>
  </p:clrMapOvr>
  <p:transition/>
</p:sld>
</file>

<file path=ppt/slides/slide1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8CD8E6A-08C9-49B9-A7D5-27A98AD8C28F}" type="slidenum">
              <a:rPr lang="nl-NL" smtClean="0"/>
              <a:pPr/>
              <a:t>131</a:t>
            </a:fld>
            <a:endParaRPr lang="nl-NL"/>
          </a:p>
        </p:txBody>
      </p:sp>
      <p:sp>
        <p:nvSpPr>
          <p:cNvPr id="31747" name="Tijdelijke aanduiding voor tekst 2"/>
          <p:cNvSpPr txBox="1">
            <a:spLocks noGrp="1"/>
          </p:cNvSpPr>
          <p:nvPr>
            <p:ph idx="1"/>
          </p:nvPr>
        </p:nvSpPr>
        <p:spPr/>
        <p:txBody>
          <a:bodyPr/>
          <a:lstStyle/>
          <a:p>
            <a:r>
              <a:rPr lang="en-US" sz="2200" dirty="0">
                <a:latin typeface="Courier New" panose="02070309020205020404" pitchFamily="49" charset="0"/>
                <a:cs typeface="Courier New" panose="02070309020205020404" pitchFamily="49" charset="0"/>
              </a:rPr>
              <a:t>$</a:t>
            </a:r>
            <a:r>
              <a:rPr lang="pl-PL" sz="2200" dirty="0">
                <a:latin typeface="Courier New" panose="02070309020205020404" pitchFamily="49" charset="0"/>
                <a:cs typeface="Courier New" panose="02070309020205020404" pitchFamily="49" charset="0"/>
              </a:rPr>
              <a:t> </a:t>
            </a:r>
            <a:r>
              <a:rPr lang="en-US" sz="2200" dirty="0">
                <a:latin typeface="Courier New" panose="02070309020205020404" pitchFamily="49" charset="0"/>
                <a:cs typeface="Courier New" panose="02070309020205020404" pitchFamily="49" charset="0"/>
              </a:rPr>
              <a:t>grep &lt;pattern&gt; &lt;files&gt;</a:t>
            </a:r>
            <a:br>
              <a:rPr lang="en-US" sz="2200" dirty="0">
                <a:latin typeface="+mj-lt"/>
              </a:rPr>
            </a:br>
            <a:r>
              <a:rPr lang="en-US" sz="2200" dirty="0"/>
              <a:t>Scans the given files and displays the lines which match the given pattern.</a:t>
            </a:r>
          </a:p>
          <a:p>
            <a:r>
              <a:rPr lang="en-US" sz="2200" dirty="0">
                <a:latin typeface="Courier New" panose="02070309020205020404" pitchFamily="49" charset="0"/>
                <a:cs typeface="Courier New" panose="02070309020205020404" pitchFamily="49" charset="0"/>
              </a:rPr>
              <a:t>$</a:t>
            </a:r>
            <a:r>
              <a:rPr lang="pl-PL" sz="2200" dirty="0">
                <a:latin typeface="Courier New" panose="02070309020205020404" pitchFamily="49" charset="0"/>
                <a:cs typeface="Courier New" panose="02070309020205020404" pitchFamily="49" charset="0"/>
              </a:rPr>
              <a:t> </a:t>
            </a:r>
            <a:r>
              <a:rPr lang="en-US" sz="2200" dirty="0">
                <a:latin typeface="Courier New" panose="02070309020205020404" pitchFamily="49" charset="0"/>
                <a:cs typeface="Courier New" panose="02070309020205020404" pitchFamily="49" charset="0"/>
              </a:rPr>
              <a:t>grep error *.log</a:t>
            </a:r>
            <a:br>
              <a:rPr lang="en-US" sz="2200" b="1" dirty="0">
                <a:latin typeface="+mj-lt"/>
                <a:cs typeface="Courier New" pitchFamily="49" charset="0"/>
              </a:rPr>
            </a:br>
            <a:r>
              <a:rPr lang="en-US" sz="2200" dirty="0"/>
              <a:t>Displays all the lines containing error in the *.log files</a:t>
            </a:r>
          </a:p>
          <a:p>
            <a:r>
              <a:rPr lang="en-US" sz="2200" dirty="0">
                <a:latin typeface="Courier New" panose="02070309020205020404" pitchFamily="49" charset="0"/>
                <a:cs typeface="Courier New" panose="02070309020205020404" pitchFamily="49" charset="0"/>
              </a:rPr>
              <a:t>$</a:t>
            </a:r>
            <a:r>
              <a:rPr lang="pl-PL" sz="2200" dirty="0">
                <a:latin typeface="Courier New" panose="02070309020205020404" pitchFamily="49" charset="0"/>
                <a:cs typeface="Courier New" panose="02070309020205020404" pitchFamily="49" charset="0"/>
              </a:rPr>
              <a:t> </a:t>
            </a:r>
            <a:r>
              <a:rPr lang="en-US" sz="2200" dirty="0">
                <a:latin typeface="Courier New" panose="02070309020205020404" pitchFamily="49" charset="0"/>
                <a:cs typeface="Courier New" panose="02070309020205020404" pitchFamily="49" charset="0"/>
              </a:rPr>
              <a:t>grep -i error *.log</a:t>
            </a:r>
            <a:br>
              <a:rPr lang="en-US" sz="2200" dirty="0">
                <a:latin typeface="+mj-lt"/>
              </a:rPr>
            </a:br>
            <a:r>
              <a:rPr lang="en-US" sz="2200" dirty="0"/>
              <a:t>Same, but case insensitive</a:t>
            </a:r>
          </a:p>
          <a:p>
            <a:r>
              <a:rPr lang="en-US" sz="2200" dirty="0">
                <a:latin typeface="Courier New" panose="02070309020205020404" pitchFamily="49" charset="0"/>
                <a:cs typeface="Courier New" panose="02070309020205020404" pitchFamily="49" charset="0"/>
              </a:rPr>
              <a:t>$</a:t>
            </a:r>
            <a:r>
              <a:rPr lang="pl-PL" sz="2200" dirty="0">
                <a:latin typeface="Courier New" panose="02070309020205020404" pitchFamily="49" charset="0"/>
                <a:cs typeface="Courier New" panose="02070309020205020404" pitchFamily="49" charset="0"/>
              </a:rPr>
              <a:t> </a:t>
            </a:r>
            <a:r>
              <a:rPr lang="en-US" sz="2200" dirty="0">
                <a:latin typeface="Courier New" panose="02070309020205020404" pitchFamily="49" charset="0"/>
                <a:cs typeface="Courier New" panose="02070309020205020404" pitchFamily="49" charset="0"/>
              </a:rPr>
              <a:t>grep -</a:t>
            </a:r>
            <a:r>
              <a:rPr lang="en-US" sz="2200" dirty="0" err="1">
                <a:latin typeface="Courier New" panose="02070309020205020404" pitchFamily="49" charset="0"/>
                <a:cs typeface="Courier New" panose="02070309020205020404" pitchFamily="49" charset="0"/>
              </a:rPr>
              <a:t>ri</a:t>
            </a:r>
            <a:r>
              <a:rPr lang="en-US" sz="2200" dirty="0">
                <a:latin typeface="Courier New" panose="02070309020205020404" pitchFamily="49" charset="0"/>
                <a:cs typeface="Courier New" panose="02070309020205020404" pitchFamily="49" charset="0"/>
              </a:rPr>
              <a:t> error .</a:t>
            </a:r>
            <a:br>
              <a:rPr lang="en-US" sz="2200" dirty="0">
                <a:latin typeface="+mj-lt"/>
              </a:rPr>
            </a:br>
            <a:r>
              <a:rPr lang="en-US" sz="2200" dirty="0"/>
              <a:t>Same, but recursively in all the files in the current directory and its subdirectories</a:t>
            </a:r>
          </a:p>
          <a:p>
            <a:r>
              <a:rPr lang="en-US" sz="2200" dirty="0">
                <a:latin typeface="Courier New" panose="02070309020205020404" pitchFamily="49" charset="0"/>
                <a:cs typeface="Courier New" panose="02070309020205020404" pitchFamily="49" charset="0"/>
              </a:rPr>
              <a:t>$</a:t>
            </a:r>
            <a:r>
              <a:rPr lang="pl-PL" sz="2200" dirty="0">
                <a:latin typeface="Courier New" panose="02070309020205020404" pitchFamily="49" charset="0"/>
                <a:cs typeface="Courier New" panose="02070309020205020404" pitchFamily="49" charset="0"/>
              </a:rPr>
              <a:t> </a:t>
            </a:r>
            <a:r>
              <a:rPr lang="en-US" sz="2200" dirty="0">
                <a:latin typeface="Courier New" panose="02070309020205020404" pitchFamily="49" charset="0"/>
                <a:cs typeface="Courier New" panose="02070309020205020404" pitchFamily="49" charset="0"/>
              </a:rPr>
              <a:t>grep -v info *.log</a:t>
            </a:r>
            <a:br>
              <a:rPr lang="en-US" sz="2200" b="1" dirty="0">
                <a:latin typeface="+mj-lt"/>
                <a:cs typeface="Courier New" pitchFamily="49" charset="0"/>
              </a:rPr>
            </a:br>
            <a:r>
              <a:rPr lang="en-US" sz="2200" dirty="0"/>
              <a:t>Outputs all the lines in the files except those containing info.</a:t>
            </a:r>
          </a:p>
          <a:p>
            <a:r>
              <a:rPr lang="en-US" sz="1600" dirty="0">
                <a:latin typeface="+mj-lt"/>
                <a:hlinkClick r:id="rId3"/>
              </a:rPr>
              <a:t>http://www.thegeekstuff.com/2009/03/15-practical-unix-grep-command-examples/</a:t>
            </a:r>
            <a:endParaRPr lang="en-US" sz="1600" dirty="0">
              <a:latin typeface="+mj-lt"/>
            </a:endParaRPr>
          </a:p>
        </p:txBody>
      </p:sp>
      <p:sp>
        <p:nvSpPr>
          <p:cNvPr id="31746" name="Titel 1"/>
          <p:cNvSpPr txBox="1">
            <a:spLocks noGrp="1"/>
          </p:cNvSpPr>
          <p:nvPr>
            <p:ph type="title"/>
          </p:nvPr>
        </p:nvSpPr>
        <p:spPr/>
        <p:txBody>
          <a:bodyPr/>
          <a:lstStyle/>
          <a:p>
            <a:r>
              <a:rPr lang="nl-BE"/>
              <a:t>The grep command</a:t>
            </a:r>
          </a:p>
        </p:txBody>
      </p:sp>
    </p:spTree>
    <p:extLst>
      <p:ext uri="{BB962C8B-B14F-4D97-AF65-F5344CB8AC3E}">
        <p14:creationId xmlns:p14="http://schemas.microsoft.com/office/powerpoint/2010/main" val="1306551149"/>
      </p:ext>
    </p:extLst>
  </p:cSld>
  <p:clrMapOvr>
    <a:masterClrMapping/>
  </p:clrMapOvr>
  <p:transition/>
</p:sld>
</file>

<file path=ppt/slides/slide1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78CD8E6A-08C9-49B9-A7D5-27A98AD8C28F}" type="slidenum">
              <a:rPr lang="nl-NL" smtClean="0"/>
              <a:pPr/>
              <a:t>132</a:t>
            </a:fld>
            <a:endParaRPr lang="nl-NL"/>
          </a:p>
        </p:txBody>
      </p:sp>
      <p:sp>
        <p:nvSpPr>
          <p:cNvPr id="3" name="Content Placeholder 2"/>
          <p:cNvSpPr>
            <a:spLocks noGrp="1"/>
          </p:cNvSpPr>
          <p:nvPr>
            <p:ph idx="1"/>
          </p:nvPr>
        </p:nvSpPr>
        <p:spPr/>
        <p:txBody>
          <a:bodyPr/>
          <a:lstStyle/>
          <a:p>
            <a:pPr lvl="0"/>
            <a:r>
              <a:rPr lang="en-US" dirty="0"/>
              <a:t>Instead of downloading files from your browser,</a:t>
            </a:r>
            <a:br>
              <a:rPr lang="en-US" dirty="0"/>
            </a:br>
            <a:r>
              <a:rPr lang="en-US" dirty="0"/>
              <a:t>just copy and paste their URL and download them with </a:t>
            </a:r>
            <a:r>
              <a:rPr lang="en-US" dirty="0" err="1"/>
              <a:t>wget</a:t>
            </a:r>
            <a:endParaRPr lang="en-US" dirty="0"/>
          </a:p>
          <a:p>
            <a:pPr lvl="0"/>
            <a:r>
              <a:rPr lang="en-US" dirty="0"/>
              <a:t>main features</a:t>
            </a:r>
          </a:p>
          <a:p>
            <a:pPr lvl="1"/>
            <a:r>
              <a:rPr lang="en-US" dirty="0"/>
              <a:t>http and ftp support</a:t>
            </a:r>
          </a:p>
          <a:p>
            <a:pPr lvl="1"/>
            <a:r>
              <a:rPr lang="en-US" dirty="0"/>
              <a:t>Can resume interrupted downloads</a:t>
            </a:r>
          </a:p>
          <a:p>
            <a:pPr lvl="1"/>
            <a:r>
              <a:rPr lang="en-US" dirty="0"/>
              <a:t>Can download entire sites or at least check for bad links</a:t>
            </a:r>
          </a:p>
          <a:p>
            <a:pPr lvl="1"/>
            <a:r>
              <a:rPr lang="en-US" dirty="0"/>
              <a:t>Very useful in scripts or when no graphics are available</a:t>
            </a:r>
            <a:br>
              <a:rPr lang="en-US" dirty="0"/>
            </a:br>
            <a:r>
              <a:rPr lang="en-US" dirty="0"/>
              <a:t>(system administration, embedded systems)</a:t>
            </a:r>
          </a:p>
          <a:p>
            <a:pPr marL="0" indent="0"/>
            <a:r>
              <a:rPr lang="en-US" sz="1800" dirty="0">
                <a:latin typeface="Courier New" pitchFamily="49" charset="0"/>
                <a:cs typeface="Courier New" pitchFamily="49" charset="0"/>
              </a:rPr>
              <a:t>$</a:t>
            </a:r>
            <a:r>
              <a:rPr lang="pl-PL" sz="1800" dirty="0">
                <a:latin typeface="Courier New" pitchFamily="49" charset="0"/>
                <a:cs typeface="Courier New" pitchFamily="49" charset="0"/>
              </a:rPr>
              <a:t> </a:t>
            </a:r>
            <a:r>
              <a:rPr lang="en-US" sz="1800" dirty="0" err="1">
                <a:latin typeface="Courier New" pitchFamily="49" charset="0"/>
                <a:cs typeface="Courier New" pitchFamily="49" charset="0"/>
              </a:rPr>
              <a:t>wget</a:t>
            </a:r>
            <a:r>
              <a:rPr lang="en-US" sz="1800" dirty="0">
                <a:latin typeface="Courier New" pitchFamily="49" charset="0"/>
                <a:cs typeface="Courier New" pitchFamily="49" charset="0"/>
              </a:rPr>
              <a:t> -c http://microsoft.com/customers/dogs/winxp4dogs.zip</a:t>
            </a:r>
            <a:br>
              <a:rPr lang="en-US" sz="1800" b="1" dirty="0">
                <a:latin typeface="Courier New" panose="02070309020205020404" pitchFamily="49" charset="0"/>
                <a:cs typeface="Courier New" panose="02070309020205020404" pitchFamily="49" charset="0"/>
              </a:rPr>
            </a:br>
            <a:r>
              <a:rPr lang="en-US" sz="2000" dirty="0">
                <a:latin typeface="Arial" pitchFamily="34" charset="0"/>
                <a:cs typeface="Arial" pitchFamily="34" charset="0"/>
              </a:rPr>
              <a:t>Continues an interrupted download.</a:t>
            </a:r>
          </a:p>
        </p:txBody>
      </p:sp>
      <p:sp>
        <p:nvSpPr>
          <p:cNvPr id="2" name="Title 1"/>
          <p:cNvSpPr>
            <a:spLocks noGrp="1"/>
          </p:cNvSpPr>
          <p:nvPr>
            <p:ph type="title"/>
          </p:nvPr>
        </p:nvSpPr>
        <p:spPr/>
        <p:txBody>
          <a:bodyPr/>
          <a:lstStyle/>
          <a:p>
            <a:r>
              <a:rPr lang="nl-BE" dirty="0" err="1"/>
              <a:t>wget</a:t>
            </a:r>
            <a:endParaRPr lang="nl-BE" dirty="0"/>
          </a:p>
        </p:txBody>
      </p:sp>
    </p:spTree>
    <p:extLst>
      <p:ext uri="{BB962C8B-B14F-4D97-AF65-F5344CB8AC3E}">
        <p14:creationId xmlns:p14="http://schemas.microsoft.com/office/powerpoint/2010/main" val="45243767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82118" y="3904437"/>
            <a:ext cx="5989140" cy="1077218"/>
          </a:xfrm>
          <a:prstGeom prst="rect">
            <a:avLst/>
          </a:prstGeom>
          <a:noFill/>
        </p:spPr>
        <p:txBody>
          <a:bodyPr wrap="none" rtlCol="0">
            <a:spAutoFit/>
          </a:bodyPr>
          <a:lstStyle/>
          <a:p>
            <a:pPr algn="ctr"/>
            <a:r>
              <a:rPr lang="en-US" sz="3200" b="1" dirty="0" err="1">
                <a:solidFill>
                  <a:schemeClr val="bg1"/>
                </a:solidFill>
                <a:ea typeface="Roboto" panose="02000000000000000000" pitchFamily="2" charset="0"/>
              </a:rPr>
              <a:t>Conda</a:t>
            </a:r>
            <a:r>
              <a:rPr lang="en-US" sz="3200" b="1" dirty="0">
                <a:solidFill>
                  <a:schemeClr val="bg1"/>
                </a:solidFill>
                <a:ea typeface="Roboto" panose="02000000000000000000" pitchFamily="2" charset="0"/>
              </a:rPr>
              <a:t> Package Management:</a:t>
            </a:r>
            <a:br>
              <a:rPr lang="en-US" sz="3200" b="1" dirty="0">
                <a:solidFill>
                  <a:schemeClr val="bg1"/>
                </a:solidFill>
                <a:ea typeface="Roboto" panose="02000000000000000000" pitchFamily="2" charset="0"/>
              </a:rPr>
            </a:br>
            <a:r>
              <a:rPr lang="en-US" sz="3200" b="1" dirty="0">
                <a:solidFill>
                  <a:schemeClr val="bg1"/>
                </a:solidFill>
                <a:ea typeface="Roboto" panose="02000000000000000000" pitchFamily="2" charset="0"/>
              </a:rPr>
              <a:t>Python and R</a:t>
            </a:r>
          </a:p>
        </p:txBody>
      </p:sp>
      <p:sp>
        <p:nvSpPr>
          <p:cNvPr id="6" name="Slide Number Placeholder 5"/>
          <p:cNvSpPr>
            <a:spLocks noGrp="1"/>
          </p:cNvSpPr>
          <p:nvPr>
            <p:ph type="sldNum" sz="quarter" idx="12"/>
          </p:nvPr>
        </p:nvSpPr>
        <p:spPr/>
        <p:txBody>
          <a:bodyPr/>
          <a:lstStyle/>
          <a:p>
            <a:fld id="{A2912448-FEEC-49E8-9588-2DF1F90D57C2}" type="slidenum">
              <a:rPr lang="en-US" smtClean="0"/>
              <a:t>133</a:t>
            </a:fld>
            <a:endParaRPr lang="en-US"/>
          </a:p>
        </p:txBody>
      </p:sp>
    </p:spTree>
    <p:extLst>
      <p:ext uri="{BB962C8B-B14F-4D97-AF65-F5344CB8AC3E}">
        <p14:creationId xmlns:p14="http://schemas.microsoft.com/office/powerpoint/2010/main" val="238275357"/>
      </p:ext>
    </p:extLst>
  </p:cSld>
  <p:clrMapOvr>
    <a:masterClrMapping/>
  </p:clrMapOvr>
  <mc:AlternateContent xmlns:mc="http://schemas.openxmlformats.org/markup-compatibility/2006">
    <mc:Choice xmlns:p14="http://schemas.microsoft.com/office/powerpoint/2010/main" Requires="p14">
      <p:transition spd="slow" p14:dur="800">
        <p14:flythrough dir="out"/>
      </p:transition>
    </mc:Choice>
    <mc:Fallback>
      <p:transition spd="slow">
        <p:fade/>
      </p:transition>
    </mc:Fallback>
  </mc:AlternateContent>
</p:sld>
</file>

<file path=ppt/slides/slide1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en-US" dirty="0"/>
              <a:t>Installing your own packages using </a:t>
            </a:r>
            <a:r>
              <a:rPr lang="en-US" altLang="en-US" dirty="0" err="1"/>
              <a:t>conda</a:t>
            </a:r>
            <a:endParaRPr lang="en-US" altLang="en-US" dirty="0"/>
          </a:p>
        </p:txBody>
      </p:sp>
      <p:sp>
        <p:nvSpPr>
          <p:cNvPr id="40963" name="Rectangle 3"/>
          <p:cNvSpPr>
            <a:spLocks noGrp="1" noChangeArrowheads="1"/>
          </p:cNvSpPr>
          <p:nvPr>
            <p:ph idx="1"/>
          </p:nvPr>
        </p:nvSpPr>
        <p:spPr>
          <a:xfrm>
            <a:off x="1919536" y="1349999"/>
            <a:ext cx="8478464" cy="4428000"/>
          </a:xfrm>
        </p:spPr>
        <p:txBody>
          <a:bodyPr/>
          <a:lstStyle/>
          <a:p>
            <a:pPr marL="0" indent="0" eaLnBrk="0" fontAlgn="base" hangingPunct="0">
              <a:spcBef>
                <a:spcPct val="0"/>
              </a:spcBef>
              <a:spcAft>
                <a:spcPct val="0"/>
              </a:spcAft>
              <a:buNone/>
            </a:pPr>
            <a:r>
              <a:rPr lang="en-US" altLang="en-US" sz="1800" b="1" dirty="0"/>
              <a:t>Installing </a:t>
            </a:r>
            <a:r>
              <a:rPr lang="en-US" altLang="en-US" sz="1800" b="1" dirty="0" err="1"/>
              <a:t>Miniconda</a:t>
            </a:r>
            <a:endParaRPr lang="en-US" altLang="en-US" sz="1800" b="1" dirty="0"/>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Download the Bash script that will install it from conda.io using, e.g., </a:t>
            </a:r>
            <a:r>
              <a:rPr lang="en-US" altLang="en-US" sz="1800" dirty="0" err="1"/>
              <a:t>wget</a:t>
            </a:r>
            <a:r>
              <a:rPr lang="en-US" altLang="en-US" sz="1800" dirty="0"/>
              <a:t>: </a:t>
            </a:r>
            <a:endParaRPr lang="en-US" altLang="en-US" sz="1800" dirty="0">
              <a:latin typeface="Arial Unicode MS"/>
            </a:endParaRP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wget</a:t>
            </a:r>
            <a:r>
              <a:rPr lang="en-US" altLang="en-US" dirty="0">
                <a:latin typeface="Courier New" panose="02070309020205020404" pitchFamily="49" charset="0"/>
                <a:cs typeface="Courier New" panose="02070309020205020404" pitchFamily="49" charset="0"/>
              </a:rPr>
              <a:t> https://repo.continuum.io/miniconda/Miniconda3-latest-Linux-x86_64.sh </a:t>
            </a:r>
          </a:p>
          <a:p>
            <a:pPr lvl="0" eaLnBrk="0" fontAlgn="base" hangingPunct="0">
              <a:spcBef>
                <a:spcPct val="0"/>
              </a:spcBef>
              <a:spcAft>
                <a:spcPct val="0"/>
              </a:spcAft>
              <a:buSzTx/>
            </a:pPr>
            <a:endParaRPr lang="en-US" altLang="en-US" sz="1800" dirty="0"/>
          </a:p>
          <a:p>
            <a:pPr lvl="0" eaLnBrk="0" fontAlgn="base" hangingPunct="0">
              <a:spcBef>
                <a:spcPct val="0"/>
              </a:spcBef>
              <a:spcAft>
                <a:spcPct val="0"/>
              </a:spcAft>
              <a:buSzTx/>
            </a:pPr>
            <a:r>
              <a:rPr lang="en-US" altLang="en-US" sz="1800" dirty="0"/>
              <a:t>Once downloaded, run the installation script: </a:t>
            </a:r>
            <a:endParaRPr lang="en-US" altLang="en-US" sz="1800" dirty="0">
              <a:latin typeface="Arial Unicode MS"/>
            </a:endParaRP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bash Miniconda3-latest-Linux-x86_64.sh -p $VSC_DATA/miniconda3 </a:t>
            </a:r>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Optionally, you can add the path to the </a:t>
            </a:r>
            <a:r>
              <a:rPr lang="en-US" altLang="en-US" sz="1800" dirty="0" err="1"/>
              <a:t>Miniconda</a:t>
            </a:r>
            <a:r>
              <a:rPr lang="en-US" altLang="en-US" sz="1800" dirty="0"/>
              <a:t> installation to the PATH environment variable in your .</a:t>
            </a:r>
            <a:r>
              <a:rPr lang="en-US" altLang="en-US" sz="1800" dirty="0" err="1"/>
              <a:t>bashrc</a:t>
            </a:r>
            <a:r>
              <a:rPr lang="en-US" altLang="en-US" sz="1800" dirty="0"/>
              <a:t> file. This is convenient, but may lead to conflicts when working with the module system or OS, so make sure that you know what you are doing in either case. </a:t>
            </a:r>
          </a:p>
          <a:p>
            <a:pPr marL="360000" lvl="1" indent="0" eaLnBrk="0" fontAlgn="base" hangingPunct="0">
              <a:spcBef>
                <a:spcPct val="0"/>
              </a:spcBef>
              <a:spcAft>
                <a:spcPct val="0"/>
              </a:spcAft>
              <a:buNone/>
            </a:pPr>
            <a:r>
              <a:rPr lang="en-US" altLang="en-US" dirty="0"/>
              <a:t>The line to add to your .</a:t>
            </a:r>
            <a:r>
              <a:rPr lang="en-US" altLang="en-US" dirty="0" err="1"/>
              <a:t>bashrc</a:t>
            </a:r>
            <a:r>
              <a:rPr lang="en-US" altLang="en-US" dirty="0"/>
              <a:t> file would be: </a:t>
            </a:r>
            <a:endParaRPr lang="en-US" altLang="en-US" dirty="0">
              <a:latin typeface="Arial Unicode MS"/>
            </a:endParaRP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export PATH=${VSC_DATA}/miniconda3/bin:${PATH}</a:t>
            </a:r>
            <a:br>
              <a:rPr lang="en-US" altLang="en-US" dirty="0">
                <a:latin typeface="Arial Unicode MS"/>
              </a:rPr>
            </a:br>
            <a:endParaRPr lang="en-US" altLang="en-US" dirty="0"/>
          </a:p>
        </p:txBody>
      </p:sp>
    </p:spTree>
    <p:extLst>
      <p:ext uri="{BB962C8B-B14F-4D97-AF65-F5344CB8AC3E}">
        <p14:creationId xmlns:p14="http://schemas.microsoft.com/office/powerpoint/2010/main" val="3248672282"/>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en-US" dirty="0"/>
              <a:t>Installing Python packages using </a:t>
            </a:r>
            <a:r>
              <a:rPr lang="en-US" altLang="en-US" dirty="0" err="1"/>
              <a:t>conda</a:t>
            </a:r>
            <a:endParaRPr lang="en-US" altLang="en-US" dirty="0"/>
          </a:p>
        </p:txBody>
      </p:sp>
      <p:sp>
        <p:nvSpPr>
          <p:cNvPr id="40963" name="Rectangle 3"/>
          <p:cNvSpPr>
            <a:spLocks noGrp="1" noChangeArrowheads="1"/>
          </p:cNvSpPr>
          <p:nvPr>
            <p:ph idx="1"/>
          </p:nvPr>
        </p:nvSpPr>
        <p:spPr>
          <a:xfrm>
            <a:off x="1919536" y="1349999"/>
            <a:ext cx="8478464" cy="4428000"/>
          </a:xfrm>
        </p:spPr>
        <p:txBody>
          <a:bodyPr/>
          <a:lstStyle/>
          <a:p>
            <a:pPr marL="0" indent="0" eaLnBrk="0" fontAlgn="base" hangingPunct="0">
              <a:spcBef>
                <a:spcPct val="0"/>
              </a:spcBef>
              <a:spcAft>
                <a:spcPct val="0"/>
              </a:spcAft>
              <a:buNone/>
            </a:pPr>
            <a:r>
              <a:rPr lang="en-US" altLang="en-US" sz="1800" b="1" dirty="0"/>
              <a:t>Creating an environment</a:t>
            </a:r>
          </a:p>
          <a:p>
            <a:pPr eaLnBrk="0" fontAlgn="base" hangingPunct="0">
              <a:spcBef>
                <a:spcPct val="0"/>
              </a:spcBef>
              <a:spcAft>
                <a:spcPct val="0"/>
              </a:spcAft>
              <a:buSzTx/>
            </a:pPr>
            <a:r>
              <a:rPr lang="en-US" altLang="en-US" sz="1800" dirty="0"/>
              <a:t>First, ensure that the </a:t>
            </a:r>
            <a:r>
              <a:rPr lang="en-US" altLang="en-US" sz="1800" dirty="0" err="1"/>
              <a:t>Miniconda</a:t>
            </a:r>
            <a:r>
              <a:rPr lang="en-US" altLang="en-US" sz="1800" dirty="0"/>
              <a:t> installation is in your PATH environment variable. The following command should return the full path to the </a:t>
            </a:r>
            <a:r>
              <a:rPr lang="en-US" altLang="en-US" sz="1800" dirty="0" err="1"/>
              <a:t>conda</a:t>
            </a:r>
            <a:r>
              <a:rPr lang="en-US" altLang="en-US" sz="1800" dirty="0"/>
              <a:t> command: </a:t>
            </a:r>
            <a:endParaRPr lang="en-US" altLang="en-US" sz="1800" dirty="0">
              <a:latin typeface="Arial Unicode MS"/>
            </a:endParaRP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which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a:t>
            </a:r>
          </a:p>
          <a:p>
            <a:pPr eaLnBrk="0" fontAlgn="base" hangingPunct="0">
              <a:spcBef>
                <a:spcPct val="0"/>
              </a:spcBef>
              <a:spcAft>
                <a:spcPct val="0"/>
              </a:spcAft>
              <a:buSzTx/>
            </a:pPr>
            <a:r>
              <a:rPr lang="en-US" altLang="en-US" sz="1800" dirty="0"/>
              <a:t>If the result is blank, or reports that </a:t>
            </a:r>
            <a:r>
              <a:rPr lang="en-US" altLang="en-US" sz="1800" dirty="0" err="1"/>
              <a:t>conda</a:t>
            </a:r>
            <a:r>
              <a:rPr lang="en-US" altLang="en-US" sz="1800" dirty="0"/>
              <a:t> can not be found, modify the `PATH` environment variable appropriately by adding </a:t>
            </a:r>
            <a:r>
              <a:rPr lang="en-US" altLang="en-US" sz="1800" dirty="0" err="1"/>
              <a:t>miniconda's</a:t>
            </a:r>
            <a:r>
              <a:rPr lang="en-US" altLang="en-US" sz="1800" dirty="0"/>
              <a:t> bin directory to PATH. </a:t>
            </a:r>
          </a:p>
          <a:p>
            <a:pPr eaLnBrk="0" fontAlgn="base" hangingPunct="0">
              <a:spcBef>
                <a:spcPct val="0"/>
              </a:spcBef>
              <a:spcAft>
                <a:spcPct val="0"/>
              </a:spcAft>
              <a:buSzTx/>
            </a:pPr>
            <a:r>
              <a:rPr lang="en-US" altLang="en-US" sz="1800" dirty="0"/>
              <a:t>Creating a new </a:t>
            </a:r>
            <a:r>
              <a:rPr lang="en-US" altLang="en-US" sz="1800" dirty="0" err="1"/>
              <a:t>conda</a:t>
            </a:r>
            <a:r>
              <a:rPr lang="en-US" altLang="en-US" sz="1800" dirty="0"/>
              <a:t> environment is straightforward: </a:t>
            </a:r>
            <a:endParaRPr lang="en-US" altLang="en-US" sz="1800" dirty="0">
              <a:latin typeface="Arial Unicode MS"/>
            </a:endParaRP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create -n </a:t>
            </a:r>
            <a:r>
              <a:rPr lang="en-US" altLang="en-US" dirty="0" err="1">
                <a:latin typeface="Courier New" panose="02070309020205020404" pitchFamily="49" charset="0"/>
                <a:cs typeface="Courier New" panose="02070309020205020404" pitchFamily="49" charset="0"/>
              </a:rPr>
              <a:t>bioinf</a:t>
            </a: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numpy</a:t>
            </a: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biopython</a:t>
            </a:r>
            <a:r>
              <a:rPr lang="en-US" altLang="en-US" dirty="0">
                <a:latin typeface="Courier New" panose="02070309020205020404" pitchFamily="49" charset="0"/>
                <a:cs typeface="Courier New" panose="02070309020205020404" pitchFamily="49" charset="0"/>
              </a:rPr>
              <a:t> </a:t>
            </a:r>
          </a:p>
          <a:p>
            <a:pPr eaLnBrk="0" fontAlgn="base" hangingPunct="0">
              <a:spcBef>
                <a:spcPct val="0"/>
              </a:spcBef>
              <a:spcAft>
                <a:spcPct val="0"/>
              </a:spcAft>
              <a:buSzTx/>
            </a:pPr>
            <a:r>
              <a:rPr lang="en-US" altLang="en-US" sz="1800" dirty="0"/>
              <a:t>This command creates a new </a:t>
            </a:r>
            <a:r>
              <a:rPr lang="en-US" altLang="en-US" sz="1800" dirty="0" err="1"/>
              <a:t>conda</a:t>
            </a:r>
            <a:r>
              <a:rPr lang="en-US" altLang="en-US" sz="1800" dirty="0"/>
              <a:t> environment called science, and installs a number of Python packages. </a:t>
            </a:r>
          </a:p>
          <a:p>
            <a:pPr eaLnBrk="0" fontAlgn="base" hangingPunct="0">
              <a:spcBef>
                <a:spcPct val="0"/>
              </a:spcBef>
              <a:spcAft>
                <a:spcPct val="0"/>
              </a:spcAft>
              <a:buSzTx/>
            </a:pPr>
            <a:r>
              <a:rPr lang="en-US" altLang="en-US" sz="1800" dirty="0"/>
              <a:t>This will default to the latest Python 3 version, if you need a specific version, e.g., Python 2.7.x, this can be specified as follows: </a:t>
            </a:r>
            <a:endParaRPr lang="en-US" altLang="en-US" sz="1800" dirty="0">
              <a:latin typeface="Arial Unicode MS"/>
            </a:endParaRP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create -n </a:t>
            </a:r>
            <a:r>
              <a:rPr lang="en-US" altLang="en-US" dirty="0" err="1">
                <a:latin typeface="Courier New" panose="02070309020205020404" pitchFamily="49" charset="0"/>
                <a:cs typeface="Courier New" panose="02070309020205020404" pitchFamily="49" charset="0"/>
              </a:rPr>
              <a:t>bioinf</a:t>
            </a:r>
            <a:r>
              <a:rPr lang="en-US" altLang="en-US" dirty="0">
                <a:latin typeface="Courier New" panose="02070309020205020404" pitchFamily="49" charset="0"/>
                <a:cs typeface="Courier New" panose="02070309020205020404" pitchFamily="49" charset="0"/>
              </a:rPr>
              <a:t> python=2.7 </a:t>
            </a:r>
            <a:r>
              <a:rPr lang="en-US" altLang="en-US" dirty="0" err="1">
                <a:latin typeface="Courier New" panose="02070309020205020404" pitchFamily="49" charset="0"/>
                <a:cs typeface="Courier New" panose="02070309020205020404" pitchFamily="49" charset="0"/>
              </a:rPr>
              <a:t>numpy</a:t>
            </a: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biopython</a:t>
            </a:r>
            <a:endParaRPr lang="en-US" alt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79956847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en-US" dirty="0"/>
              <a:t>Installing Python packages using </a:t>
            </a:r>
            <a:r>
              <a:rPr lang="en-US" altLang="en-US" dirty="0" err="1"/>
              <a:t>conda</a:t>
            </a:r>
            <a:endParaRPr lang="en-US" altLang="en-US" dirty="0"/>
          </a:p>
        </p:txBody>
      </p:sp>
      <p:sp>
        <p:nvSpPr>
          <p:cNvPr id="40963" name="Rectangle 3"/>
          <p:cNvSpPr>
            <a:spLocks noGrp="1" noChangeArrowheads="1"/>
          </p:cNvSpPr>
          <p:nvPr>
            <p:ph idx="1"/>
          </p:nvPr>
        </p:nvSpPr>
        <p:spPr>
          <a:xfrm>
            <a:off x="1919536" y="1349999"/>
            <a:ext cx="8478464" cy="4428000"/>
          </a:xfrm>
        </p:spPr>
        <p:txBody>
          <a:bodyPr/>
          <a:lstStyle/>
          <a:p>
            <a:pPr marL="0" indent="0" eaLnBrk="0" fontAlgn="base" hangingPunct="0">
              <a:spcBef>
                <a:spcPct val="0"/>
              </a:spcBef>
              <a:spcAft>
                <a:spcPct val="0"/>
              </a:spcAft>
              <a:buNone/>
            </a:pPr>
            <a:r>
              <a:rPr lang="en-US" altLang="en-US" sz="1800" b="1" dirty="0"/>
              <a:t>Creating an environment</a:t>
            </a:r>
          </a:p>
          <a:p>
            <a:pPr eaLnBrk="0" fontAlgn="base" hangingPunct="0">
              <a:spcBef>
                <a:spcPct val="0"/>
              </a:spcBef>
              <a:spcAft>
                <a:spcPct val="0"/>
              </a:spcAft>
              <a:buSzTx/>
            </a:pPr>
            <a:r>
              <a:rPr lang="en-US" altLang="en-US" sz="1800" dirty="0"/>
              <a:t>First, ensure that the </a:t>
            </a:r>
            <a:r>
              <a:rPr lang="en-US" altLang="en-US" sz="1800" dirty="0" err="1"/>
              <a:t>Miniconda</a:t>
            </a:r>
            <a:r>
              <a:rPr lang="en-US" altLang="en-US" sz="1800" dirty="0"/>
              <a:t> installation is in your PATH environment variable. The following command should return the full path to the </a:t>
            </a:r>
            <a:r>
              <a:rPr lang="en-US" altLang="en-US" sz="1800" dirty="0" err="1"/>
              <a:t>conda</a:t>
            </a:r>
            <a:r>
              <a:rPr lang="en-US" altLang="en-US" sz="1800" dirty="0"/>
              <a:t> command: </a:t>
            </a:r>
            <a:endParaRPr lang="en-US" altLang="en-US" sz="1800" dirty="0">
              <a:latin typeface="Arial Unicode MS"/>
            </a:endParaRP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which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a:t>
            </a:r>
          </a:p>
          <a:p>
            <a:pPr eaLnBrk="0" fontAlgn="base" hangingPunct="0">
              <a:spcBef>
                <a:spcPct val="0"/>
              </a:spcBef>
              <a:spcAft>
                <a:spcPct val="0"/>
              </a:spcAft>
              <a:buSzTx/>
            </a:pPr>
            <a:r>
              <a:rPr lang="en-US" altLang="en-US" sz="1800" dirty="0"/>
              <a:t>If the result is blank, or reports that </a:t>
            </a:r>
            <a:r>
              <a:rPr lang="en-US" altLang="en-US" sz="1800" dirty="0" err="1"/>
              <a:t>conda</a:t>
            </a:r>
            <a:r>
              <a:rPr lang="en-US" altLang="en-US" sz="1800" dirty="0"/>
              <a:t> can not be found, modify the `PATH` environment variable appropriately by adding </a:t>
            </a:r>
            <a:r>
              <a:rPr lang="en-US" altLang="en-US" sz="1800" dirty="0" err="1"/>
              <a:t>miniconda's</a:t>
            </a:r>
            <a:r>
              <a:rPr lang="en-US" altLang="en-US" sz="1800" dirty="0"/>
              <a:t> bin directory to PATH. </a:t>
            </a:r>
          </a:p>
          <a:p>
            <a:pPr eaLnBrk="0" fontAlgn="base" hangingPunct="0">
              <a:spcBef>
                <a:spcPct val="0"/>
              </a:spcBef>
              <a:spcAft>
                <a:spcPct val="0"/>
              </a:spcAft>
              <a:buSzTx/>
            </a:pPr>
            <a:r>
              <a:rPr lang="en-US" altLang="en-US" sz="1800" dirty="0"/>
              <a:t>Creating a new </a:t>
            </a:r>
            <a:r>
              <a:rPr lang="en-US" altLang="en-US" sz="1800" dirty="0" err="1"/>
              <a:t>conda</a:t>
            </a:r>
            <a:r>
              <a:rPr lang="en-US" altLang="en-US" sz="1800" dirty="0"/>
              <a:t> environment is straightforward: </a:t>
            </a:r>
            <a:endParaRPr lang="en-US" altLang="en-US" sz="1800" dirty="0">
              <a:latin typeface="Arial Unicode MS"/>
            </a:endParaRP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create -n </a:t>
            </a:r>
            <a:r>
              <a:rPr lang="en-US" altLang="en-US" dirty="0" err="1">
                <a:latin typeface="Courier New" panose="02070309020205020404" pitchFamily="49" charset="0"/>
                <a:cs typeface="Courier New" panose="02070309020205020404" pitchFamily="49" charset="0"/>
              </a:rPr>
              <a:t>bioinf</a:t>
            </a: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numpy</a:t>
            </a: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biopython</a:t>
            </a:r>
            <a:r>
              <a:rPr lang="en-US" altLang="en-US" dirty="0">
                <a:latin typeface="Courier New" panose="02070309020205020404" pitchFamily="49" charset="0"/>
                <a:cs typeface="Courier New" panose="02070309020205020404" pitchFamily="49" charset="0"/>
              </a:rPr>
              <a:t> </a:t>
            </a:r>
          </a:p>
          <a:p>
            <a:pPr eaLnBrk="0" fontAlgn="base" hangingPunct="0">
              <a:spcBef>
                <a:spcPct val="0"/>
              </a:spcBef>
              <a:spcAft>
                <a:spcPct val="0"/>
              </a:spcAft>
              <a:buSzTx/>
            </a:pPr>
            <a:r>
              <a:rPr lang="en-US" altLang="en-US" sz="1800" dirty="0"/>
              <a:t>This command creates a new </a:t>
            </a:r>
            <a:r>
              <a:rPr lang="en-US" altLang="en-US" sz="1800" dirty="0" err="1"/>
              <a:t>conda</a:t>
            </a:r>
            <a:r>
              <a:rPr lang="en-US" altLang="en-US" sz="1800" dirty="0"/>
              <a:t> environment called science, and installs a number of Python packages. </a:t>
            </a:r>
          </a:p>
          <a:p>
            <a:pPr eaLnBrk="0" fontAlgn="base" hangingPunct="0">
              <a:spcBef>
                <a:spcPct val="0"/>
              </a:spcBef>
              <a:spcAft>
                <a:spcPct val="0"/>
              </a:spcAft>
              <a:buSzTx/>
            </a:pPr>
            <a:r>
              <a:rPr lang="en-US" altLang="en-US" sz="1800" dirty="0"/>
              <a:t>This will default to the latest Python 3 version, if you need a specific version, e.g., Python 2.7.x, this can be specified as follows: </a:t>
            </a:r>
            <a:endParaRPr lang="en-US" altLang="en-US" sz="1800" dirty="0">
              <a:latin typeface="Arial Unicode MS"/>
            </a:endParaRP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create -n </a:t>
            </a:r>
            <a:r>
              <a:rPr lang="en-US" altLang="en-US" dirty="0" err="1">
                <a:latin typeface="Courier New" panose="02070309020205020404" pitchFamily="49" charset="0"/>
                <a:cs typeface="Courier New" panose="02070309020205020404" pitchFamily="49" charset="0"/>
              </a:rPr>
              <a:t>bioinf</a:t>
            </a:r>
            <a:r>
              <a:rPr lang="en-US" altLang="en-US" dirty="0">
                <a:latin typeface="Courier New" panose="02070309020205020404" pitchFamily="49" charset="0"/>
                <a:cs typeface="Courier New" panose="02070309020205020404" pitchFamily="49" charset="0"/>
              </a:rPr>
              <a:t> python=2.7 </a:t>
            </a:r>
            <a:r>
              <a:rPr lang="en-US" altLang="en-US" dirty="0" err="1">
                <a:latin typeface="Courier New" panose="02070309020205020404" pitchFamily="49" charset="0"/>
                <a:cs typeface="Courier New" panose="02070309020205020404" pitchFamily="49" charset="0"/>
              </a:rPr>
              <a:t>numpy</a:t>
            </a: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biopython</a:t>
            </a:r>
            <a:endParaRPr lang="en-US" altLang="en-US" dirty="0">
              <a:latin typeface="Courier New" panose="02070309020205020404" pitchFamily="49" charset="0"/>
              <a:cs typeface="Courier New" panose="02070309020205020404" pitchFamily="49" charset="0"/>
            </a:endParaRPr>
          </a:p>
        </p:txBody>
      </p:sp>
      <p:pic>
        <p:nvPicPr>
          <p:cNvPr id="2" name="Picture 1"/>
          <p:cNvPicPr>
            <a:picLocks noChangeAspect="1"/>
          </p:cNvPicPr>
          <p:nvPr/>
        </p:nvPicPr>
        <p:blipFill>
          <a:blip r:embed="rId3"/>
          <a:stretch>
            <a:fillRect/>
          </a:stretch>
        </p:blipFill>
        <p:spPr>
          <a:xfrm>
            <a:off x="5591945" y="-18226"/>
            <a:ext cx="4504643" cy="6876226"/>
          </a:xfrm>
          <a:prstGeom prst="rect">
            <a:avLst/>
          </a:prstGeom>
        </p:spPr>
      </p:pic>
    </p:spTree>
    <p:extLst>
      <p:ext uri="{BB962C8B-B14F-4D97-AF65-F5344CB8AC3E}">
        <p14:creationId xmlns:p14="http://schemas.microsoft.com/office/powerpoint/2010/main" val="539030737"/>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en-US" dirty="0"/>
              <a:t>Installing Python packages using </a:t>
            </a:r>
            <a:r>
              <a:rPr lang="en-US" altLang="en-US" dirty="0" err="1"/>
              <a:t>conda</a:t>
            </a:r>
            <a:endParaRPr lang="en-US" altLang="en-US" dirty="0"/>
          </a:p>
        </p:txBody>
      </p:sp>
      <p:sp>
        <p:nvSpPr>
          <p:cNvPr id="40963" name="Rectangle 3"/>
          <p:cNvSpPr>
            <a:spLocks noGrp="1" noChangeArrowheads="1"/>
          </p:cNvSpPr>
          <p:nvPr>
            <p:ph idx="1"/>
          </p:nvPr>
        </p:nvSpPr>
        <p:spPr>
          <a:xfrm>
            <a:off x="1919536" y="1349999"/>
            <a:ext cx="8478464" cy="4428000"/>
          </a:xfrm>
        </p:spPr>
        <p:txBody>
          <a:bodyPr/>
          <a:lstStyle/>
          <a:p>
            <a:pPr marL="0" indent="0" eaLnBrk="0" fontAlgn="base" hangingPunct="0">
              <a:spcBef>
                <a:spcPct val="0"/>
              </a:spcBef>
              <a:spcAft>
                <a:spcPct val="0"/>
              </a:spcAft>
              <a:buNone/>
            </a:pPr>
            <a:r>
              <a:rPr lang="en-US" altLang="en-US" sz="1800" b="1" dirty="0"/>
              <a:t>Working with the environment</a:t>
            </a:r>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To work with an environment, you have to activate it. This is done with, e.g., </a:t>
            </a:r>
            <a:endParaRPr lang="en-US" altLang="en-US" sz="1800" dirty="0">
              <a:latin typeface="Arial Unicode MS"/>
            </a:endParaRP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source activate </a:t>
            </a:r>
            <a:r>
              <a:rPr lang="en-US" altLang="en-US" dirty="0" err="1">
                <a:latin typeface="Courier New" panose="02070309020205020404" pitchFamily="49" charset="0"/>
                <a:cs typeface="Courier New" panose="02070309020205020404" pitchFamily="49" charset="0"/>
              </a:rPr>
              <a:t>bioinf</a:t>
            </a:r>
            <a:r>
              <a:rPr lang="en-US" altLang="en-US" dirty="0">
                <a:latin typeface="Courier New" panose="02070309020205020404" pitchFamily="49" charset="0"/>
                <a:cs typeface="Courier New" panose="02070309020205020404" pitchFamily="49" charset="0"/>
              </a:rPr>
              <a:t> </a:t>
            </a:r>
          </a:p>
          <a:p>
            <a:pPr marL="360000" lvl="1" indent="0" eaLnBrk="0" fontAlgn="base" hangingPunct="0">
              <a:spcBef>
                <a:spcPct val="0"/>
              </a:spcBef>
              <a:spcAft>
                <a:spcPct val="0"/>
              </a:spcAft>
              <a:buNone/>
            </a:pPr>
            <a:r>
              <a:rPr lang="en-US" altLang="en-US" dirty="0"/>
              <a:t>Here, science is the name of the environment you want to work in. </a:t>
            </a:r>
            <a:endParaRPr lang="en-US" altLang="en-US" b="1" dirty="0"/>
          </a:p>
          <a:p>
            <a:pPr marL="0" indent="0" eaLnBrk="0" fontAlgn="base" hangingPunct="0">
              <a:spcBef>
                <a:spcPct val="0"/>
              </a:spcBef>
              <a:spcAft>
                <a:spcPct val="0"/>
              </a:spcAft>
              <a:buNone/>
            </a:pPr>
            <a:endParaRPr lang="en-US" altLang="en-US" sz="1800" b="1" dirty="0"/>
          </a:p>
          <a:p>
            <a:pPr marL="0" indent="0" eaLnBrk="0" fontAlgn="base" hangingPunct="0">
              <a:spcBef>
                <a:spcPct val="0"/>
              </a:spcBef>
              <a:spcAft>
                <a:spcPct val="0"/>
              </a:spcAft>
              <a:buNone/>
            </a:pPr>
            <a:r>
              <a:rPr lang="en-US" altLang="en-US" sz="1800" b="1" dirty="0"/>
              <a:t>Install an additional package</a:t>
            </a:r>
          </a:p>
          <a:p>
            <a:pPr lvl="0" eaLnBrk="0" fontAlgn="base" hangingPunct="0">
              <a:spcBef>
                <a:spcPct val="0"/>
              </a:spcBef>
              <a:spcAft>
                <a:spcPct val="0"/>
              </a:spcAft>
              <a:buSzTx/>
            </a:pPr>
            <a:endParaRPr lang="en-US" altLang="en-US" sz="1800" dirty="0"/>
          </a:p>
          <a:p>
            <a:pPr lvl="0" eaLnBrk="0" fontAlgn="base" hangingPunct="0">
              <a:spcBef>
                <a:spcPct val="0"/>
              </a:spcBef>
              <a:spcAft>
                <a:spcPct val="0"/>
              </a:spcAft>
              <a:buSzTx/>
            </a:pPr>
            <a:r>
              <a:rPr lang="en-US" altLang="en-US" sz="1800" dirty="0"/>
              <a:t>To install an additional package, e.g., `</a:t>
            </a:r>
            <a:r>
              <a:rPr lang="en-US" altLang="en-US" sz="1800" dirty="0">
                <a:latin typeface="Courier New" panose="02070309020205020404" pitchFamily="49" charset="0"/>
                <a:cs typeface="Courier New" panose="02070309020205020404" pitchFamily="49" charset="0"/>
              </a:rPr>
              <a:t>pandas</a:t>
            </a:r>
            <a:r>
              <a:rPr lang="en-US" altLang="en-US" sz="1800" dirty="0"/>
              <a:t>`, first ensure that the environment you want to work in is activated. </a:t>
            </a:r>
            <a:endParaRPr lang="en-US" altLang="en-US" sz="1800" dirty="0">
              <a:latin typeface="Arial Unicode MS"/>
            </a:endParaRP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source activate </a:t>
            </a:r>
            <a:r>
              <a:rPr lang="en-US" altLang="en-US" dirty="0" err="1">
                <a:latin typeface="Courier New" panose="02070309020205020404" pitchFamily="49" charset="0"/>
                <a:cs typeface="Courier New" panose="02070309020205020404" pitchFamily="49" charset="0"/>
              </a:rPr>
              <a:t>bioinf</a:t>
            </a:r>
            <a:r>
              <a:rPr lang="en-US" altLang="en-US" dirty="0">
                <a:latin typeface="Courier New" panose="02070309020205020404" pitchFamily="49" charset="0"/>
                <a:cs typeface="Courier New" panose="02070309020205020404" pitchFamily="49" charset="0"/>
              </a:rPr>
              <a:t> </a:t>
            </a:r>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Next, install the package: </a:t>
            </a:r>
            <a:endParaRPr lang="en-US" altLang="en-US" sz="1800" dirty="0">
              <a:latin typeface="Arial Unicode MS"/>
            </a:endParaRP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install pandas </a:t>
            </a:r>
          </a:p>
          <a:p>
            <a:pPr marL="360000" lvl="1" indent="0" eaLnBrk="0" fontAlgn="base" hangingPunct="0">
              <a:spcBef>
                <a:spcPct val="0"/>
              </a:spcBef>
              <a:spcAft>
                <a:spcPct val="0"/>
              </a:spcAft>
              <a:buNone/>
            </a:pPr>
            <a:r>
              <a:rPr lang="en-US" altLang="en-US" dirty="0"/>
              <a:t>Note that </a:t>
            </a:r>
            <a:r>
              <a:rPr lang="en-US" altLang="en-US" dirty="0" err="1"/>
              <a:t>conda</a:t>
            </a:r>
            <a:r>
              <a:rPr lang="en-US" altLang="en-US" dirty="0"/>
              <a:t> will take care of all dependencies, including non-Python libraries. This ensures that you work in a consistent environment. </a:t>
            </a:r>
          </a:p>
        </p:txBody>
      </p:sp>
    </p:spTree>
    <p:extLst>
      <p:ext uri="{BB962C8B-B14F-4D97-AF65-F5344CB8AC3E}">
        <p14:creationId xmlns:p14="http://schemas.microsoft.com/office/powerpoint/2010/main" val="1758404284"/>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en-US" dirty="0"/>
              <a:t>Installing Python packages using </a:t>
            </a:r>
            <a:r>
              <a:rPr lang="en-US" altLang="en-US" dirty="0" err="1"/>
              <a:t>conda</a:t>
            </a:r>
            <a:endParaRPr lang="en-US" altLang="en-US" dirty="0"/>
          </a:p>
        </p:txBody>
      </p:sp>
      <p:sp>
        <p:nvSpPr>
          <p:cNvPr id="40963" name="Rectangle 3"/>
          <p:cNvSpPr>
            <a:spLocks noGrp="1" noChangeArrowheads="1"/>
          </p:cNvSpPr>
          <p:nvPr>
            <p:ph idx="1"/>
          </p:nvPr>
        </p:nvSpPr>
        <p:spPr>
          <a:xfrm>
            <a:off x="1919536" y="1349999"/>
            <a:ext cx="8478464" cy="4428000"/>
          </a:xfrm>
        </p:spPr>
        <p:txBody>
          <a:bodyPr/>
          <a:lstStyle/>
          <a:p>
            <a:pPr marL="0" indent="0" eaLnBrk="0" fontAlgn="base" hangingPunct="0">
              <a:spcBef>
                <a:spcPct val="0"/>
              </a:spcBef>
              <a:spcAft>
                <a:spcPct val="0"/>
              </a:spcAft>
              <a:buNone/>
            </a:pPr>
            <a:r>
              <a:rPr lang="en-US" altLang="en-US" sz="1800" b="1" dirty="0"/>
              <a:t>Updating/removing</a:t>
            </a:r>
          </a:p>
          <a:p>
            <a:pPr marL="0" indent="0" eaLnBrk="0" fontAlgn="base" hangingPunct="0">
              <a:spcBef>
                <a:spcPct val="0"/>
              </a:spcBef>
              <a:spcAft>
                <a:spcPct val="0"/>
              </a:spcAft>
              <a:buNone/>
            </a:pPr>
            <a:endParaRPr lang="en-US" altLang="en-US" sz="1800" b="1" dirty="0"/>
          </a:p>
          <a:p>
            <a:pPr eaLnBrk="0" fontAlgn="base" hangingPunct="0">
              <a:spcBef>
                <a:spcPct val="0"/>
              </a:spcBef>
              <a:spcAft>
                <a:spcPct val="0"/>
              </a:spcAft>
              <a:buSzTx/>
            </a:pPr>
            <a:r>
              <a:rPr lang="en-US" altLang="en-US" sz="1800" dirty="0"/>
              <a:t>Using </a:t>
            </a:r>
            <a:r>
              <a:rPr lang="en-US" altLang="en-US" sz="1800" dirty="0" err="1"/>
              <a:t>conda</a:t>
            </a:r>
            <a:r>
              <a:rPr lang="en-US" altLang="en-US" sz="1800" dirty="0"/>
              <a:t>, it is easy to keep your packages up-to-date. Updating a single package (and its dependencies) can be done using: </a:t>
            </a: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update </a:t>
            </a:r>
            <a:r>
              <a:rPr lang="en-US" altLang="en-US" dirty="0" err="1">
                <a:latin typeface="Courier New" panose="02070309020205020404" pitchFamily="49" charset="0"/>
                <a:cs typeface="Courier New" panose="02070309020205020404" pitchFamily="49" charset="0"/>
              </a:rPr>
              <a:t>biopython</a:t>
            </a:r>
            <a:r>
              <a:rPr lang="en-US" altLang="en-US" dirty="0">
                <a:latin typeface="Courier New" panose="02070309020205020404" pitchFamily="49" charset="0"/>
                <a:cs typeface="Courier New" panose="02070309020205020404" pitchFamily="49" charset="0"/>
              </a:rPr>
              <a:t> </a:t>
            </a:r>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Updating all packages in the </a:t>
            </a:r>
            <a:r>
              <a:rPr lang="en-US" altLang="en-US" sz="1800" dirty="0" err="1"/>
              <a:t>environement</a:t>
            </a:r>
            <a:r>
              <a:rPr lang="en-US" altLang="en-US" sz="1800" dirty="0"/>
              <a:t> is trivial: </a:t>
            </a: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update --all </a:t>
            </a:r>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Removing an installed package: </a:t>
            </a: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remove pandas </a:t>
            </a:r>
          </a:p>
          <a:p>
            <a:pPr marL="0" indent="0" eaLnBrk="0" fontAlgn="base" hangingPunct="0">
              <a:spcBef>
                <a:spcPct val="0"/>
              </a:spcBef>
              <a:spcAft>
                <a:spcPct val="0"/>
              </a:spcAft>
              <a:buNone/>
            </a:pPr>
            <a:endParaRPr lang="en-US" altLang="en-US" sz="1800" b="1" dirty="0"/>
          </a:p>
          <a:p>
            <a:pPr marL="0" indent="0" eaLnBrk="0" fontAlgn="base" hangingPunct="0">
              <a:spcBef>
                <a:spcPct val="0"/>
              </a:spcBef>
              <a:spcAft>
                <a:spcPct val="0"/>
              </a:spcAft>
              <a:buNone/>
            </a:pPr>
            <a:r>
              <a:rPr lang="en-US" altLang="en-US" sz="1800" b="1" dirty="0"/>
              <a:t>Deactivating an environment</a:t>
            </a:r>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To deactivate a </a:t>
            </a:r>
            <a:r>
              <a:rPr lang="en-US" altLang="en-US" sz="1800" dirty="0" err="1"/>
              <a:t>conda</a:t>
            </a:r>
            <a:r>
              <a:rPr lang="en-US" altLang="en-US" sz="1800" dirty="0"/>
              <a:t> environment, i.e., return the shell to its original state, use the following command </a:t>
            </a: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source deactivate </a:t>
            </a:r>
          </a:p>
        </p:txBody>
      </p:sp>
    </p:spTree>
    <p:extLst>
      <p:ext uri="{BB962C8B-B14F-4D97-AF65-F5344CB8AC3E}">
        <p14:creationId xmlns:p14="http://schemas.microsoft.com/office/powerpoint/2010/main" val="311332512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en-US" dirty="0"/>
              <a:t>Installing Python packages - alternatives</a:t>
            </a:r>
          </a:p>
        </p:txBody>
      </p:sp>
      <p:sp>
        <p:nvSpPr>
          <p:cNvPr id="40963" name="Rectangle 3"/>
          <p:cNvSpPr>
            <a:spLocks noGrp="1" noChangeArrowheads="1"/>
          </p:cNvSpPr>
          <p:nvPr>
            <p:ph idx="1"/>
          </p:nvPr>
        </p:nvSpPr>
        <p:spPr>
          <a:xfrm>
            <a:off x="1919536" y="1349999"/>
            <a:ext cx="8478464" cy="4428000"/>
          </a:xfrm>
        </p:spPr>
        <p:txBody>
          <a:bodyPr/>
          <a:lstStyle/>
          <a:p>
            <a:pPr marL="0" indent="0" eaLnBrk="0" fontAlgn="base" hangingPunct="0">
              <a:spcBef>
                <a:spcPct val="0"/>
              </a:spcBef>
              <a:spcAft>
                <a:spcPct val="0"/>
              </a:spcAft>
              <a:buNone/>
            </a:pPr>
            <a:r>
              <a:rPr lang="en-US" altLang="en-US" sz="1700" b="1" dirty="0"/>
              <a:t>Checking for installed packages</a:t>
            </a:r>
          </a:p>
          <a:p>
            <a:pPr marL="0" indent="0" eaLnBrk="0" fontAlgn="base" hangingPunct="0">
              <a:spcBef>
                <a:spcPct val="0"/>
              </a:spcBef>
              <a:spcAft>
                <a:spcPct val="0"/>
              </a:spcAft>
              <a:buNone/>
            </a:pPr>
            <a:endParaRPr lang="en-US" altLang="en-US" sz="1700" dirty="0"/>
          </a:p>
          <a:p>
            <a:pPr eaLnBrk="0" fontAlgn="base" hangingPunct="0">
              <a:spcBef>
                <a:spcPct val="0"/>
              </a:spcBef>
              <a:spcAft>
                <a:spcPct val="0"/>
              </a:spcAft>
              <a:buSzTx/>
            </a:pPr>
            <a:r>
              <a:rPr lang="en-US" altLang="en-US" sz="1700" dirty="0"/>
              <a:t>Pip utility will list all packages that are installed for the Python distribution you are using, including those installed by you, i.e., those in your </a:t>
            </a:r>
            <a:r>
              <a:rPr lang="en-US" altLang="en-US" sz="1700" dirty="0">
                <a:latin typeface="Courier New" panose="02070309020205020404" pitchFamily="49" charset="0"/>
                <a:cs typeface="Courier New" panose="02070309020205020404" pitchFamily="49" charset="0"/>
              </a:rPr>
              <a:t>PYTHONPATH</a:t>
            </a:r>
            <a:r>
              <a:rPr lang="en-US" altLang="en-US" sz="1700" dirty="0"/>
              <a:t> environment variable. </a:t>
            </a:r>
          </a:p>
          <a:p>
            <a:pPr eaLnBrk="0" fontAlgn="base" hangingPunct="0">
              <a:spcBef>
                <a:spcPct val="0"/>
              </a:spcBef>
              <a:spcAft>
                <a:spcPct val="0"/>
              </a:spcAft>
              <a:buSzTx/>
            </a:pPr>
            <a:endParaRPr lang="en-US" altLang="en-US" sz="1700" dirty="0"/>
          </a:p>
          <a:p>
            <a:pPr eaLnBrk="0" fontAlgn="base" hangingPunct="0">
              <a:spcBef>
                <a:spcPct val="0"/>
              </a:spcBef>
              <a:spcAft>
                <a:spcPct val="0"/>
              </a:spcAft>
              <a:buSzTx/>
            </a:pPr>
            <a:r>
              <a:rPr lang="en-US" altLang="en-US" sz="1700" dirty="0"/>
              <a:t>Load the module for the Python version you wish to use, e.g.,:</a:t>
            </a:r>
            <a:br>
              <a:rPr lang="en-US" altLang="en-US" sz="1700" b="1" dirty="0"/>
            </a:br>
            <a:r>
              <a:rPr lang="en-US" altLang="en-US" sz="1700" dirty="0">
                <a:latin typeface="Courier New" panose="02070309020205020404" pitchFamily="49" charset="0"/>
                <a:cs typeface="Courier New" panose="02070309020205020404" pitchFamily="49" charset="0"/>
              </a:rPr>
              <a:t>$ module load Python/2.7.14-foss-2018a </a:t>
            </a:r>
          </a:p>
          <a:p>
            <a:pPr marL="285750" indent="-285750" eaLnBrk="0" fontAlgn="base" hangingPunct="0">
              <a:spcBef>
                <a:spcPct val="0"/>
              </a:spcBef>
              <a:spcAft>
                <a:spcPct val="0"/>
              </a:spcAft>
            </a:pPr>
            <a:endParaRPr lang="en-US" altLang="en-US" sz="1700" dirty="0"/>
          </a:p>
          <a:p>
            <a:pPr marL="285750" indent="-285750" eaLnBrk="0" fontAlgn="base" hangingPunct="0">
              <a:spcBef>
                <a:spcPct val="0"/>
              </a:spcBef>
              <a:spcAft>
                <a:spcPct val="0"/>
              </a:spcAft>
            </a:pPr>
            <a:r>
              <a:rPr lang="en-US" altLang="en-US" sz="1700" dirty="0"/>
              <a:t>Run pip:</a:t>
            </a:r>
            <a:br>
              <a:rPr lang="en-US" altLang="en-US" sz="1700" dirty="0"/>
            </a:br>
            <a:r>
              <a:rPr lang="en-US" altLang="en-US" sz="1700" dirty="0">
                <a:latin typeface="Courier New" panose="02070309020205020404" pitchFamily="49" charset="0"/>
                <a:cs typeface="Courier New" panose="02070309020205020404" pitchFamily="49" charset="0"/>
              </a:rPr>
              <a:t>$ pip freeze </a:t>
            </a:r>
          </a:p>
          <a:p>
            <a:pPr eaLnBrk="0" fontAlgn="base" hangingPunct="0">
              <a:spcBef>
                <a:spcPct val="0"/>
              </a:spcBef>
              <a:spcAft>
                <a:spcPct val="0"/>
              </a:spcAft>
              <a:buSzTx/>
            </a:pPr>
            <a:r>
              <a:rPr lang="en-US" altLang="en-US" sz="1700" dirty="0"/>
              <a:t>Note that some packages, e.g., mpi4py, h5py, </a:t>
            </a:r>
            <a:r>
              <a:rPr lang="en-US" altLang="en-US" sz="1700" dirty="0" err="1"/>
              <a:t>pytables</a:t>
            </a:r>
            <a:r>
              <a:rPr lang="en-US" altLang="en-US" sz="1700" dirty="0"/>
              <a:t>, ..., are available through the module system, and have to be loaded separately. These packages will not be listed by pip unless you loaded the corresponding module. </a:t>
            </a:r>
          </a:p>
          <a:p>
            <a:pPr eaLnBrk="0" fontAlgn="base" hangingPunct="0">
              <a:spcBef>
                <a:spcPct val="0"/>
              </a:spcBef>
              <a:spcAft>
                <a:spcPct val="0"/>
              </a:spcAft>
              <a:buSzTx/>
            </a:pPr>
            <a:endParaRPr lang="en-US" altLang="en-US" sz="1700" dirty="0"/>
          </a:p>
          <a:p>
            <a:pPr eaLnBrk="0" fontAlgn="base" hangingPunct="0">
              <a:spcBef>
                <a:spcPct val="0"/>
              </a:spcBef>
              <a:spcAft>
                <a:spcPct val="0"/>
              </a:spcAft>
              <a:buSzTx/>
            </a:pPr>
            <a:r>
              <a:rPr lang="en-US" altLang="en-US" sz="1700" dirty="0"/>
              <a:t>If you have any packages installed in </a:t>
            </a:r>
            <a:r>
              <a:rPr lang="en-US" altLang="en-US" sz="1700" b="1" dirty="0">
                <a:latin typeface="Courier New" panose="02070309020205020404" pitchFamily="49" charset="0"/>
                <a:cs typeface="Courier New" panose="02070309020205020404" pitchFamily="49" charset="0"/>
              </a:rPr>
              <a:t>.local </a:t>
            </a:r>
            <a:r>
              <a:rPr lang="en-US" altLang="en-US" sz="1700" dirty="0"/>
              <a:t>directory, it will always take priority on whatever the Python version used (</a:t>
            </a:r>
            <a:r>
              <a:rPr lang="en-US" altLang="en-US" sz="1700" dirty="0" err="1"/>
              <a:t>conda</a:t>
            </a:r>
            <a:r>
              <a:rPr lang="en-US" altLang="en-US" sz="1700" dirty="0"/>
              <a:t>, module, system). That can lead to strange problems, so please avoid using that location.</a:t>
            </a:r>
          </a:p>
          <a:p>
            <a:pPr eaLnBrk="0" fontAlgn="base" hangingPunct="0">
              <a:spcBef>
                <a:spcPct val="0"/>
              </a:spcBef>
              <a:spcAft>
                <a:spcPct val="0"/>
              </a:spcAft>
              <a:buSzTx/>
            </a:pPr>
            <a:endParaRPr lang="en-US" altLang="en-US" sz="1700" dirty="0"/>
          </a:p>
        </p:txBody>
      </p:sp>
    </p:spTree>
    <p:extLst>
      <p:ext uri="{BB962C8B-B14F-4D97-AF65-F5344CB8AC3E}">
        <p14:creationId xmlns:p14="http://schemas.microsoft.com/office/powerpoint/2010/main" val="7303739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294967295"/>
          </p:nvPr>
        </p:nvSpPr>
        <p:spPr>
          <a:xfrm>
            <a:off x="5844851" y="6384346"/>
            <a:ext cx="502300" cy="365125"/>
          </a:xfrm>
        </p:spPr>
        <p:txBody>
          <a:bodyPr/>
          <a:lstStyle/>
          <a:p>
            <a:fld id="{F35D8031-C8E5-48F8-A3B6-81643B27A3AF}" type="slidenum">
              <a:rPr lang="nl-BE" smtClean="0"/>
              <a:pPr/>
              <a:t>14</a:t>
            </a:fld>
            <a:endParaRPr lang="nl-BE"/>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67609" y="1556793"/>
            <a:ext cx="6950023" cy="4214853"/>
          </a:xfrm>
          <a:prstGeom prst="rect">
            <a:avLst/>
          </a:prstGeom>
        </p:spPr>
      </p:pic>
      <p:grpSp>
        <p:nvGrpSpPr>
          <p:cNvPr id="19" name="Group 18"/>
          <p:cNvGrpSpPr/>
          <p:nvPr/>
        </p:nvGrpSpPr>
        <p:grpSpPr>
          <a:xfrm>
            <a:off x="551384" y="188639"/>
            <a:ext cx="5040560" cy="2016225"/>
            <a:chOff x="-972616" y="188639"/>
            <a:chExt cx="5040560" cy="2016225"/>
          </a:xfrm>
        </p:grpSpPr>
        <p:sp>
          <p:nvSpPr>
            <p:cNvPr id="4" name="Rounded Rectangle 3"/>
            <p:cNvSpPr/>
            <p:nvPr/>
          </p:nvSpPr>
          <p:spPr>
            <a:xfrm>
              <a:off x="-972616" y="188639"/>
              <a:ext cx="3168352" cy="1224137"/>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To manage your </a:t>
              </a:r>
              <a:br>
                <a:rPr lang="en-US" sz="2000" dirty="0"/>
              </a:br>
              <a:r>
                <a:rPr lang="en-US" sz="2000" dirty="0"/>
                <a:t>VSC account:</a:t>
              </a:r>
              <a:br>
                <a:rPr lang="en-US" sz="2000" dirty="0"/>
              </a:br>
              <a:r>
                <a:rPr lang="en-US" sz="2000" b="1" dirty="0">
                  <a:solidFill>
                    <a:schemeClr val="bg2"/>
                  </a:solidFill>
                  <a:hlinkClick r:id="rId3" action="ppaction://hlinkfile"/>
                </a:rPr>
                <a:t>account.vscentrum.be</a:t>
              </a:r>
              <a:endParaRPr lang="nl-BE" sz="2000" b="1" dirty="0">
                <a:solidFill>
                  <a:schemeClr val="bg2"/>
                </a:solidFill>
              </a:endParaRPr>
            </a:p>
          </p:txBody>
        </p:sp>
        <p:sp>
          <p:nvSpPr>
            <p:cNvPr id="5" name="Oval 4"/>
            <p:cNvSpPr/>
            <p:nvPr/>
          </p:nvSpPr>
          <p:spPr>
            <a:xfrm>
              <a:off x="1979712" y="1844824"/>
              <a:ext cx="2088232" cy="360040"/>
            </a:xfrm>
            <a:prstGeom prst="ellipse">
              <a:avLst/>
            </a:prstGeom>
            <a:noFill/>
            <a:ln w="3810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nl-BE"/>
            </a:p>
          </p:txBody>
        </p:sp>
        <p:cxnSp>
          <p:nvCxnSpPr>
            <p:cNvPr id="7" name="Straight Connector 6"/>
            <p:cNvCxnSpPr>
              <a:stCxn id="4" idx="2"/>
              <a:endCxn id="5" idx="0"/>
            </p:cNvCxnSpPr>
            <p:nvPr/>
          </p:nvCxnSpPr>
          <p:spPr>
            <a:xfrm>
              <a:off x="611560" y="1412776"/>
              <a:ext cx="2412268" cy="432048"/>
            </a:xfrm>
            <a:prstGeom prst="line">
              <a:avLst/>
            </a:prstGeom>
          </p:spPr>
          <p:style>
            <a:lnRef idx="1">
              <a:schemeClr val="accent4"/>
            </a:lnRef>
            <a:fillRef idx="0">
              <a:schemeClr val="accent4"/>
            </a:fillRef>
            <a:effectRef idx="0">
              <a:schemeClr val="accent4"/>
            </a:effectRef>
            <a:fontRef idx="minor">
              <a:schemeClr val="tx1"/>
            </a:fontRef>
          </p:style>
        </p:cxnSp>
      </p:grpSp>
      <p:grpSp>
        <p:nvGrpSpPr>
          <p:cNvPr id="20" name="Group 19"/>
          <p:cNvGrpSpPr/>
          <p:nvPr/>
        </p:nvGrpSpPr>
        <p:grpSpPr>
          <a:xfrm>
            <a:off x="4151784" y="2348880"/>
            <a:ext cx="1944216" cy="936104"/>
            <a:chOff x="2627784" y="2348880"/>
            <a:chExt cx="1944216" cy="936104"/>
          </a:xfrm>
        </p:grpSpPr>
        <p:sp>
          <p:nvSpPr>
            <p:cNvPr id="8" name="Line Callout 1 7"/>
            <p:cNvSpPr/>
            <p:nvPr/>
          </p:nvSpPr>
          <p:spPr>
            <a:xfrm>
              <a:off x="2843808" y="2348880"/>
              <a:ext cx="1728192" cy="504056"/>
            </a:xfrm>
            <a:prstGeom prst="borderCallout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Upload more SSH public keys</a:t>
              </a:r>
              <a:endParaRPr lang="nl-BE" sz="1600" dirty="0"/>
            </a:p>
          </p:txBody>
        </p:sp>
        <p:cxnSp>
          <p:nvCxnSpPr>
            <p:cNvPr id="10" name="Straight Arrow Connector 9"/>
            <p:cNvCxnSpPr/>
            <p:nvPr/>
          </p:nvCxnSpPr>
          <p:spPr>
            <a:xfrm flipH="1">
              <a:off x="2627784" y="2852936"/>
              <a:ext cx="216024" cy="432048"/>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grpSp>
      <p:grpSp>
        <p:nvGrpSpPr>
          <p:cNvPr id="21" name="Group 20"/>
          <p:cNvGrpSpPr/>
          <p:nvPr/>
        </p:nvGrpSpPr>
        <p:grpSpPr>
          <a:xfrm>
            <a:off x="4367808" y="3573016"/>
            <a:ext cx="1656184" cy="1224136"/>
            <a:chOff x="2843808" y="3573016"/>
            <a:chExt cx="1656184" cy="1224136"/>
          </a:xfrm>
        </p:grpSpPr>
        <p:sp>
          <p:nvSpPr>
            <p:cNvPr id="12" name="Line Callout 1 11"/>
            <p:cNvSpPr/>
            <p:nvPr/>
          </p:nvSpPr>
          <p:spPr>
            <a:xfrm>
              <a:off x="2843808" y="3933056"/>
              <a:ext cx="1656184" cy="864096"/>
            </a:xfrm>
            <a:prstGeom prst="borderCallout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Create or request to join a new group</a:t>
              </a:r>
              <a:endParaRPr lang="nl-BE" dirty="0"/>
            </a:p>
          </p:txBody>
        </p:sp>
        <p:cxnSp>
          <p:nvCxnSpPr>
            <p:cNvPr id="14" name="Straight Arrow Connector 13"/>
            <p:cNvCxnSpPr>
              <a:stCxn id="12" idx="3"/>
            </p:cNvCxnSpPr>
            <p:nvPr/>
          </p:nvCxnSpPr>
          <p:spPr>
            <a:xfrm flipV="1">
              <a:off x="3671900" y="3573016"/>
              <a:ext cx="468052" cy="360040"/>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grpSp>
      <p:grpSp>
        <p:nvGrpSpPr>
          <p:cNvPr id="22" name="Group 21"/>
          <p:cNvGrpSpPr/>
          <p:nvPr/>
        </p:nvGrpSpPr>
        <p:grpSpPr>
          <a:xfrm>
            <a:off x="6679436" y="3593584"/>
            <a:ext cx="2296884" cy="1275576"/>
            <a:chOff x="5155436" y="3593584"/>
            <a:chExt cx="2296884" cy="1275576"/>
          </a:xfrm>
        </p:grpSpPr>
        <p:sp>
          <p:nvSpPr>
            <p:cNvPr id="15" name="Line Callout 1 14"/>
            <p:cNvSpPr/>
            <p:nvPr/>
          </p:nvSpPr>
          <p:spPr>
            <a:xfrm>
              <a:off x="5364087" y="4005064"/>
              <a:ext cx="2088233" cy="864096"/>
            </a:xfrm>
            <a:prstGeom prst="borderCallout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dirty="0"/>
                <a:t>Moderate your own groups (add/remove users)</a:t>
              </a:r>
              <a:endParaRPr lang="nl-BE" dirty="0"/>
            </a:p>
          </p:txBody>
        </p:sp>
        <p:cxnSp>
          <p:nvCxnSpPr>
            <p:cNvPr id="17" name="Straight Arrow Connector 16"/>
            <p:cNvCxnSpPr/>
            <p:nvPr/>
          </p:nvCxnSpPr>
          <p:spPr>
            <a:xfrm flipH="1" flipV="1">
              <a:off x="5155436" y="3593584"/>
              <a:ext cx="208651" cy="411480"/>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grpSp>
      <p:grpSp>
        <p:nvGrpSpPr>
          <p:cNvPr id="18" name="Group 17"/>
          <p:cNvGrpSpPr/>
          <p:nvPr/>
        </p:nvGrpSpPr>
        <p:grpSpPr>
          <a:xfrm>
            <a:off x="290357" y="3356992"/>
            <a:ext cx="2457271" cy="1152128"/>
            <a:chOff x="2843808" y="3645024"/>
            <a:chExt cx="2112795" cy="1152128"/>
          </a:xfrm>
        </p:grpSpPr>
        <p:sp>
          <p:nvSpPr>
            <p:cNvPr id="23" name="Line Callout 1 22"/>
            <p:cNvSpPr/>
            <p:nvPr/>
          </p:nvSpPr>
          <p:spPr>
            <a:xfrm>
              <a:off x="2843808" y="3933056"/>
              <a:ext cx="1656184" cy="864096"/>
            </a:xfrm>
            <a:prstGeom prst="borderCallout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Upload SSH Key</a:t>
              </a:r>
              <a:br>
                <a:rPr lang="en-US" dirty="0"/>
              </a:br>
              <a:r>
                <a:rPr lang="en-US" dirty="0"/>
                <a:t>Request account</a:t>
              </a:r>
              <a:endParaRPr lang="nl-BE" dirty="0"/>
            </a:p>
          </p:txBody>
        </p:sp>
        <p:cxnSp>
          <p:nvCxnSpPr>
            <p:cNvPr id="24" name="Straight Arrow Connector 23"/>
            <p:cNvCxnSpPr/>
            <p:nvPr/>
          </p:nvCxnSpPr>
          <p:spPr>
            <a:xfrm flipV="1">
              <a:off x="4492254" y="3645024"/>
              <a:ext cx="464349" cy="288032"/>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grpSp>
    </p:spTree>
    <p:extLst>
      <p:ext uri="{BB962C8B-B14F-4D97-AF65-F5344CB8AC3E}">
        <p14:creationId xmlns:p14="http://schemas.microsoft.com/office/powerpoint/2010/main" val="103138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en-US" dirty="0"/>
              <a:t>Installing Python packages - pip</a:t>
            </a:r>
          </a:p>
        </p:txBody>
      </p:sp>
      <p:sp>
        <p:nvSpPr>
          <p:cNvPr id="40963" name="Rectangle 3"/>
          <p:cNvSpPr>
            <a:spLocks noGrp="1" noChangeArrowheads="1"/>
          </p:cNvSpPr>
          <p:nvPr>
            <p:ph idx="1"/>
          </p:nvPr>
        </p:nvSpPr>
        <p:spPr>
          <a:xfrm>
            <a:off x="1847528" y="1268760"/>
            <a:ext cx="8712968" cy="5112568"/>
          </a:xfrm>
        </p:spPr>
        <p:txBody>
          <a:bodyPr/>
          <a:lstStyle/>
          <a:p>
            <a:pPr eaLnBrk="0" fontAlgn="base" hangingPunct="0">
              <a:spcBef>
                <a:spcPct val="0"/>
              </a:spcBef>
              <a:spcAft>
                <a:spcPct val="0"/>
              </a:spcAft>
              <a:buSzTx/>
              <a:buFont typeface="+mj-lt"/>
              <a:buAutoNum type="arabicPeriod"/>
            </a:pPr>
            <a:r>
              <a:rPr lang="en-US" altLang="en-US" sz="1650" dirty="0"/>
              <a:t>Load the appropriate Python module, i.e., the one you want the python package to be available for:</a:t>
            </a:r>
            <a:br>
              <a:rPr lang="en-US" altLang="en-US" sz="1650" dirty="0"/>
            </a:br>
            <a:r>
              <a:rPr lang="en-US" altLang="en-US" sz="1650" dirty="0">
                <a:latin typeface="Courier New" panose="02070309020205020404" pitchFamily="49" charset="0"/>
                <a:cs typeface="Courier New" panose="02070309020205020404" pitchFamily="49" charset="0"/>
              </a:rPr>
              <a:t>$ module load Python/2.7.14-foss-2018a </a:t>
            </a:r>
          </a:p>
          <a:p>
            <a:pPr marL="342900" indent="-342900" eaLnBrk="0" fontAlgn="base" hangingPunct="0">
              <a:spcBef>
                <a:spcPct val="0"/>
              </a:spcBef>
              <a:spcAft>
                <a:spcPct val="0"/>
              </a:spcAft>
              <a:buFont typeface="+mj-lt"/>
              <a:buAutoNum type="arabicPeriod"/>
            </a:pPr>
            <a:r>
              <a:rPr lang="en-US" altLang="en-US" sz="1650" dirty="0"/>
              <a:t>Create a directory to hold the packages you install, the last three directory names are mandatory:</a:t>
            </a:r>
            <a:br>
              <a:rPr lang="en-US" altLang="en-US" sz="1650" dirty="0"/>
            </a:br>
            <a:r>
              <a:rPr lang="en-US" altLang="en-US" sz="1650" dirty="0">
                <a:latin typeface="Courier New" panose="02070309020205020404" pitchFamily="49" charset="0"/>
                <a:cs typeface="Courier New" panose="02070309020205020404" pitchFamily="49" charset="0"/>
              </a:rPr>
              <a:t>$ </a:t>
            </a:r>
            <a:r>
              <a:rPr lang="en-US" altLang="en-US" sz="1650" dirty="0" err="1">
                <a:latin typeface="Courier New" panose="02070309020205020404" pitchFamily="49" charset="0"/>
                <a:cs typeface="Courier New" panose="02070309020205020404" pitchFamily="49" charset="0"/>
              </a:rPr>
              <a:t>mkdir</a:t>
            </a:r>
            <a:r>
              <a:rPr lang="en-US" altLang="en-US" sz="1650" dirty="0">
                <a:latin typeface="Courier New" panose="02070309020205020404" pitchFamily="49" charset="0"/>
                <a:cs typeface="Courier New" panose="02070309020205020404" pitchFamily="49" charset="0"/>
              </a:rPr>
              <a:t> -p "${VSC_DATA}/</a:t>
            </a:r>
            <a:r>
              <a:rPr lang="en-US" altLang="en-US" sz="1650" dirty="0" err="1">
                <a:latin typeface="Courier New" panose="02070309020205020404" pitchFamily="49" charset="0"/>
                <a:cs typeface="Courier New" panose="02070309020205020404" pitchFamily="49" charset="0"/>
              </a:rPr>
              <a:t>python_lib</a:t>
            </a:r>
            <a:r>
              <a:rPr lang="en-US" altLang="en-US" sz="1650" dirty="0">
                <a:latin typeface="Courier New" panose="02070309020205020404" pitchFamily="49" charset="0"/>
                <a:cs typeface="Courier New" panose="02070309020205020404" pitchFamily="49" charset="0"/>
              </a:rPr>
              <a:t>/lib/python2.7/site-packages/" </a:t>
            </a:r>
          </a:p>
          <a:p>
            <a:pPr marL="342900" indent="-342900" eaLnBrk="0" fontAlgn="base" hangingPunct="0">
              <a:spcBef>
                <a:spcPct val="0"/>
              </a:spcBef>
              <a:spcAft>
                <a:spcPct val="0"/>
              </a:spcAft>
              <a:buFont typeface="+mj-lt"/>
              <a:buAutoNum type="arabicPeriod"/>
            </a:pPr>
            <a:r>
              <a:rPr lang="en-US" altLang="en-US" sz="1650" dirty="0"/>
              <a:t>Add that directory to the </a:t>
            </a:r>
            <a:r>
              <a:rPr lang="en-US" altLang="en-US" sz="1650" dirty="0">
                <a:latin typeface="Arial Unicode MS"/>
              </a:rPr>
              <a:t>PYTHONPATH</a:t>
            </a:r>
            <a:r>
              <a:rPr lang="en-US" altLang="en-US" sz="1650" dirty="0"/>
              <a:t> environment variable for the current shell to do the installation:</a:t>
            </a:r>
            <a:br>
              <a:rPr lang="en-US" altLang="en-US" sz="1650" dirty="0"/>
            </a:br>
            <a:r>
              <a:rPr lang="en-US" altLang="en-US" sz="1650" dirty="0">
                <a:latin typeface="Courier New" panose="02070309020205020404" pitchFamily="49" charset="0"/>
                <a:cs typeface="Courier New" panose="02070309020205020404" pitchFamily="49" charset="0"/>
              </a:rPr>
              <a:t>$ export PYTHONPATH="${VSC_DATA}/</a:t>
            </a:r>
            <a:r>
              <a:rPr lang="en-US" altLang="en-US" sz="1650" dirty="0" err="1">
                <a:latin typeface="Courier New" panose="02070309020205020404" pitchFamily="49" charset="0"/>
                <a:cs typeface="Courier New" panose="02070309020205020404" pitchFamily="49" charset="0"/>
              </a:rPr>
              <a:t>python_lib</a:t>
            </a:r>
            <a:r>
              <a:rPr lang="en-US" altLang="en-US" sz="1650" dirty="0">
                <a:latin typeface="Courier New" panose="02070309020205020404" pitchFamily="49" charset="0"/>
                <a:cs typeface="Courier New" panose="02070309020205020404" pitchFamily="49" charset="0"/>
              </a:rPr>
              <a:t>/lib/python2.7/site-packages/:${PYTHONPATH}" </a:t>
            </a:r>
          </a:p>
          <a:p>
            <a:pPr marL="342900" indent="-342900" eaLnBrk="0" fontAlgn="base" hangingPunct="0">
              <a:spcBef>
                <a:spcPct val="0"/>
              </a:spcBef>
              <a:spcAft>
                <a:spcPct val="0"/>
              </a:spcAft>
              <a:buFont typeface="+mj-lt"/>
              <a:buAutoNum type="arabicPeriod"/>
            </a:pPr>
            <a:r>
              <a:rPr lang="en-US" altLang="en-US" sz="1650" dirty="0"/>
              <a:t>Add the following to your </a:t>
            </a:r>
            <a:r>
              <a:rPr lang="en-US" altLang="en-US" sz="1650" dirty="0">
                <a:latin typeface="Arial Unicode MS"/>
              </a:rPr>
              <a:t>.</a:t>
            </a:r>
            <a:r>
              <a:rPr lang="en-US" altLang="en-US" sz="1650" dirty="0" err="1">
                <a:latin typeface="Arial Unicode MS"/>
              </a:rPr>
              <a:t>bashrc</a:t>
            </a:r>
            <a:r>
              <a:rPr lang="en-US" altLang="en-US" sz="1650" dirty="0"/>
              <a:t> so that Python knows where to look next time you use it:</a:t>
            </a:r>
            <a:br>
              <a:rPr lang="en-US" altLang="en-US" sz="1650" dirty="0"/>
            </a:br>
            <a:r>
              <a:rPr lang="en-US" altLang="en-US" sz="1650" dirty="0">
                <a:latin typeface="Courier New" panose="02070309020205020404" pitchFamily="49" charset="0"/>
                <a:cs typeface="Courier New" panose="02070309020205020404" pitchFamily="49" charset="0"/>
              </a:rPr>
              <a:t>export PYTHONPATH="${VSC_DATA}/</a:t>
            </a:r>
            <a:r>
              <a:rPr lang="en-US" altLang="en-US" sz="1650" dirty="0" err="1">
                <a:latin typeface="Courier New" panose="02070309020205020404" pitchFamily="49" charset="0"/>
                <a:cs typeface="Courier New" panose="02070309020205020404" pitchFamily="49" charset="0"/>
              </a:rPr>
              <a:t>python_lib</a:t>
            </a:r>
            <a:r>
              <a:rPr lang="en-US" altLang="en-US" sz="1650" dirty="0">
                <a:latin typeface="Courier New" panose="02070309020205020404" pitchFamily="49" charset="0"/>
                <a:cs typeface="Courier New" panose="02070309020205020404" pitchFamily="49" charset="0"/>
              </a:rPr>
              <a:t>/lib/python2.7/site-packages/:${PYTHONPATH}" </a:t>
            </a:r>
          </a:p>
          <a:p>
            <a:pPr marL="342900" indent="-342900" eaLnBrk="0" fontAlgn="base" hangingPunct="0">
              <a:spcBef>
                <a:spcPct val="0"/>
              </a:spcBef>
              <a:spcAft>
                <a:spcPct val="0"/>
              </a:spcAft>
              <a:buFont typeface="+mj-lt"/>
              <a:buAutoNum type="arabicPeriod"/>
            </a:pPr>
            <a:r>
              <a:rPr lang="en-US" altLang="en-US" sz="1650" dirty="0"/>
              <a:t>Install the package, using the </a:t>
            </a:r>
            <a:r>
              <a:rPr lang="en-US" altLang="en-US" sz="1650" dirty="0">
                <a:latin typeface="Arial Unicode MS"/>
              </a:rPr>
              <a:t>prefix</a:t>
            </a:r>
            <a:r>
              <a:rPr lang="en-US" altLang="en-US" sz="1650" dirty="0"/>
              <a:t> install option to specify the install path (this would install the </a:t>
            </a:r>
            <a:r>
              <a:rPr lang="en-US" altLang="en-US" sz="1650" dirty="0" err="1"/>
              <a:t>biopython</a:t>
            </a:r>
            <a:r>
              <a:rPr lang="en-US" altLang="en-US" sz="1650" dirty="0"/>
              <a:t> package):</a:t>
            </a:r>
            <a:br>
              <a:rPr lang="en-US" altLang="en-US" sz="1650" dirty="0"/>
            </a:br>
            <a:r>
              <a:rPr lang="en-US" altLang="en-US" sz="1650" dirty="0">
                <a:latin typeface="Courier New" panose="02070309020205020404" pitchFamily="49" charset="0"/>
                <a:cs typeface="Courier New" panose="02070309020205020404" pitchFamily="49" charset="0"/>
              </a:rPr>
              <a:t>$ pip install --user </a:t>
            </a:r>
            <a:r>
              <a:rPr lang="en-US" altLang="en-US" sz="1650" dirty="0" err="1">
                <a:latin typeface="Courier New" panose="02070309020205020404" pitchFamily="49" charset="0"/>
                <a:cs typeface="Courier New" panose="02070309020205020404" pitchFamily="49" charset="0"/>
              </a:rPr>
              <a:t>biopython</a:t>
            </a:r>
            <a:r>
              <a:rPr lang="en-US" altLang="en-US" sz="1650" dirty="0">
                <a:latin typeface="Courier New" panose="02070309020205020404" pitchFamily="49" charset="0"/>
                <a:cs typeface="Courier New" panose="02070309020205020404" pitchFamily="49" charset="0"/>
              </a:rPr>
              <a:t> </a:t>
            </a:r>
          </a:p>
          <a:p>
            <a:pPr marL="360000" lvl="1" indent="0" eaLnBrk="0" fontAlgn="base" hangingPunct="0">
              <a:spcBef>
                <a:spcPct val="0"/>
              </a:spcBef>
              <a:spcAft>
                <a:spcPct val="0"/>
              </a:spcAft>
              <a:buNone/>
            </a:pPr>
            <a:r>
              <a:rPr lang="en-US" altLang="en-US" sz="1650" dirty="0"/>
              <a:t>or</a:t>
            </a:r>
          </a:p>
          <a:p>
            <a:pPr marL="360000" lvl="1" indent="0" eaLnBrk="0" fontAlgn="base" hangingPunct="0">
              <a:spcBef>
                <a:spcPct val="0"/>
              </a:spcBef>
              <a:spcAft>
                <a:spcPct val="0"/>
              </a:spcAft>
              <a:buNone/>
            </a:pPr>
            <a:r>
              <a:rPr lang="en-US" altLang="en-US" sz="1650" dirty="0">
                <a:latin typeface="Courier New" panose="02070309020205020404" pitchFamily="49" charset="0"/>
                <a:cs typeface="Courier New" panose="02070309020205020404" pitchFamily="49" charset="0"/>
              </a:rPr>
              <a:t>$ pip install --install-option="--prefix</a:t>
            </a:r>
            <a:r>
              <a:rPr lang="en-US" altLang="en-US" sz="1650">
                <a:latin typeface="Courier New" panose="02070309020205020404" pitchFamily="49" charset="0"/>
                <a:cs typeface="Courier New" panose="02070309020205020404" pitchFamily="49" charset="0"/>
              </a:rPr>
              <a:t>=${VSC_DATA}/</a:t>
            </a:r>
            <a:r>
              <a:rPr lang="en-US" altLang="en-US" sz="1650" dirty="0" err="1">
                <a:latin typeface="Courier New" panose="02070309020205020404" pitchFamily="49" charset="0"/>
                <a:cs typeface="Courier New" panose="02070309020205020404" pitchFamily="49" charset="0"/>
              </a:rPr>
              <a:t>python_lib</a:t>
            </a:r>
            <a:r>
              <a:rPr lang="en-US" altLang="en-US" sz="1650" dirty="0">
                <a:latin typeface="Courier New" panose="02070309020205020404" pitchFamily="49" charset="0"/>
                <a:cs typeface="Courier New" panose="02070309020205020404" pitchFamily="49" charset="0"/>
              </a:rPr>
              <a:t>" </a:t>
            </a:r>
            <a:r>
              <a:rPr lang="en-US" altLang="en-US" sz="1650" dirty="0" err="1">
                <a:latin typeface="Courier New" panose="02070309020205020404" pitchFamily="49" charset="0"/>
                <a:cs typeface="Courier New" panose="02070309020205020404" pitchFamily="49" charset="0"/>
              </a:rPr>
              <a:t>biopython</a:t>
            </a:r>
            <a:r>
              <a:rPr lang="en-US" altLang="en-US" sz="1650" dirty="0">
                <a:latin typeface="Courier New" panose="02070309020205020404" pitchFamily="49" charset="0"/>
                <a:cs typeface="Courier New" panose="02070309020205020404" pitchFamily="49" charset="0"/>
              </a:rPr>
              <a:t> </a:t>
            </a:r>
          </a:p>
        </p:txBody>
      </p:sp>
    </p:spTree>
    <p:extLst>
      <p:ext uri="{BB962C8B-B14F-4D97-AF65-F5344CB8AC3E}">
        <p14:creationId xmlns:p14="http://schemas.microsoft.com/office/powerpoint/2010/main" val="542524784"/>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en-US" dirty="0"/>
              <a:t>Installing Python packages – </a:t>
            </a:r>
            <a:r>
              <a:rPr lang="en-US" altLang="en-US" dirty="0" err="1"/>
              <a:t>easy_install</a:t>
            </a:r>
            <a:endParaRPr lang="en-US" altLang="en-US" dirty="0"/>
          </a:p>
        </p:txBody>
      </p:sp>
      <p:sp>
        <p:nvSpPr>
          <p:cNvPr id="40963" name="Rectangle 3"/>
          <p:cNvSpPr>
            <a:spLocks noGrp="1" noChangeArrowheads="1"/>
          </p:cNvSpPr>
          <p:nvPr>
            <p:ph idx="1"/>
          </p:nvPr>
        </p:nvSpPr>
        <p:spPr>
          <a:xfrm>
            <a:off x="1847528" y="1349999"/>
            <a:ext cx="8712968" cy="4428000"/>
          </a:xfrm>
        </p:spPr>
        <p:txBody>
          <a:bodyPr/>
          <a:lstStyle/>
          <a:p>
            <a:pPr eaLnBrk="0" fontAlgn="base" hangingPunct="0">
              <a:spcBef>
                <a:spcPct val="0"/>
              </a:spcBef>
              <a:spcAft>
                <a:spcPct val="0"/>
              </a:spcAft>
              <a:buSzTx/>
              <a:buFont typeface="+mj-lt"/>
              <a:buAutoNum type="arabicPeriod"/>
            </a:pPr>
            <a:r>
              <a:rPr lang="en-US" altLang="en-US" sz="1650" dirty="0"/>
              <a:t>Load the appropriate Python module, i.e., the one you want the python package to be available for:</a:t>
            </a:r>
            <a:br>
              <a:rPr lang="en-US" altLang="en-US" sz="1650" dirty="0"/>
            </a:br>
            <a:r>
              <a:rPr lang="en-US" altLang="en-US" sz="1650" dirty="0">
                <a:latin typeface="Courier New" panose="02070309020205020404" pitchFamily="49" charset="0"/>
                <a:cs typeface="Courier New" panose="02070309020205020404" pitchFamily="49" charset="0"/>
              </a:rPr>
              <a:t>$ module load Python/2.7.14-foss-2018a </a:t>
            </a:r>
          </a:p>
          <a:p>
            <a:pPr marL="342900" indent="-342900" eaLnBrk="0" fontAlgn="base" hangingPunct="0">
              <a:spcBef>
                <a:spcPct val="0"/>
              </a:spcBef>
              <a:spcAft>
                <a:spcPct val="0"/>
              </a:spcAft>
              <a:buFont typeface="+mj-lt"/>
              <a:buAutoNum type="arabicPeriod"/>
            </a:pPr>
            <a:r>
              <a:rPr lang="en-US" altLang="en-US" sz="1650" dirty="0"/>
              <a:t>Create a directory to hold the packages you install, the last three directory names are mandatory:</a:t>
            </a:r>
            <a:br>
              <a:rPr lang="en-US" altLang="en-US" sz="1650" dirty="0"/>
            </a:br>
            <a:r>
              <a:rPr lang="en-US" altLang="en-US" sz="1650" dirty="0">
                <a:latin typeface="Courier New" panose="02070309020205020404" pitchFamily="49" charset="0"/>
                <a:cs typeface="Courier New" panose="02070309020205020404" pitchFamily="49" charset="0"/>
              </a:rPr>
              <a:t>$ </a:t>
            </a:r>
            <a:r>
              <a:rPr lang="en-US" altLang="en-US" sz="1650" dirty="0" err="1">
                <a:latin typeface="Courier New" panose="02070309020205020404" pitchFamily="49" charset="0"/>
                <a:cs typeface="Courier New" panose="02070309020205020404" pitchFamily="49" charset="0"/>
              </a:rPr>
              <a:t>mkdir</a:t>
            </a:r>
            <a:r>
              <a:rPr lang="en-US" altLang="en-US" sz="1650" dirty="0">
                <a:latin typeface="Courier New" panose="02070309020205020404" pitchFamily="49" charset="0"/>
                <a:cs typeface="Courier New" panose="02070309020205020404" pitchFamily="49" charset="0"/>
              </a:rPr>
              <a:t> -p "${VSC_HOME}/</a:t>
            </a:r>
            <a:r>
              <a:rPr lang="en-US" altLang="en-US" sz="1650" dirty="0" err="1">
                <a:latin typeface="Courier New" panose="02070309020205020404" pitchFamily="49" charset="0"/>
                <a:cs typeface="Courier New" panose="02070309020205020404" pitchFamily="49" charset="0"/>
              </a:rPr>
              <a:t>python_lib</a:t>
            </a:r>
            <a:r>
              <a:rPr lang="en-US" altLang="en-US" sz="1650" dirty="0">
                <a:latin typeface="Courier New" panose="02070309020205020404" pitchFamily="49" charset="0"/>
                <a:cs typeface="Courier New" panose="02070309020205020404" pitchFamily="49" charset="0"/>
              </a:rPr>
              <a:t>/lib/python2.7/site-packages/" </a:t>
            </a:r>
          </a:p>
          <a:p>
            <a:pPr marL="342900" indent="-342900" eaLnBrk="0" fontAlgn="base" hangingPunct="0">
              <a:spcBef>
                <a:spcPct val="0"/>
              </a:spcBef>
              <a:spcAft>
                <a:spcPct val="0"/>
              </a:spcAft>
              <a:buFont typeface="+mj-lt"/>
              <a:buAutoNum type="arabicPeriod"/>
            </a:pPr>
            <a:r>
              <a:rPr lang="en-US" altLang="en-US" sz="1650" dirty="0"/>
              <a:t>Add that directory to the PYTHONPATH environment variable for the current shell to do the installation:</a:t>
            </a:r>
            <a:br>
              <a:rPr lang="en-US" altLang="en-US" sz="1650" dirty="0"/>
            </a:br>
            <a:r>
              <a:rPr lang="en-US" altLang="en-US" sz="1650" dirty="0">
                <a:latin typeface="Courier New" panose="02070309020205020404" pitchFamily="49" charset="0"/>
                <a:cs typeface="Courier New" panose="02070309020205020404" pitchFamily="49" charset="0"/>
              </a:rPr>
              <a:t>$ export PYTHONPATH="${VSC_HOME}/</a:t>
            </a:r>
            <a:r>
              <a:rPr lang="en-US" altLang="en-US" sz="1650" dirty="0" err="1">
                <a:latin typeface="Courier New" panose="02070309020205020404" pitchFamily="49" charset="0"/>
                <a:cs typeface="Courier New" panose="02070309020205020404" pitchFamily="49" charset="0"/>
              </a:rPr>
              <a:t>python_lib</a:t>
            </a:r>
            <a:r>
              <a:rPr lang="en-US" altLang="en-US" sz="1650" dirty="0">
                <a:latin typeface="Courier New" panose="02070309020205020404" pitchFamily="49" charset="0"/>
                <a:cs typeface="Courier New" panose="02070309020205020404" pitchFamily="49" charset="0"/>
              </a:rPr>
              <a:t>/lib/python2.7/site-packages/:${PYTHONPATH}" </a:t>
            </a:r>
          </a:p>
          <a:p>
            <a:pPr marL="342900" indent="-342900" eaLnBrk="0" fontAlgn="base" hangingPunct="0">
              <a:spcBef>
                <a:spcPct val="0"/>
              </a:spcBef>
              <a:spcAft>
                <a:spcPct val="0"/>
              </a:spcAft>
              <a:buFont typeface="+mj-lt"/>
              <a:buAutoNum type="arabicPeriod"/>
            </a:pPr>
            <a:r>
              <a:rPr lang="en-US" altLang="en-US" sz="1650" dirty="0"/>
              <a:t>Add the following to your .</a:t>
            </a:r>
            <a:r>
              <a:rPr lang="en-US" altLang="en-US" sz="1650" dirty="0" err="1"/>
              <a:t>bashrc</a:t>
            </a:r>
            <a:r>
              <a:rPr lang="en-US" altLang="en-US" sz="1650" dirty="0"/>
              <a:t> so that Python knows where to look next time you use it:</a:t>
            </a:r>
            <a:br>
              <a:rPr lang="en-US" altLang="en-US" sz="1650" dirty="0"/>
            </a:br>
            <a:r>
              <a:rPr lang="en-US" altLang="en-US" sz="1650" dirty="0">
                <a:latin typeface="Courier New" panose="02070309020205020404" pitchFamily="49" charset="0"/>
                <a:cs typeface="Courier New" panose="02070309020205020404" pitchFamily="49" charset="0"/>
              </a:rPr>
              <a:t>export PYTHONPATH="${VSC_HOME}/</a:t>
            </a:r>
            <a:r>
              <a:rPr lang="en-US" altLang="en-US" sz="1650" dirty="0" err="1">
                <a:latin typeface="Courier New" panose="02070309020205020404" pitchFamily="49" charset="0"/>
                <a:cs typeface="Courier New" panose="02070309020205020404" pitchFamily="49" charset="0"/>
              </a:rPr>
              <a:t>python_lib</a:t>
            </a:r>
            <a:r>
              <a:rPr lang="en-US" altLang="en-US" sz="1650" dirty="0">
                <a:latin typeface="Courier New" panose="02070309020205020404" pitchFamily="49" charset="0"/>
                <a:cs typeface="Courier New" panose="02070309020205020404" pitchFamily="49" charset="0"/>
              </a:rPr>
              <a:t>/lib/python2.7/site-packages/:${PYTHONPATH}" </a:t>
            </a:r>
          </a:p>
          <a:p>
            <a:pPr marL="342900" indent="-342900" eaLnBrk="0" fontAlgn="base" hangingPunct="0">
              <a:spcBef>
                <a:spcPct val="0"/>
              </a:spcBef>
              <a:spcAft>
                <a:spcPct val="0"/>
              </a:spcAft>
              <a:buFont typeface="+mj-lt"/>
              <a:buAutoNum type="arabicPeriod"/>
            </a:pPr>
            <a:r>
              <a:rPr lang="en-US" altLang="en-US" sz="1650" dirty="0"/>
              <a:t>Install the package, using the prefix option to specify the install path (this would install the sphinx package):</a:t>
            </a:r>
            <a:br>
              <a:rPr lang="en-US" altLang="en-US" sz="1650" dirty="0"/>
            </a:br>
            <a:r>
              <a:rPr lang="en-US" altLang="en-US" sz="1650" dirty="0">
                <a:latin typeface="Courier New" panose="02070309020205020404" pitchFamily="49" charset="0"/>
                <a:cs typeface="Courier New" panose="02070309020205020404" pitchFamily="49" charset="0"/>
              </a:rPr>
              <a:t>$ </a:t>
            </a:r>
            <a:r>
              <a:rPr lang="en-US" altLang="en-US" sz="1650" dirty="0" err="1">
                <a:latin typeface="Courier New" panose="02070309020205020404" pitchFamily="49" charset="0"/>
                <a:cs typeface="Courier New" panose="02070309020205020404" pitchFamily="49" charset="0"/>
              </a:rPr>
              <a:t>easy_install</a:t>
            </a:r>
            <a:r>
              <a:rPr lang="en-US" altLang="en-US" sz="1650" dirty="0">
                <a:latin typeface="Courier New" panose="02070309020205020404" pitchFamily="49" charset="0"/>
                <a:cs typeface="Courier New" panose="02070309020205020404" pitchFamily="49" charset="0"/>
              </a:rPr>
              <a:t> --prefix="${VSC_HOME}/</a:t>
            </a:r>
            <a:r>
              <a:rPr lang="en-US" altLang="en-US" sz="1650" dirty="0" err="1">
                <a:latin typeface="Courier New" panose="02070309020205020404" pitchFamily="49" charset="0"/>
                <a:cs typeface="Courier New" panose="02070309020205020404" pitchFamily="49" charset="0"/>
              </a:rPr>
              <a:t>python_lib</a:t>
            </a:r>
            <a:r>
              <a:rPr lang="en-US" altLang="en-US" sz="1650" dirty="0">
                <a:latin typeface="Courier New" panose="02070309020205020404" pitchFamily="49" charset="0"/>
                <a:cs typeface="Courier New" panose="02070309020205020404" pitchFamily="49" charset="0"/>
              </a:rPr>
              <a:t>" </a:t>
            </a:r>
            <a:r>
              <a:rPr lang="en-US" altLang="en-US" sz="1650" dirty="0" err="1">
                <a:latin typeface="Courier New" panose="02070309020205020404" pitchFamily="49" charset="0"/>
                <a:cs typeface="Courier New" panose="02070309020205020404" pitchFamily="49" charset="0"/>
              </a:rPr>
              <a:t>biopython</a:t>
            </a:r>
            <a:r>
              <a:rPr lang="en-US" altLang="en-US" sz="1650" dirty="0">
                <a:latin typeface="Courier New" panose="02070309020205020404" pitchFamily="49" charset="0"/>
                <a:cs typeface="Courier New" panose="02070309020205020404" pitchFamily="49" charset="0"/>
              </a:rPr>
              <a:t> </a:t>
            </a:r>
          </a:p>
          <a:p>
            <a:pPr marL="0" indent="0" eaLnBrk="0" fontAlgn="base" hangingPunct="0">
              <a:spcBef>
                <a:spcPct val="0"/>
              </a:spcBef>
              <a:spcAft>
                <a:spcPct val="0"/>
              </a:spcAft>
              <a:buNone/>
            </a:pPr>
            <a:endParaRPr lang="en-US" altLang="en-US" sz="1650" dirty="0"/>
          </a:p>
        </p:txBody>
      </p:sp>
    </p:spTree>
    <p:extLst>
      <p:ext uri="{BB962C8B-B14F-4D97-AF65-F5344CB8AC3E}">
        <p14:creationId xmlns:p14="http://schemas.microsoft.com/office/powerpoint/2010/main" val="142483347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100" name="Picture 4" descr="http://fe867b.medialib.glogster.com/media/e5/e517a09702595d619b6145092315b0d2011c86deedf983fdd8263ad273cb8154/computer-user-20cartoon-gif.gif"/>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32" t="-4096" r="-32" b="4096"/>
          <a:stretch/>
        </p:blipFill>
        <p:spPr bwMode="auto">
          <a:xfrm>
            <a:off x="8688289" y="-238182"/>
            <a:ext cx="1962047" cy="1614776"/>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F35D8031-C8E5-48F8-A3B6-81643B27A3AF}" type="slidenum">
              <a:rPr lang="nl-BE" smtClean="0"/>
              <a:pPr/>
              <a:t>142</a:t>
            </a:fld>
            <a:endParaRPr lang="nl-BE" dirty="0"/>
          </a:p>
        </p:txBody>
      </p:sp>
      <p:sp>
        <p:nvSpPr>
          <p:cNvPr id="48131" name="Tijdelijke aanduiding voor inhoud 2"/>
          <p:cNvSpPr>
            <a:spLocks noGrp="1"/>
          </p:cNvSpPr>
          <p:nvPr>
            <p:ph idx="1"/>
          </p:nvPr>
        </p:nvSpPr>
        <p:spPr>
          <a:xfrm>
            <a:off x="1631504" y="1365194"/>
            <a:ext cx="9108000" cy="4428000"/>
          </a:xfrm>
        </p:spPr>
        <p:txBody>
          <a:bodyPr vert="horz" lIns="0" tIns="0" rIns="0" bIns="0" rtlCol="0">
            <a:noAutofit/>
          </a:bodyPr>
          <a:lstStyle/>
          <a:p>
            <a:pPr marL="457200" indent="-457200">
              <a:buFont typeface="+mj-lt"/>
              <a:buAutoNum type="arabicPeriod"/>
            </a:pPr>
            <a:r>
              <a:rPr lang="en-US" altLang="en-US" sz="2000" dirty="0">
                <a:latin typeface="+mj-lt"/>
              </a:rPr>
              <a:t>Install </a:t>
            </a:r>
            <a:r>
              <a:rPr lang="en-US" altLang="en-US" sz="2000" dirty="0" err="1">
                <a:latin typeface="+mj-lt"/>
              </a:rPr>
              <a:t>conda</a:t>
            </a:r>
            <a:r>
              <a:rPr lang="en-US" altLang="en-US" sz="2000" dirty="0">
                <a:latin typeface="+mj-lt"/>
              </a:rPr>
              <a:t> environment with the </a:t>
            </a:r>
            <a:r>
              <a:rPr lang="en-US" altLang="en-US" sz="2000" dirty="0" err="1">
                <a:latin typeface="+mj-lt"/>
              </a:rPr>
              <a:t>Biopython</a:t>
            </a:r>
            <a:r>
              <a:rPr lang="en-US" altLang="en-US" sz="2000" dirty="0">
                <a:latin typeface="+mj-lt"/>
              </a:rPr>
              <a:t> package in your $VSC_DATA directory</a:t>
            </a:r>
            <a:endParaRPr lang="nl-BE" altLang="en-US" sz="2000" dirty="0">
              <a:latin typeface="+mj-lt"/>
            </a:endParaRPr>
          </a:p>
          <a:p>
            <a:pPr marL="457200" indent="-457200">
              <a:buFont typeface="+mj-lt"/>
              <a:buAutoNum type="arabicPeriod"/>
            </a:pPr>
            <a:r>
              <a:rPr lang="nl-BE" altLang="en-US" sz="2000" dirty="0" err="1"/>
              <a:t>Submit</a:t>
            </a:r>
            <a:r>
              <a:rPr lang="nl-BE" altLang="en-US" sz="2000" dirty="0"/>
              <a:t> </a:t>
            </a:r>
            <a:r>
              <a:rPr lang="nl-BE" altLang="en-US" sz="2000" dirty="0" err="1"/>
              <a:t>jobscript</a:t>
            </a:r>
            <a:r>
              <a:rPr lang="nl-BE" altLang="en-US" sz="2000" dirty="0"/>
              <a:t> </a:t>
            </a:r>
            <a:r>
              <a:rPr lang="nl-BE" altLang="en-US" sz="2000" dirty="0">
                <a:cs typeface="Courier New" panose="02070309020205020404" pitchFamily="49" charset="0"/>
              </a:rPr>
              <a:t>pythonjob1.pbs</a:t>
            </a:r>
            <a:r>
              <a:rPr lang="nl-BE" altLang="en-US" sz="2000" dirty="0"/>
              <a:t> </a:t>
            </a:r>
            <a:r>
              <a:rPr lang="nl-BE" altLang="en-US" sz="2000" dirty="0" err="1"/>
              <a:t>to</a:t>
            </a:r>
            <a:r>
              <a:rPr lang="nl-BE" altLang="en-US" sz="2000" dirty="0"/>
              <a:t> </a:t>
            </a:r>
            <a:r>
              <a:rPr lang="nl-BE" altLang="en-US" sz="2000" dirty="0" err="1"/>
              <a:t>the</a:t>
            </a:r>
            <a:r>
              <a:rPr lang="nl-BE" altLang="en-US" sz="2000" dirty="0"/>
              <a:t> cluster</a:t>
            </a:r>
            <a:r>
              <a:rPr lang="en-US" altLang="en-US" sz="2000" dirty="0"/>
              <a:t>. Python script checks how many times string ATA occurs in a given dna1.txt file. Check the answer in output file.</a:t>
            </a:r>
            <a:endParaRPr lang="pl-PL" altLang="en-US" sz="2000" dirty="0"/>
          </a:p>
          <a:p>
            <a:pPr marL="457200" indent="-457200">
              <a:buFont typeface="+mj-lt"/>
              <a:buAutoNum type="arabicPeriod"/>
            </a:pPr>
            <a:r>
              <a:rPr lang="en-US" altLang="en-US" sz="2000" dirty="0">
                <a:latin typeface="+mj-lt"/>
              </a:rPr>
              <a:t>Copy the file </a:t>
            </a:r>
            <a:r>
              <a:rPr lang="nl-BE" altLang="en-US" sz="2000" dirty="0">
                <a:cs typeface="Courier New" panose="02070309020205020404" pitchFamily="49" charset="0"/>
              </a:rPr>
              <a:t>pythonjob1.pbs </a:t>
            </a:r>
            <a:r>
              <a:rPr lang="nl-BE" altLang="en-US" sz="2000" dirty="0" err="1">
                <a:cs typeface="Courier New" panose="02070309020205020404" pitchFamily="49" charset="0"/>
              </a:rPr>
              <a:t>to</a:t>
            </a:r>
            <a:r>
              <a:rPr lang="nl-BE" altLang="en-US" sz="2000" dirty="0">
                <a:cs typeface="Courier New" panose="02070309020205020404" pitchFamily="49" charset="0"/>
              </a:rPr>
              <a:t> pythonjob2000.pbs </a:t>
            </a:r>
            <a:r>
              <a:rPr lang="nl-BE" altLang="en-US" sz="2000" dirty="0" err="1">
                <a:cs typeface="Courier New" panose="02070309020205020404" pitchFamily="49" charset="0"/>
              </a:rPr>
              <a:t>and</a:t>
            </a:r>
            <a:r>
              <a:rPr lang="nl-BE" altLang="en-US" sz="2000" dirty="0">
                <a:cs typeface="Courier New" panose="02070309020205020404" pitchFamily="49" charset="0"/>
              </a:rPr>
              <a:t> </a:t>
            </a:r>
            <a:r>
              <a:rPr lang="nl-BE" altLang="en-US" sz="2000" dirty="0" err="1">
                <a:cs typeface="Courier New" panose="02070309020205020404" pitchFamily="49" charset="0"/>
              </a:rPr>
              <a:t>modify</a:t>
            </a:r>
            <a:r>
              <a:rPr lang="nl-BE" altLang="en-US" sz="2000" dirty="0">
                <a:cs typeface="Courier New" panose="02070309020205020404" pitchFamily="49" charset="0"/>
              </a:rPr>
              <a:t> </a:t>
            </a:r>
            <a:r>
              <a:rPr lang="nl-BE" altLang="en-US" sz="2000" dirty="0" err="1">
                <a:cs typeface="Courier New" panose="02070309020205020404" pitchFamily="49" charset="0"/>
              </a:rPr>
              <a:t>it</a:t>
            </a:r>
            <a:r>
              <a:rPr lang="nl-BE" altLang="en-US" sz="2000" dirty="0">
                <a:cs typeface="Courier New" panose="02070309020205020404" pitchFamily="49" charset="0"/>
              </a:rPr>
              <a:t> </a:t>
            </a:r>
            <a:r>
              <a:rPr lang="nl-BE" altLang="en-US" sz="2000" dirty="0" err="1">
                <a:cs typeface="Courier New" panose="02070309020205020404" pitchFamily="49" charset="0"/>
              </a:rPr>
              <a:t>so</a:t>
            </a:r>
            <a:r>
              <a:rPr lang="nl-BE" altLang="en-US" sz="2000" dirty="0">
                <a:cs typeface="Courier New" panose="02070309020205020404" pitchFamily="49" charset="0"/>
              </a:rPr>
              <a:t> </a:t>
            </a:r>
            <a:r>
              <a:rPr lang="nl-BE" altLang="en-US" sz="2000" dirty="0" err="1">
                <a:cs typeface="Courier New" panose="02070309020205020404" pitchFamily="49" charset="0"/>
              </a:rPr>
              <a:t>that</a:t>
            </a:r>
            <a:r>
              <a:rPr lang="nl-BE" altLang="en-US" sz="2000" dirty="0">
                <a:cs typeface="Courier New" panose="02070309020205020404" pitchFamily="49" charset="0"/>
              </a:rPr>
              <a:t>:</a:t>
            </a:r>
          </a:p>
          <a:p>
            <a:pPr lvl="1"/>
            <a:r>
              <a:rPr lang="en-US" altLang="en-US" sz="2000" dirty="0">
                <a:latin typeface="+mj-lt"/>
              </a:rPr>
              <a:t>You will be notified by e-mail when job finishes or aborts</a:t>
            </a:r>
          </a:p>
          <a:p>
            <a:pPr lvl="1"/>
            <a:r>
              <a:rPr lang="en-US" altLang="en-US" sz="2000" dirty="0">
                <a:latin typeface="+mj-lt"/>
              </a:rPr>
              <a:t>Name of the job is count-string-2000</a:t>
            </a:r>
          </a:p>
          <a:p>
            <a:pPr lvl="1"/>
            <a:r>
              <a:rPr lang="en-US" altLang="en-US" sz="2000" dirty="0">
                <a:latin typeface="+mj-lt"/>
              </a:rPr>
              <a:t>Instead of Python from 2018a toolchain </a:t>
            </a:r>
            <a:r>
              <a:rPr lang="en-US" altLang="en-US" sz="2000" dirty="0" err="1">
                <a:latin typeface="+mj-lt"/>
              </a:rPr>
              <a:t>conda</a:t>
            </a:r>
            <a:r>
              <a:rPr lang="en-US" altLang="en-US" sz="2000" dirty="0">
                <a:latin typeface="+mj-lt"/>
              </a:rPr>
              <a:t> Python is used</a:t>
            </a:r>
          </a:p>
          <a:p>
            <a:pPr lvl="1"/>
            <a:r>
              <a:rPr lang="en-US" altLang="en-US" sz="2000" dirty="0">
                <a:latin typeface="+mj-lt"/>
              </a:rPr>
              <a:t>First action that the job does is running multiply.sh script </a:t>
            </a:r>
          </a:p>
          <a:p>
            <a:pPr lvl="1"/>
            <a:r>
              <a:rPr lang="en-US" altLang="en-US" sz="2000" dirty="0">
                <a:latin typeface="+mj-lt"/>
              </a:rPr>
              <a:t>Instead of count_substr1.py </a:t>
            </a:r>
            <a:r>
              <a:rPr lang="en-US" altLang="en-US" sz="2000" dirty="0"/>
              <a:t>count_substr2000.py script is used</a:t>
            </a:r>
          </a:p>
          <a:p>
            <a:pPr lvl="1"/>
            <a:r>
              <a:rPr lang="en-US" altLang="en-US" sz="2000" dirty="0">
                <a:latin typeface="+mj-lt"/>
              </a:rPr>
              <a:t>The script looks for ATG string instead of ATA</a:t>
            </a:r>
          </a:p>
          <a:p>
            <a:pPr marL="359637" lvl="1" indent="0">
              <a:buNone/>
            </a:pPr>
            <a:r>
              <a:rPr lang="en-US" altLang="en-US" sz="2000" dirty="0">
                <a:latin typeface="+mj-lt"/>
              </a:rPr>
              <a:t>Submit the job and check </a:t>
            </a:r>
            <a:r>
              <a:rPr lang="en-US" altLang="en-US" sz="2000" dirty="0"/>
              <a:t>how many times string ATG occurs in dna2000.txt file.</a:t>
            </a:r>
            <a:endParaRPr lang="en-US" altLang="en-US" sz="2000" dirty="0">
              <a:latin typeface="+mj-lt"/>
            </a:endParaRPr>
          </a:p>
          <a:p>
            <a:endParaRPr lang="pl-PL" altLang="en-US" sz="2000" dirty="0">
              <a:latin typeface="Courier New" panose="02070309020205020404" pitchFamily="49" charset="0"/>
              <a:cs typeface="Courier New" panose="02070309020205020404" pitchFamily="49" charset="0"/>
            </a:endParaRPr>
          </a:p>
          <a:p>
            <a:endParaRPr lang="nl-BE" altLang="en-US" sz="2000" dirty="0">
              <a:latin typeface="+mj-lt"/>
            </a:endParaRPr>
          </a:p>
        </p:txBody>
      </p:sp>
      <p:sp>
        <p:nvSpPr>
          <p:cNvPr id="48130" name="Titel 1"/>
          <p:cNvSpPr>
            <a:spLocks noGrp="1"/>
          </p:cNvSpPr>
          <p:nvPr>
            <p:ph type="title"/>
          </p:nvPr>
        </p:nvSpPr>
        <p:spPr/>
        <p:txBody>
          <a:bodyPr/>
          <a:lstStyle/>
          <a:p>
            <a:r>
              <a:rPr lang="nl-BE" altLang="en-US" dirty="0"/>
              <a:t>Hands-on</a:t>
            </a:r>
            <a:r>
              <a:rPr lang="pl-PL" altLang="en-US" dirty="0"/>
              <a:t> </a:t>
            </a:r>
            <a:r>
              <a:rPr lang="en-US" altLang="en-US" dirty="0"/>
              <a:t>3</a:t>
            </a:r>
            <a:endParaRPr lang="nl-BE" altLang="en-US" dirty="0"/>
          </a:p>
        </p:txBody>
      </p:sp>
    </p:spTree>
    <p:extLst>
      <p:ext uri="{BB962C8B-B14F-4D97-AF65-F5344CB8AC3E}">
        <p14:creationId xmlns:p14="http://schemas.microsoft.com/office/powerpoint/2010/main" val="3465928130"/>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en-US" dirty="0"/>
              <a:t>Installing R packages using </a:t>
            </a:r>
            <a:r>
              <a:rPr lang="en-US" altLang="en-US" dirty="0" err="1"/>
              <a:t>conda</a:t>
            </a:r>
            <a:endParaRPr lang="en-US" altLang="en-US" dirty="0"/>
          </a:p>
        </p:txBody>
      </p:sp>
      <p:sp>
        <p:nvSpPr>
          <p:cNvPr id="40963" name="Rectangle 3"/>
          <p:cNvSpPr>
            <a:spLocks noGrp="1" noChangeArrowheads="1"/>
          </p:cNvSpPr>
          <p:nvPr>
            <p:ph idx="1"/>
          </p:nvPr>
        </p:nvSpPr>
        <p:spPr>
          <a:xfrm>
            <a:off x="1919536" y="1349999"/>
            <a:ext cx="8478464" cy="4428000"/>
          </a:xfrm>
        </p:spPr>
        <p:txBody>
          <a:bodyPr/>
          <a:lstStyle/>
          <a:p>
            <a:pPr marL="0" indent="0" eaLnBrk="0" fontAlgn="base" hangingPunct="0">
              <a:spcBef>
                <a:spcPct val="0"/>
              </a:spcBef>
              <a:spcAft>
                <a:spcPct val="0"/>
              </a:spcAft>
              <a:buNone/>
            </a:pPr>
            <a:r>
              <a:rPr lang="en-US" altLang="en-US" sz="1800" b="1" dirty="0"/>
              <a:t>Creating an environment</a:t>
            </a:r>
          </a:p>
          <a:p>
            <a:pPr marL="0" indent="0" eaLnBrk="0" fontAlgn="base" hangingPunct="0">
              <a:spcBef>
                <a:spcPct val="0"/>
              </a:spcBef>
              <a:spcAft>
                <a:spcPct val="0"/>
              </a:spcAft>
              <a:buNone/>
            </a:pPr>
            <a:endParaRPr lang="en-US" altLang="en-US" sz="1800" b="1" dirty="0"/>
          </a:p>
          <a:p>
            <a:pPr eaLnBrk="0" fontAlgn="base" hangingPunct="0">
              <a:spcBef>
                <a:spcPct val="0"/>
              </a:spcBef>
              <a:spcAft>
                <a:spcPct val="0"/>
              </a:spcAft>
              <a:buSzTx/>
            </a:pPr>
            <a:r>
              <a:rPr lang="en-US" altLang="en-US" sz="1800" dirty="0"/>
              <a:t>First, ensure that the </a:t>
            </a:r>
            <a:r>
              <a:rPr lang="en-US" altLang="en-US" sz="1800" dirty="0" err="1"/>
              <a:t>Miniconda</a:t>
            </a:r>
            <a:r>
              <a:rPr lang="en-US" altLang="en-US" sz="1800" dirty="0"/>
              <a:t> installation is in your PATH environment variable. The following command should return the full path to the </a:t>
            </a:r>
            <a:r>
              <a:rPr lang="en-US" altLang="en-US" sz="1800" dirty="0" err="1"/>
              <a:t>conda</a:t>
            </a:r>
            <a:r>
              <a:rPr lang="en-US" altLang="en-US" sz="1800" dirty="0"/>
              <a:t> command: </a:t>
            </a:r>
            <a:endParaRPr lang="en-US" altLang="en-US" sz="1800" dirty="0">
              <a:latin typeface="Arial Unicode MS"/>
            </a:endParaRP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which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a:t>
            </a:r>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If the result is blank, or reports that </a:t>
            </a:r>
            <a:r>
              <a:rPr lang="en-US" altLang="en-US" sz="1800" dirty="0" err="1"/>
              <a:t>conda</a:t>
            </a:r>
            <a:r>
              <a:rPr lang="en-US" altLang="en-US" sz="1800" dirty="0"/>
              <a:t> can not be found, modify the `PATH`  environment variable appropriately by adding </a:t>
            </a:r>
            <a:r>
              <a:rPr lang="en-US" altLang="en-US" sz="1800" dirty="0" err="1"/>
              <a:t>iniconda's</a:t>
            </a:r>
            <a:r>
              <a:rPr lang="en-US" altLang="en-US" sz="1800" dirty="0"/>
              <a:t> bin directory to PATH. </a:t>
            </a:r>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Creating a new </a:t>
            </a:r>
            <a:r>
              <a:rPr lang="en-US" altLang="en-US" sz="1800" dirty="0" err="1"/>
              <a:t>conda</a:t>
            </a:r>
            <a:r>
              <a:rPr lang="en-US" altLang="en-US" sz="1800" dirty="0"/>
              <a:t> environment is straightforward: </a:t>
            </a:r>
            <a:endParaRPr lang="en-US" altLang="en-US" sz="1800" dirty="0">
              <a:latin typeface="Arial Unicode MS"/>
            </a:endParaRP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create -n </a:t>
            </a:r>
            <a:r>
              <a:rPr lang="pt-BR" altLang="en-US" dirty="0" err="1">
                <a:latin typeface="Courier New" panose="02070309020205020404" pitchFamily="49" charset="0"/>
                <a:cs typeface="Courier New" panose="02070309020205020404" pitchFamily="49" charset="0"/>
              </a:rPr>
              <a:t>science</a:t>
            </a:r>
            <a:r>
              <a:rPr lang="pt-BR" altLang="en-US" dirty="0">
                <a:latin typeface="Courier New" panose="02070309020205020404" pitchFamily="49" charset="0"/>
                <a:cs typeface="Courier New" panose="02070309020205020404" pitchFamily="49" charset="0"/>
              </a:rPr>
              <a:t> -c r </a:t>
            </a:r>
            <a:r>
              <a:rPr lang="pt-BR" altLang="en-US" dirty="0" err="1">
                <a:latin typeface="Courier New" panose="02070309020205020404" pitchFamily="49" charset="0"/>
                <a:cs typeface="Courier New" panose="02070309020205020404" pitchFamily="49" charset="0"/>
              </a:rPr>
              <a:t>r-essentials</a:t>
            </a:r>
            <a:r>
              <a:rPr lang="pt-BR" altLang="en-US" dirty="0">
                <a:latin typeface="Courier New" panose="02070309020205020404" pitchFamily="49" charset="0"/>
                <a:cs typeface="Courier New" panose="02070309020205020404" pitchFamily="49" charset="0"/>
              </a:rPr>
              <a:t> r-</a:t>
            </a:r>
            <a:r>
              <a:rPr lang="pt-BR" altLang="en-US" dirty="0" err="1">
                <a:latin typeface="Courier New" panose="02070309020205020404" pitchFamily="49" charset="0"/>
                <a:cs typeface="Courier New" panose="02070309020205020404" pitchFamily="49" charset="0"/>
              </a:rPr>
              <a:t>rodbc</a:t>
            </a:r>
            <a:endParaRPr lang="pt-BR" altLang="en-US" dirty="0">
              <a:latin typeface="Courier New" panose="02070309020205020404" pitchFamily="49" charset="0"/>
              <a:cs typeface="Courier New" panose="02070309020205020404" pitchFamily="49" charset="0"/>
            </a:endParaRPr>
          </a:p>
          <a:p>
            <a:pPr marL="360000" lvl="1" indent="0" eaLnBrk="0" fontAlgn="base" hangingPunct="0">
              <a:spcBef>
                <a:spcPct val="0"/>
              </a:spcBef>
              <a:spcAft>
                <a:spcPct val="0"/>
              </a:spcAft>
              <a:buNone/>
            </a:pPr>
            <a:r>
              <a:rPr lang="en-US" altLang="en-US" dirty="0"/>
              <a:t>This command creates a new </a:t>
            </a:r>
            <a:r>
              <a:rPr lang="en-US" altLang="en-US" dirty="0" err="1"/>
              <a:t>conda</a:t>
            </a:r>
            <a:r>
              <a:rPr lang="en-US" altLang="en-US" dirty="0"/>
              <a:t> environment called science, and installs essentials  and required packages. </a:t>
            </a:r>
          </a:p>
        </p:txBody>
      </p:sp>
    </p:spTree>
    <p:extLst>
      <p:ext uri="{BB962C8B-B14F-4D97-AF65-F5344CB8AC3E}">
        <p14:creationId xmlns:p14="http://schemas.microsoft.com/office/powerpoint/2010/main" val="2454645133"/>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en-US" dirty="0"/>
              <a:t>Installing R packages using </a:t>
            </a:r>
            <a:r>
              <a:rPr lang="en-US" altLang="en-US" dirty="0" err="1"/>
              <a:t>conda</a:t>
            </a:r>
            <a:endParaRPr lang="en-US" altLang="en-US" dirty="0"/>
          </a:p>
        </p:txBody>
      </p:sp>
      <p:sp>
        <p:nvSpPr>
          <p:cNvPr id="40963" name="Rectangle 3"/>
          <p:cNvSpPr>
            <a:spLocks noGrp="1" noChangeArrowheads="1"/>
          </p:cNvSpPr>
          <p:nvPr>
            <p:ph idx="1"/>
          </p:nvPr>
        </p:nvSpPr>
        <p:spPr>
          <a:xfrm>
            <a:off x="1919536" y="1349999"/>
            <a:ext cx="8478464" cy="4428000"/>
          </a:xfrm>
        </p:spPr>
        <p:txBody>
          <a:bodyPr/>
          <a:lstStyle/>
          <a:p>
            <a:pPr marL="0" indent="0" eaLnBrk="0" fontAlgn="base" hangingPunct="0">
              <a:spcBef>
                <a:spcPct val="0"/>
              </a:spcBef>
              <a:spcAft>
                <a:spcPct val="0"/>
              </a:spcAft>
              <a:buNone/>
            </a:pPr>
            <a:r>
              <a:rPr lang="en-US" altLang="en-US" sz="1800" b="1" dirty="0"/>
              <a:t>Working with the environment</a:t>
            </a:r>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To work with an environment, you have to activate it. This is done with, e.g., </a:t>
            </a:r>
            <a:endParaRPr lang="en-US" altLang="en-US" sz="1800" dirty="0">
              <a:latin typeface="Arial Unicode MS"/>
            </a:endParaRP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source activate science </a:t>
            </a:r>
          </a:p>
          <a:p>
            <a:pPr marL="360000" lvl="1" indent="0" eaLnBrk="0" fontAlgn="base" hangingPunct="0">
              <a:spcBef>
                <a:spcPct val="0"/>
              </a:spcBef>
              <a:spcAft>
                <a:spcPct val="0"/>
              </a:spcAft>
              <a:buNone/>
            </a:pPr>
            <a:r>
              <a:rPr lang="en-US" altLang="en-US" dirty="0"/>
              <a:t>Here, science is the name of the environment you want to work in. </a:t>
            </a:r>
            <a:endParaRPr lang="en-US" altLang="en-US" b="1" dirty="0"/>
          </a:p>
          <a:p>
            <a:pPr marL="0" indent="0" eaLnBrk="0" fontAlgn="base" hangingPunct="0">
              <a:spcBef>
                <a:spcPct val="0"/>
              </a:spcBef>
              <a:spcAft>
                <a:spcPct val="0"/>
              </a:spcAft>
              <a:buNone/>
            </a:pPr>
            <a:endParaRPr lang="en-US" altLang="en-US" sz="1800" b="1" dirty="0"/>
          </a:p>
          <a:p>
            <a:pPr marL="0" indent="0" eaLnBrk="0" fontAlgn="base" hangingPunct="0">
              <a:spcBef>
                <a:spcPct val="0"/>
              </a:spcBef>
              <a:spcAft>
                <a:spcPct val="0"/>
              </a:spcAft>
              <a:buNone/>
            </a:pPr>
            <a:r>
              <a:rPr lang="en-US" altLang="en-US" sz="1800" b="1" dirty="0"/>
              <a:t>Install an additional package</a:t>
            </a:r>
          </a:p>
          <a:p>
            <a:pPr lvl="0"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To install an additional package, e.g., `</a:t>
            </a:r>
            <a:r>
              <a:rPr lang="pt-BR" altLang="en-US" sz="1800" dirty="0">
                <a:latin typeface="Courier New" panose="02070309020205020404" pitchFamily="49" charset="0"/>
                <a:cs typeface="Courier New" panose="02070309020205020404" pitchFamily="49" charset="0"/>
              </a:rPr>
              <a:t>r-ggplot2</a:t>
            </a:r>
            <a:r>
              <a:rPr lang="en-US" altLang="en-US" sz="1800" dirty="0"/>
              <a:t>`, first ensure that the environment you want to work in is activated. </a:t>
            </a:r>
            <a:endParaRPr lang="en-US" altLang="en-US" sz="1800" dirty="0">
              <a:latin typeface="Arial Unicode MS"/>
            </a:endParaRP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source activate science </a:t>
            </a:r>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Next, install the package: </a:t>
            </a:r>
            <a:endParaRPr lang="en-US" altLang="en-US" sz="1800" dirty="0">
              <a:latin typeface="Arial Unicode MS"/>
            </a:endParaRP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a:t>
            </a:r>
            <a:r>
              <a:rPr lang="pt-BR" altLang="en-US" dirty="0">
                <a:latin typeface="Courier New" panose="02070309020205020404" pitchFamily="49" charset="0"/>
                <a:cs typeface="Courier New" panose="02070309020205020404" pitchFamily="49" charset="0"/>
              </a:rPr>
              <a:t>conda </a:t>
            </a:r>
            <a:r>
              <a:rPr lang="pt-BR" altLang="en-US" dirty="0" err="1">
                <a:latin typeface="Courier New" panose="02070309020205020404" pitchFamily="49" charset="0"/>
                <a:cs typeface="Courier New" panose="02070309020205020404" pitchFamily="49" charset="0"/>
              </a:rPr>
              <a:t>install</a:t>
            </a:r>
            <a:r>
              <a:rPr lang="pt-BR" altLang="en-US" dirty="0">
                <a:latin typeface="Courier New" panose="02070309020205020404" pitchFamily="49" charset="0"/>
                <a:cs typeface="Courier New" panose="02070309020205020404" pitchFamily="49" charset="0"/>
              </a:rPr>
              <a:t> -c r r-ggplot2</a:t>
            </a:r>
          </a:p>
          <a:p>
            <a:pPr marL="360000" lvl="1" indent="0" eaLnBrk="0" fontAlgn="base" hangingPunct="0">
              <a:spcBef>
                <a:spcPct val="0"/>
              </a:spcBef>
              <a:spcAft>
                <a:spcPct val="0"/>
              </a:spcAft>
              <a:buNone/>
            </a:pPr>
            <a:r>
              <a:rPr lang="en-US" altLang="en-US" dirty="0"/>
              <a:t>Note that </a:t>
            </a:r>
            <a:r>
              <a:rPr lang="en-US" altLang="en-US" dirty="0" err="1"/>
              <a:t>conda</a:t>
            </a:r>
            <a:r>
              <a:rPr lang="en-US" altLang="en-US" dirty="0"/>
              <a:t> will take care of all independencies. This ensures that you work in a consistent environment. </a:t>
            </a:r>
          </a:p>
        </p:txBody>
      </p:sp>
    </p:spTree>
    <p:extLst>
      <p:ext uri="{BB962C8B-B14F-4D97-AF65-F5344CB8AC3E}">
        <p14:creationId xmlns:p14="http://schemas.microsoft.com/office/powerpoint/2010/main" val="287789886"/>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en-US" dirty="0"/>
              <a:t>Installing R packages using </a:t>
            </a:r>
            <a:r>
              <a:rPr lang="en-US" altLang="en-US" dirty="0" err="1"/>
              <a:t>conda</a:t>
            </a:r>
            <a:endParaRPr lang="en-US" altLang="en-US" dirty="0"/>
          </a:p>
        </p:txBody>
      </p:sp>
      <p:sp>
        <p:nvSpPr>
          <p:cNvPr id="40963" name="Rectangle 3"/>
          <p:cNvSpPr>
            <a:spLocks noGrp="1" noChangeArrowheads="1"/>
          </p:cNvSpPr>
          <p:nvPr>
            <p:ph idx="1"/>
          </p:nvPr>
        </p:nvSpPr>
        <p:spPr>
          <a:xfrm>
            <a:off x="1919536" y="1349999"/>
            <a:ext cx="8478464" cy="4428000"/>
          </a:xfrm>
        </p:spPr>
        <p:txBody>
          <a:bodyPr/>
          <a:lstStyle/>
          <a:p>
            <a:pPr marL="0" indent="0" eaLnBrk="0" fontAlgn="base" hangingPunct="0">
              <a:spcBef>
                <a:spcPct val="0"/>
              </a:spcBef>
              <a:spcAft>
                <a:spcPct val="0"/>
              </a:spcAft>
              <a:buNone/>
            </a:pPr>
            <a:r>
              <a:rPr lang="en-US" altLang="en-US" sz="1800" b="1" dirty="0"/>
              <a:t>Updating/removing</a:t>
            </a:r>
          </a:p>
          <a:p>
            <a:pPr marL="0" indent="0" eaLnBrk="0" fontAlgn="base" hangingPunct="0">
              <a:spcBef>
                <a:spcPct val="0"/>
              </a:spcBef>
              <a:spcAft>
                <a:spcPct val="0"/>
              </a:spcAft>
              <a:buNone/>
            </a:pPr>
            <a:endParaRPr lang="en-US" altLang="en-US" sz="1800" b="1" dirty="0"/>
          </a:p>
          <a:p>
            <a:pPr eaLnBrk="0" fontAlgn="base" hangingPunct="0">
              <a:spcBef>
                <a:spcPct val="0"/>
              </a:spcBef>
              <a:spcAft>
                <a:spcPct val="0"/>
              </a:spcAft>
              <a:buSzTx/>
            </a:pPr>
            <a:r>
              <a:rPr lang="en-US" altLang="en-US" sz="1800" dirty="0"/>
              <a:t>Using </a:t>
            </a:r>
            <a:r>
              <a:rPr lang="en-US" altLang="en-US" sz="1800" dirty="0" err="1"/>
              <a:t>conda</a:t>
            </a:r>
            <a:r>
              <a:rPr lang="en-US" altLang="en-US" sz="1800" dirty="0"/>
              <a:t>, it is easy to keep your packages up-to-date. Updating a single package (and its dependencies) can be done using: </a:t>
            </a: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update </a:t>
            </a:r>
            <a:r>
              <a:rPr lang="pt-BR" altLang="en-US" dirty="0">
                <a:latin typeface="Courier New" panose="02070309020205020404" pitchFamily="49" charset="0"/>
                <a:cs typeface="Courier New" panose="02070309020205020404" pitchFamily="49" charset="0"/>
              </a:rPr>
              <a:t>r-</a:t>
            </a:r>
            <a:r>
              <a:rPr lang="pt-BR" altLang="en-US" dirty="0" err="1">
                <a:latin typeface="Courier New" panose="02070309020205020404" pitchFamily="49" charset="0"/>
                <a:cs typeface="Courier New" panose="02070309020205020404" pitchFamily="49" charset="0"/>
              </a:rPr>
              <a:t>rodbc</a:t>
            </a:r>
            <a:endParaRPr lang="en-US" altLang="en-US" dirty="0">
              <a:latin typeface="Courier New" panose="02070309020205020404" pitchFamily="49" charset="0"/>
              <a:cs typeface="Courier New" panose="02070309020205020404" pitchFamily="49" charset="0"/>
            </a:endParaRPr>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Updating all packages in the </a:t>
            </a:r>
            <a:r>
              <a:rPr lang="en-US" altLang="en-US" sz="1800" dirty="0" err="1"/>
              <a:t>environement</a:t>
            </a:r>
            <a:r>
              <a:rPr lang="en-US" altLang="en-US" sz="1800" dirty="0"/>
              <a:t> is trivial: </a:t>
            </a: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update --all </a:t>
            </a:r>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Removing an installed package: </a:t>
            </a: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remove r-mass </a:t>
            </a:r>
          </a:p>
          <a:p>
            <a:pPr marL="0" indent="0" eaLnBrk="0" fontAlgn="base" hangingPunct="0">
              <a:spcBef>
                <a:spcPct val="0"/>
              </a:spcBef>
              <a:spcAft>
                <a:spcPct val="0"/>
              </a:spcAft>
              <a:buNone/>
            </a:pPr>
            <a:endParaRPr lang="en-US" altLang="en-US" sz="1800" b="1" dirty="0"/>
          </a:p>
          <a:p>
            <a:pPr marL="0" indent="0" eaLnBrk="0" fontAlgn="base" hangingPunct="0">
              <a:spcBef>
                <a:spcPct val="0"/>
              </a:spcBef>
              <a:spcAft>
                <a:spcPct val="0"/>
              </a:spcAft>
              <a:buNone/>
            </a:pPr>
            <a:r>
              <a:rPr lang="en-US" altLang="en-US" sz="1800" b="1" dirty="0"/>
              <a:t>Deactivating an environment</a:t>
            </a:r>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To deactivate a </a:t>
            </a:r>
            <a:r>
              <a:rPr lang="en-US" altLang="en-US" sz="1800" dirty="0" err="1"/>
              <a:t>conda</a:t>
            </a:r>
            <a:r>
              <a:rPr lang="en-US" altLang="en-US" sz="1800" dirty="0"/>
              <a:t> environment, i.e., return the shell to its original state, use the following command </a:t>
            </a: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source deactivate </a:t>
            </a:r>
          </a:p>
        </p:txBody>
      </p:sp>
    </p:spTree>
    <p:extLst>
      <p:ext uri="{BB962C8B-B14F-4D97-AF65-F5344CB8AC3E}">
        <p14:creationId xmlns:p14="http://schemas.microsoft.com/office/powerpoint/2010/main" val="422468005"/>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en-US" dirty="0"/>
              <a:t>Installing other R packages using </a:t>
            </a:r>
            <a:r>
              <a:rPr lang="en-US" altLang="en-US" dirty="0" err="1"/>
              <a:t>conda</a:t>
            </a:r>
            <a:endParaRPr lang="en-US" altLang="en-US" dirty="0"/>
          </a:p>
        </p:txBody>
      </p:sp>
      <p:sp>
        <p:nvSpPr>
          <p:cNvPr id="40963" name="Rectangle 3"/>
          <p:cNvSpPr>
            <a:spLocks noGrp="1" noChangeArrowheads="1"/>
          </p:cNvSpPr>
          <p:nvPr>
            <p:ph idx="1"/>
          </p:nvPr>
        </p:nvSpPr>
        <p:spPr>
          <a:xfrm>
            <a:off x="1919536" y="1349999"/>
            <a:ext cx="8478464" cy="4428000"/>
          </a:xfrm>
        </p:spPr>
        <p:txBody>
          <a:bodyPr/>
          <a:lstStyle/>
          <a:p>
            <a:pPr eaLnBrk="0" fontAlgn="base" hangingPunct="0">
              <a:spcBef>
                <a:spcPct val="0"/>
              </a:spcBef>
              <a:spcAft>
                <a:spcPct val="0"/>
              </a:spcAft>
              <a:buSzTx/>
            </a:pPr>
            <a:r>
              <a:rPr lang="en-US" altLang="en-US" sz="1800" dirty="0"/>
              <a:t>Installing CRAN package: </a:t>
            </a: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&gt; </a:t>
            </a:r>
            <a:r>
              <a:rPr lang="en-US" altLang="en-US" dirty="0" err="1">
                <a:latin typeface="Courier New" panose="02070309020205020404" pitchFamily="49" charset="0"/>
                <a:cs typeface="Courier New" panose="02070309020205020404" pitchFamily="49" charset="0"/>
              </a:rPr>
              <a:t>install.packages</a:t>
            </a:r>
            <a:r>
              <a:rPr lang="en-US" altLang="en-US" dirty="0">
                <a:latin typeface="Courier New" panose="02070309020205020404" pitchFamily="49" charset="0"/>
                <a:cs typeface="Courier New" panose="02070309020205020404" pitchFamily="49" charset="0"/>
              </a:rPr>
              <a:t>('</a:t>
            </a:r>
            <a:r>
              <a:rPr lang="en-US" altLang="en-US" dirty="0" err="1">
                <a:latin typeface="Courier New" panose="02070309020205020404" pitchFamily="49" charset="0"/>
                <a:cs typeface="Courier New" panose="02070309020205020404" pitchFamily="49" charset="0"/>
              </a:rPr>
              <a:t>readr</a:t>
            </a:r>
            <a:r>
              <a:rPr lang="en-US" altLang="en-US" dirty="0">
                <a:latin typeface="Courier New" panose="02070309020205020404" pitchFamily="49" charset="0"/>
                <a:cs typeface="Courier New" panose="02070309020205020404" pitchFamily="49" charset="0"/>
              </a:rPr>
              <a:t>', repos='http://cran.us.r-project.org')</a:t>
            </a:r>
            <a:r>
              <a:rPr lang="en-US" altLang="en-US" sz="800" dirty="0">
                <a:latin typeface="Courier New" panose="02070309020205020404" pitchFamily="49" charset="0"/>
                <a:cs typeface="Courier New" panose="02070309020205020404" pitchFamily="49" charset="0"/>
              </a:rPr>
              <a:t> </a:t>
            </a:r>
            <a:endParaRPr lang="en-US" altLang="en-US" sz="4000" dirty="0">
              <a:latin typeface="Courier New" panose="02070309020205020404" pitchFamily="49" charset="0"/>
              <a:cs typeface="Courier New" panose="02070309020205020404" pitchFamily="49" charset="0"/>
            </a:endParaRPr>
          </a:p>
          <a:p>
            <a:pPr eaLnBrk="0" fontAlgn="base" hangingPunct="0">
              <a:spcBef>
                <a:spcPct val="0"/>
              </a:spcBef>
              <a:spcAft>
                <a:spcPct val="0"/>
              </a:spcAft>
              <a:buSzTx/>
            </a:pPr>
            <a:endParaRPr lang="en-US" altLang="en-US" sz="1800" dirty="0">
              <a:cs typeface="Courier New" panose="02070309020205020404" pitchFamily="49" charset="0"/>
            </a:endParaRPr>
          </a:p>
          <a:p>
            <a:pPr eaLnBrk="0" fontAlgn="base" hangingPunct="0">
              <a:spcBef>
                <a:spcPct val="0"/>
              </a:spcBef>
              <a:spcAft>
                <a:spcPct val="0"/>
              </a:spcAft>
              <a:buSzTx/>
            </a:pPr>
            <a:r>
              <a:rPr lang="en-US" altLang="en-US" sz="1800" dirty="0">
                <a:cs typeface="Courier New" panose="02070309020205020404" pitchFamily="49" charset="0"/>
              </a:rPr>
              <a:t>Alternative approach:</a:t>
            </a: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skeleton </a:t>
            </a:r>
            <a:r>
              <a:rPr lang="en-US" altLang="en-US" dirty="0" err="1">
                <a:latin typeface="Courier New" panose="02070309020205020404" pitchFamily="49" charset="0"/>
                <a:cs typeface="Courier New" panose="02070309020205020404" pitchFamily="49" charset="0"/>
              </a:rPr>
              <a:t>cran</a:t>
            </a: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readr</a:t>
            </a:r>
            <a:endParaRPr lang="en-US" altLang="en-US" dirty="0">
              <a:latin typeface="Courier New" panose="02070309020205020404" pitchFamily="49" charset="0"/>
              <a:cs typeface="Courier New" panose="02070309020205020404" pitchFamily="49" charset="0"/>
            </a:endParaRP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build r-</a:t>
            </a:r>
            <a:r>
              <a:rPr lang="en-US" altLang="en-US" dirty="0" err="1">
                <a:latin typeface="Courier New" panose="02070309020205020404" pitchFamily="49" charset="0"/>
                <a:cs typeface="Courier New" panose="02070309020205020404" pitchFamily="49" charset="0"/>
              </a:rPr>
              <a:t>readr</a:t>
            </a:r>
            <a:endParaRPr lang="en-US" altLang="en-US" dirty="0">
              <a:latin typeface="Courier New" panose="02070309020205020404" pitchFamily="49" charset="0"/>
              <a:cs typeface="Courier New" panose="02070309020205020404" pitchFamily="49" charset="0"/>
            </a:endParaRP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install --use-local r-</a:t>
            </a:r>
            <a:r>
              <a:rPr lang="en-US" altLang="en-US" dirty="0" err="1">
                <a:latin typeface="Courier New" panose="02070309020205020404" pitchFamily="49" charset="0"/>
                <a:cs typeface="Courier New" panose="02070309020205020404" pitchFamily="49" charset="0"/>
              </a:rPr>
              <a:t>readr</a:t>
            </a:r>
            <a:r>
              <a:rPr lang="en-US" altLang="en-US" sz="800" dirty="0">
                <a:latin typeface="Courier New" panose="02070309020205020404" pitchFamily="49" charset="0"/>
                <a:cs typeface="Courier New" panose="02070309020205020404" pitchFamily="49" charset="0"/>
              </a:rPr>
              <a:t> </a:t>
            </a:r>
            <a:endParaRPr lang="en-US" altLang="en-US" sz="4000" dirty="0">
              <a:latin typeface="Courier New" panose="02070309020205020404" pitchFamily="49" charset="0"/>
              <a:cs typeface="Courier New" panose="02070309020205020404" pitchFamily="49" charset="0"/>
            </a:endParaRPr>
          </a:p>
          <a:p>
            <a:pPr marL="360000" lvl="1" indent="0" eaLnBrk="0" fontAlgn="base" hangingPunct="0">
              <a:spcBef>
                <a:spcPct val="0"/>
              </a:spcBef>
              <a:spcAft>
                <a:spcPct val="0"/>
              </a:spcAft>
              <a:buNone/>
            </a:pPr>
            <a:r>
              <a:rPr lang="en-US" altLang="en-US" dirty="0">
                <a:cs typeface="Courier New" panose="02070309020205020404" pitchFamily="49" charset="0"/>
              </a:rPr>
              <a:t>Doing that for the first time you need to install </a:t>
            </a:r>
            <a:r>
              <a:rPr lang="en-US" altLang="en-US" dirty="0" err="1">
                <a:cs typeface="Courier New" panose="02070309020205020404" pitchFamily="49" charset="0"/>
              </a:rPr>
              <a:t>conda</a:t>
            </a:r>
            <a:r>
              <a:rPr lang="en-US" altLang="en-US" dirty="0">
                <a:cs typeface="Courier New" panose="02070309020205020404" pitchFamily="49" charset="0"/>
              </a:rPr>
              <a:t>-build before:</a:t>
            </a: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install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-build</a:t>
            </a:r>
          </a:p>
          <a:p>
            <a:pPr marL="360000" lvl="1" indent="0" eaLnBrk="0" fontAlgn="base" hangingPunct="0">
              <a:spcBef>
                <a:spcPct val="0"/>
              </a:spcBef>
              <a:spcAft>
                <a:spcPct val="0"/>
              </a:spcAft>
              <a:buNone/>
            </a:pPr>
            <a:endParaRPr lang="en-US" altLang="en-US" dirty="0">
              <a:latin typeface="Courier New" panose="02070309020205020404" pitchFamily="49" charset="0"/>
              <a:cs typeface="Courier New" panose="02070309020205020404" pitchFamily="49" charset="0"/>
            </a:endParaRPr>
          </a:p>
          <a:p>
            <a:pPr eaLnBrk="0" fontAlgn="base" hangingPunct="0">
              <a:spcBef>
                <a:spcPct val="0"/>
              </a:spcBef>
              <a:spcAft>
                <a:spcPct val="0"/>
              </a:spcAft>
              <a:buSzTx/>
            </a:pPr>
            <a:r>
              <a:rPr lang="en-US" altLang="en-US" sz="1800" dirty="0">
                <a:latin typeface="+mj-lt"/>
              </a:rPr>
              <a:t>Some packages not available in r-essentials are still available on </a:t>
            </a:r>
            <a:r>
              <a:rPr lang="en-US" altLang="en-US" sz="1800" dirty="0" err="1">
                <a:latin typeface="+mj-lt"/>
              </a:rPr>
              <a:t>conda</a:t>
            </a:r>
            <a:r>
              <a:rPr lang="en-US" altLang="en-US" sz="1800" dirty="0">
                <a:latin typeface="+mj-lt"/>
              </a:rPr>
              <a:t> channels, in that case, it's simple:</a:t>
            </a: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config</a:t>
            </a:r>
            <a:r>
              <a:rPr lang="en-US" altLang="en-US" dirty="0">
                <a:latin typeface="Courier New" panose="02070309020205020404" pitchFamily="49" charset="0"/>
                <a:cs typeface="Courier New" panose="02070309020205020404" pitchFamily="49" charset="0"/>
              </a:rPr>
              <a:t> --add channels r;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install r-</a:t>
            </a:r>
            <a:r>
              <a:rPr lang="en-US" altLang="en-US" dirty="0" err="1">
                <a:latin typeface="Courier New" panose="02070309020205020404" pitchFamily="49" charset="0"/>
                <a:cs typeface="Courier New" panose="02070309020205020404" pitchFamily="49" charset="0"/>
              </a:rPr>
              <a:t>readxl</a:t>
            </a:r>
            <a:r>
              <a:rPr lang="en-US" altLang="en-US" dirty="0">
                <a:latin typeface="Courier New" panose="02070309020205020404" pitchFamily="49" charset="0"/>
                <a:cs typeface="Courier New" panose="02070309020205020404" pitchFamily="49" charset="0"/>
              </a:rPr>
              <a:t> </a:t>
            </a:r>
          </a:p>
          <a:p>
            <a:pPr marL="360000" lvl="1" indent="0" eaLnBrk="0" fontAlgn="base" hangingPunct="0">
              <a:spcBef>
                <a:spcPct val="0"/>
              </a:spcBef>
              <a:spcAft>
                <a:spcPct val="0"/>
              </a:spcAft>
              <a:buNone/>
            </a:pPr>
            <a:endParaRPr lang="en-US" alt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991353811"/>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en-US" dirty="0"/>
              <a:t>Installing other R packages using </a:t>
            </a:r>
            <a:r>
              <a:rPr lang="en-US" altLang="en-US" dirty="0" err="1"/>
              <a:t>conda</a:t>
            </a:r>
            <a:endParaRPr lang="en-US" altLang="en-US" dirty="0"/>
          </a:p>
        </p:txBody>
      </p:sp>
      <p:sp>
        <p:nvSpPr>
          <p:cNvPr id="40963" name="Rectangle 3"/>
          <p:cNvSpPr>
            <a:spLocks noGrp="1" noChangeArrowheads="1"/>
          </p:cNvSpPr>
          <p:nvPr>
            <p:ph idx="1"/>
          </p:nvPr>
        </p:nvSpPr>
        <p:spPr>
          <a:xfrm>
            <a:off x="1919536" y="1349999"/>
            <a:ext cx="8478464" cy="4428000"/>
          </a:xfrm>
        </p:spPr>
        <p:txBody>
          <a:bodyPr/>
          <a:lstStyle/>
          <a:p>
            <a:pPr eaLnBrk="0" fontAlgn="base" hangingPunct="0">
              <a:spcBef>
                <a:spcPct val="0"/>
              </a:spcBef>
              <a:spcAft>
                <a:spcPct val="0"/>
              </a:spcAft>
              <a:buSzTx/>
            </a:pPr>
            <a:r>
              <a:rPr lang="en-US" altLang="en-US" sz="1800" dirty="0"/>
              <a:t>Installing CRAN package: </a:t>
            </a: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skeleton </a:t>
            </a:r>
            <a:r>
              <a:rPr lang="en-US" altLang="en-US" dirty="0" err="1">
                <a:latin typeface="Courier New" panose="02070309020205020404" pitchFamily="49" charset="0"/>
                <a:cs typeface="Courier New" panose="02070309020205020404" pitchFamily="49" charset="0"/>
              </a:rPr>
              <a:t>cran</a:t>
            </a: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readr</a:t>
            </a:r>
            <a:endParaRPr lang="en-US" altLang="en-US" dirty="0">
              <a:latin typeface="Courier New" panose="02070309020205020404" pitchFamily="49" charset="0"/>
              <a:cs typeface="Courier New" panose="02070309020205020404" pitchFamily="49" charset="0"/>
            </a:endParaRP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build r-</a:t>
            </a:r>
            <a:r>
              <a:rPr lang="en-US" altLang="en-US" dirty="0" err="1">
                <a:latin typeface="Courier New" panose="02070309020205020404" pitchFamily="49" charset="0"/>
                <a:cs typeface="Courier New" panose="02070309020205020404" pitchFamily="49" charset="0"/>
              </a:rPr>
              <a:t>readr</a:t>
            </a:r>
            <a:endParaRPr lang="en-US" altLang="en-US" dirty="0">
              <a:latin typeface="Courier New" panose="02070309020205020404" pitchFamily="49" charset="0"/>
              <a:cs typeface="Courier New" panose="02070309020205020404" pitchFamily="49" charset="0"/>
            </a:endParaRP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install --use-local r-</a:t>
            </a:r>
            <a:r>
              <a:rPr lang="en-US" altLang="en-US" dirty="0" err="1">
                <a:latin typeface="Courier New" panose="02070309020205020404" pitchFamily="49" charset="0"/>
                <a:cs typeface="Courier New" panose="02070309020205020404" pitchFamily="49" charset="0"/>
              </a:rPr>
              <a:t>readr</a:t>
            </a:r>
            <a:r>
              <a:rPr lang="en-US" altLang="en-US" sz="800" dirty="0">
                <a:latin typeface="Courier New" panose="02070309020205020404" pitchFamily="49" charset="0"/>
                <a:cs typeface="Courier New" panose="02070309020205020404" pitchFamily="49" charset="0"/>
              </a:rPr>
              <a:t> </a:t>
            </a:r>
            <a:endParaRPr lang="en-US" altLang="en-US" sz="4000" dirty="0">
              <a:latin typeface="Courier New" panose="02070309020205020404" pitchFamily="49" charset="0"/>
              <a:cs typeface="Courier New" panose="02070309020205020404" pitchFamily="49" charset="0"/>
            </a:endParaRPr>
          </a:p>
          <a:p>
            <a:pPr marL="360000" lvl="1" indent="0" eaLnBrk="0" fontAlgn="base" hangingPunct="0">
              <a:spcBef>
                <a:spcPct val="0"/>
              </a:spcBef>
              <a:spcAft>
                <a:spcPct val="0"/>
              </a:spcAft>
              <a:buNone/>
            </a:pPr>
            <a:r>
              <a:rPr lang="en-US" altLang="en-US" dirty="0">
                <a:cs typeface="Courier New" panose="02070309020205020404" pitchFamily="49" charset="0"/>
              </a:rPr>
              <a:t>Doing that for the first time you need to install </a:t>
            </a:r>
            <a:r>
              <a:rPr lang="en-US" altLang="en-US" dirty="0" err="1">
                <a:cs typeface="Courier New" panose="02070309020205020404" pitchFamily="49" charset="0"/>
              </a:rPr>
              <a:t>conda</a:t>
            </a:r>
            <a:r>
              <a:rPr lang="en-US" altLang="en-US" dirty="0">
                <a:cs typeface="Courier New" panose="02070309020205020404" pitchFamily="49" charset="0"/>
              </a:rPr>
              <a:t>-build before:</a:t>
            </a: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install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-build</a:t>
            </a:r>
          </a:p>
          <a:p>
            <a:pPr marL="360000" lvl="1" indent="0" eaLnBrk="0" fontAlgn="base" hangingPunct="0">
              <a:spcBef>
                <a:spcPct val="0"/>
              </a:spcBef>
              <a:spcAft>
                <a:spcPct val="0"/>
              </a:spcAft>
              <a:buNone/>
            </a:pPr>
            <a:endParaRPr lang="en-US" altLang="en-US" dirty="0">
              <a:latin typeface="Courier New" panose="02070309020205020404" pitchFamily="49" charset="0"/>
              <a:cs typeface="Courier New" panose="02070309020205020404" pitchFamily="49" charset="0"/>
            </a:endParaRPr>
          </a:p>
          <a:p>
            <a:pPr eaLnBrk="0" fontAlgn="base" hangingPunct="0">
              <a:spcBef>
                <a:spcPct val="0"/>
              </a:spcBef>
              <a:spcAft>
                <a:spcPct val="0"/>
              </a:spcAft>
              <a:buSzTx/>
            </a:pPr>
            <a:r>
              <a:rPr lang="en-US" altLang="en-US" sz="1800" dirty="0">
                <a:latin typeface="+mj-lt"/>
              </a:rPr>
              <a:t>Some packages not available in r-essentials are still available on </a:t>
            </a:r>
            <a:r>
              <a:rPr lang="en-US" altLang="en-US" sz="1800" dirty="0" err="1">
                <a:latin typeface="+mj-lt"/>
              </a:rPr>
              <a:t>conda</a:t>
            </a:r>
            <a:r>
              <a:rPr lang="en-US" altLang="en-US" sz="1800" dirty="0">
                <a:latin typeface="+mj-lt"/>
              </a:rPr>
              <a:t> channels, in that case, it's simple:</a:t>
            </a: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config</a:t>
            </a:r>
            <a:r>
              <a:rPr lang="en-US" altLang="en-US" dirty="0">
                <a:latin typeface="Courier New" panose="02070309020205020404" pitchFamily="49" charset="0"/>
                <a:cs typeface="Courier New" panose="02070309020205020404" pitchFamily="49" charset="0"/>
              </a:rPr>
              <a:t> --add channels r;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install r-</a:t>
            </a:r>
            <a:r>
              <a:rPr lang="en-US" altLang="en-US" dirty="0" err="1">
                <a:latin typeface="Courier New" panose="02070309020205020404" pitchFamily="49" charset="0"/>
                <a:cs typeface="Courier New" panose="02070309020205020404" pitchFamily="49" charset="0"/>
              </a:rPr>
              <a:t>readxl</a:t>
            </a:r>
            <a:r>
              <a:rPr lang="en-US" altLang="en-US" dirty="0">
                <a:latin typeface="Courier New" panose="02070309020205020404" pitchFamily="49" charset="0"/>
                <a:cs typeface="Courier New" panose="02070309020205020404" pitchFamily="49" charset="0"/>
              </a:rPr>
              <a:t> </a:t>
            </a:r>
          </a:p>
          <a:p>
            <a:pPr marL="360000" lvl="1" indent="0" eaLnBrk="0" fontAlgn="base" hangingPunct="0">
              <a:spcBef>
                <a:spcPct val="0"/>
              </a:spcBef>
              <a:spcAft>
                <a:spcPct val="0"/>
              </a:spcAft>
              <a:buNone/>
            </a:pPr>
            <a:endParaRPr lang="en-US" alt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054516170"/>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en-US" dirty="0"/>
              <a:t>Installing R packages – alternatives</a:t>
            </a:r>
          </a:p>
        </p:txBody>
      </p:sp>
      <p:sp>
        <p:nvSpPr>
          <p:cNvPr id="40963" name="Rectangle 3"/>
          <p:cNvSpPr>
            <a:spLocks noGrp="1" noChangeArrowheads="1"/>
          </p:cNvSpPr>
          <p:nvPr>
            <p:ph idx="1"/>
          </p:nvPr>
        </p:nvSpPr>
        <p:spPr>
          <a:xfrm>
            <a:off x="1847528" y="1349999"/>
            <a:ext cx="8712968" cy="4428000"/>
          </a:xfrm>
        </p:spPr>
        <p:txBody>
          <a:bodyPr/>
          <a:lstStyle/>
          <a:p>
            <a:pPr eaLnBrk="0" fontAlgn="base" hangingPunct="0">
              <a:spcBef>
                <a:spcPct val="0"/>
              </a:spcBef>
              <a:spcAft>
                <a:spcPct val="0"/>
              </a:spcAft>
              <a:buSzTx/>
              <a:buFont typeface="+mj-lt"/>
              <a:buAutoNum type="arabicPeriod"/>
            </a:pPr>
            <a:r>
              <a:rPr lang="en-US" altLang="en-US" sz="1700" dirty="0"/>
              <a:t>Load the appropriate R module, i.e., the one you want the package to be available for:</a:t>
            </a:r>
            <a:br>
              <a:rPr lang="en-US" altLang="en-US" sz="1700" dirty="0"/>
            </a:br>
            <a:r>
              <a:rPr lang="en-US" altLang="en-US" sz="1700" dirty="0">
                <a:latin typeface="Courier New" panose="02070309020205020404" pitchFamily="49" charset="0"/>
                <a:cs typeface="Courier New" panose="02070309020205020404" pitchFamily="49" charset="0"/>
              </a:rPr>
              <a:t>$ module load R/3.5.0-foss-2018a-bare</a:t>
            </a:r>
          </a:p>
          <a:p>
            <a:pPr eaLnBrk="0" fontAlgn="base" hangingPunct="0">
              <a:spcBef>
                <a:spcPct val="0"/>
              </a:spcBef>
              <a:spcAft>
                <a:spcPct val="0"/>
              </a:spcAft>
              <a:buSzTx/>
              <a:buFont typeface="+mj-lt"/>
              <a:buAutoNum type="arabicPeriod"/>
            </a:pPr>
            <a:endParaRPr lang="en-US" altLang="en-US" sz="1700" dirty="0"/>
          </a:p>
          <a:p>
            <a:pPr marL="342900" indent="-342900" eaLnBrk="0" fontAlgn="base" hangingPunct="0">
              <a:spcBef>
                <a:spcPct val="0"/>
              </a:spcBef>
              <a:spcAft>
                <a:spcPct val="0"/>
              </a:spcAft>
              <a:buFont typeface="+mj-lt"/>
              <a:buAutoNum type="arabicPeriod"/>
            </a:pPr>
            <a:r>
              <a:rPr lang="en-US" altLang="en-US" sz="1700" dirty="0"/>
              <a:t>start R and install the package from there:</a:t>
            </a:r>
          </a:p>
          <a:p>
            <a:pPr marL="360000" lvl="1" indent="0" eaLnBrk="0" fontAlgn="base" hangingPunct="0">
              <a:spcBef>
                <a:spcPct val="0"/>
              </a:spcBef>
              <a:spcAft>
                <a:spcPct val="0"/>
              </a:spcAft>
              <a:buNone/>
            </a:pPr>
            <a:r>
              <a:rPr lang="en-US" altLang="en-US" sz="1700" dirty="0">
                <a:latin typeface="Courier New" panose="02070309020205020404" pitchFamily="49" charset="0"/>
                <a:cs typeface="Courier New" panose="02070309020205020404" pitchFamily="49" charset="0"/>
              </a:rPr>
              <a:t>&gt; </a:t>
            </a:r>
            <a:r>
              <a:rPr lang="en-US" altLang="en-US" sz="1700" dirty="0" err="1">
                <a:latin typeface="Courier New" panose="02070309020205020404" pitchFamily="49" charset="0"/>
                <a:cs typeface="Courier New" panose="02070309020205020404" pitchFamily="49" charset="0"/>
              </a:rPr>
              <a:t>install.packages</a:t>
            </a:r>
            <a:r>
              <a:rPr lang="en-US" altLang="en-US" sz="1700" dirty="0">
                <a:latin typeface="Courier New" panose="02070309020205020404" pitchFamily="49" charset="0"/>
                <a:cs typeface="Courier New" panose="02070309020205020404" pitchFamily="49" charset="0"/>
              </a:rPr>
              <a:t>("</a:t>
            </a:r>
            <a:r>
              <a:rPr lang="en-US" altLang="en-US" sz="1700" dirty="0" err="1">
                <a:latin typeface="Courier New" panose="02070309020205020404" pitchFamily="49" charset="0"/>
                <a:cs typeface="Courier New" panose="02070309020205020404" pitchFamily="49" charset="0"/>
              </a:rPr>
              <a:t>DEoptim</a:t>
            </a:r>
            <a:r>
              <a:rPr lang="en-US" altLang="en-US" sz="1700" dirty="0">
                <a:latin typeface="Courier New" panose="02070309020205020404" pitchFamily="49" charset="0"/>
                <a:cs typeface="Courier New" panose="02070309020205020404" pitchFamily="49" charset="0"/>
              </a:rPr>
              <a:t>")</a:t>
            </a:r>
          </a:p>
          <a:p>
            <a:pPr marL="342900" indent="-342900" eaLnBrk="0" fontAlgn="base" hangingPunct="0">
              <a:spcBef>
                <a:spcPct val="0"/>
              </a:spcBef>
              <a:spcAft>
                <a:spcPct val="0"/>
              </a:spcAft>
              <a:buFont typeface="+mj-lt"/>
              <a:buAutoNum type="arabicPeriod"/>
            </a:pPr>
            <a:endParaRPr lang="en-US" altLang="en-US" sz="1700" dirty="0"/>
          </a:p>
          <a:p>
            <a:pPr marL="342900" indent="-342900" eaLnBrk="0" fontAlgn="base" hangingPunct="0">
              <a:spcBef>
                <a:spcPct val="0"/>
              </a:spcBef>
              <a:spcAft>
                <a:spcPct val="0"/>
              </a:spcAft>
              <a:buFont typeface="+mj-lt"/>
              <a:buAutoNum type="arabicPeriod"/>
            </a:pPr>
            <a:r>
              <a:rPr lang="en-US" altLang="en-US" sz="1700" dirty="0"/>
              <a:t>Alternatively you can download the desired package:</a:t>
            </a:r>
          </a:p>
          <a:p>
            <a:pPr marL="360000" lvl="1" indent="0" eaLnBrk="0" fontAlgn="base" hangingPunct="0">
              <a:spcBef>
                <a:spcPct val="0"/>
              </a:spcBef>
              <a:spcAft>
                <a:spcPct val="0"/>
              </a:spcAft>
              <a:buNone/>
            </a:pPr>
            <a:r>
              <a:rPr lang="en-US" altLang="en-US" sz="1700" dirty="0">
                <a:latin typeface="Courier New" panose="02070309020205020404" pitchFamily="49" charset="0"/>
                <a:cs typeface="Courier New" panose="02070309020205020404" pitchFamily="49" charset="0"/>
              </a:rPr>
              <a:t>$ </a:t>
            </a:r>
            <a:r>
              <a:rPr lang="en-US" altLang="en-US" sz="1700" dirty="0" err="1">
                <a:latin typeface="Courier New" panose="02070309020205020404" pitchFamily="49" charset="0"/>
                <a:cs typeface="Courier New" panose="02070309020205020404" pitchFamily="49" charset="0"/>
              </a:rPr>
              <a:t>wget</a:t>
            </a:r>
            <a:r>
              <a:rPr lang="en-US" altLang="en-US" sz="1700" dirty="0">
                <a:latin typeface="Courier New" panose="02070309020205020404" pitchFamily="49" charset="0"/>
                <a:cs typeface="Courier New" panose="02070309020205020404" pitchFamily="49" charset="0"/>
              </a:rPr>
              <a:t> cran.r-project.org/</a:t>
            </a:r>
            <a:r>
              <a:rPr lang="en-US" altLang="en-US" sz="1700" dirty="0" err="1">
                <a:latin typeface="Courier New" panose="02070309020205020404" pitchFamily="49" charset="0"/>
                <a:cs typeface="Courier New" panose="02070309020205020404" pitchFamily="49" charset="0"/>
              </a:rPr>
              <a:t>src</a:t>
            </a:r>
            <a:r>
              <a:rPr lang="en-US" altLang="en-US" sz="1700" dirty="0">
                <a:latin typeface="Courier New" panose="02070309020205020404" pitchFamily="49" charset="0"/>
                <a:cs typeface="Courier New" panose="02070309020205020404" pitchFamily="49" charset="0"/>
              </a:rPr>
              <a:t>/</a:t>
            </a:r>
            <a:r>
              <a:rPr lang="en-US" altLang="en-US" sz="1700" dirty="0" err="1">
                <a:latin typeface="Courier New" panose="02070309020205020404" pitchFamily="49" charset="0"/>
                <a:cs typeface="Courier New" panose="02070309020205020404" pitchFamily="49" charset="0"/>
              </a:rPr>
              <a:t>contrib</a:t>
            </a:r>
            <a:r>
              <a:rPr lang="en-US" altLang="en-US" sz="1700" dirty="0">
                <a:latin typeface="Courier New" panose="02070309020205020404" pitchFamily="49" charset="0"/>
                <a:cs typeface="Courier New" panose="02070309020205020404" pitchFamily="49" charset="0"/>
              </a:rPr>
              <a:t>/Archive/</a:t>
            </a:r>
            <a:r>
              <a:rPr lang="en-US" altLang="en-US" sz="1700" dirty="0" err="1">
                <a:latin typeface="Courier New" panose="02070309020205020404" pitchFamily="49" charset="0"/>
                <a:cs typeface="Courier New" panose="02070309020205020404" pitchFamily="49" charset="0"/>
              </a:rPr>
              <a:t>DEoptim</a:t>
            </a:r>
            <a:r>
              <a:rPr lang="en-US" altLang="en-US" sz="1700" dirty="0">
                <a:latin typeface="Courier New" panose="02070309020205020404" pitchFamily="49" charset="0"/>
                <a:cs typeface="Courier New" panose="02070309020205020404" pitchFamily="49" charset="0"/>
              </a:rPr>
              <a:t>/DEoptim_2.0-0.tar.gz</a:t>
            </a:r>
          </a:p>
          <a:p>
            <a:pPr marL="360000" lvl="1" indent="0" eaLnBrk="0" fontAlgn="base" hangingPunct="0">
              <a:spcBef>
                <a:spcPct val="0"/>
              </a:spcBef>
              <a:spcAft>
                <a:spcPct val="0"/>
              </a:spcAft>
              <a:buNone/>
            </a:pPr>
            <a:endParaRPr lang="en-US" altLang="en-US" sz="1700" dirty="0">
              <a:cs typeface="Courier New" panose="02070309020205020404" pitchFamily="49" charset="0"/>
            </a:endParaRPr>
          </a:p>
          <a:p>
            <a:pPr marL="360000" lvl="1" indent="0" eaLnBrk="0" fontAlgn="base" hangingPunct="0">
              <a:spcBef>
                <a:spcPct val="0"/>
              </a:spcBef>
              <a:spcAft>
                <a:spcPct val="0"/>
              </a:spcAft>
              <a:buNone/>
            </a:pPr>
            <a:r>
              <a:rPr lang="en-US" altLang="en-US" sz="1700" dirty="0">
                <a:cs typeface="Courier New" panose="02070309020205020404" pitchFamily="49" charset="0"/>
              </a:rPr>
              <a:t>And </a:t>
            </a:r>
            <a:r>
              <a:rPr lang="en-US" altLang="en-US" sz="1700" dirty="0"/>
              <a:t>Install the package from the command line: </a:t>
            </a:r>
          </a:p>
          <a:p>
            <a:pPr marL="360000" lvl="1" indent="0" eaLnBrk="0" fontAlgn="base" hangingPunct="0">
              <a:spcBef>
                <a:spcPct val="0"/>
              </a:spcBef>
              <a:spcAft>
                <a:spcPct val="0"/>
              </a:spcAft>
              <a:buNone/>
            </a:pPr>
            <a:r>
              <a:rPr lang="pt-BR" altLang="en-US" sz="1700" dirty="0">
                <a:latin typeface="Courier New" panose="02070309020205020404" pitchFamily="49" charset="0"/>
                <a:cs typeface="Courier New" panose="02070309020205020404" pitchFamily="49" charset="0"/>
              </a:rPr>
              <a:t>$ R CMD INSTALL DEoptim_2.2-3.tar.gz  -l /$VSC_HOME/R/</a:t>
            </a:r>
          </a:p>
          <a:p>
            <a:pPr marL="360000" lvl="1" indent="0" eaLnBrk="0" fontAlgn="base" hangingPunct="0">
              <a:spcBef>
                <a:spcPct val="0"/>
              </a:spcBef>
              <a:spcAft>
                <a:spcPct val="0"/>
              </a:spcAft>
              <a:buNone/>
            </a:pPr>
            <a:endParaRPr lang="pt-BR" altLang="en-US" sz="1700" dirty="0">
              <a:latin typeface="Courier New" panose="02070309020205020404" pitchFamily="49" charset="0"/>
              <a:cs typeface="Courier New" panose="02070309020205020404" pitchFamily="49" charset="0"/>
            </a:endParaRPr>
          </a:p>
          <a:p>
            <a:pPr marL="342900" indent="-342900" eaLnBrk="0" fontAlgn="base" hangingPunct="0">
              <a:spcBef>
                <a:spcPct val="0"/>
              </a:spcBef>
              <a:spcAft>
                <a:spcPct val="0"/>
              </a:spcAft>
              <a:buFont typeface="+mj-lt"/>
              <a:buAutoNum type="arabicPeriod"/>
            </a:pPr>
            <a:r>
              <a:rPr lang="pt-BR" altLang="en-US" sz="1700" dirty="0" err="1">
                <a:cs typeface="Courier New" panose="02070309020205020404" pitchFamily="49" charset="0"/>
              </a:rPr>
              <a:t>These</a:t>
            </a:r>
            <a:r>
              <a:rPr lang="pt-BR" altLang="en-US" sz="1700" dirty="0">
                <a:cs typeface="Courier New" panose="02070309020205020404" pitchFamily="49" charset="0"/>
              </a:rPr>
              <a:t> </a:t>
            </a:r>
            <a:r>
              <a:rPr lang="pt-BR" altLang="en-US" sz="1700" dirty="0" err="1">
                <a:cs typeface="Courier New" panose="02070309020205020404" pitchFamily="49" charset="0"/>
              </a:rPr>
              <a:t>packages</a:t>
            </a:r>
            <a:r>
              <a:rPr lang="pt-BR" altLang="en-US" sz="1700" dirty="0">
                <a:cs typeface="Courier New" panose="02070309020205020404" pitchFamily="49" charset="0"/>
              </a:rPr>
              <a:t> </a:t>
            </a:r>
            <a:r>
              <a:rPr lang="pt-BR" altLang="en-US" sz="1700" dirty="0" err="1">
                <a:cs typeface="Courier New" panose="02070309020205020404" pitchFamily="49" charset="0"/>
              </a:rPr>
              <a:t>might</a:t>
            </a:r>
            <a:r>
              <a:rPr lang="pt-BR" altLang="en-US" sz="1700" dirty="0">
                <a:cs typeface="Courier New" panose="02070309020205020404" pitchFamily="49" charset="0"/>
              </a:rPr>
              <a:t> </a:t>
            </a:r>
            <a:r>
              <a:rPr lang="pt-BR" altLang="en-US" sz="1700" dirty="0" err="1">
                <a:cs typeface="Courier New" panose="02070309020205020404" pitchFamily="49" charset="0"/>
              </a:rPr>
              <a:t>depend</a:t>
            </a:r>
            <a:r>
              <a:rPr lang="pt-BR" altLang="en-US" sz="1700" dirty="0">
                <a:cs typeface="Courier New" panose="02070309020205020404" pitchFamily="49" charset="0"/>
              </a:rPr>
              <a:t> </a:t>
            </a:r>
            <a:r>
              <a:rPr lang="pt-BR" altLang="en-US" sz="1700" dirty="0" err="1">
                <a:cs typeface="Courier New" panose="02070309020205020404" pitchFamily="49" charset="0"/>
              </a:rPr>
              <a:t>on</a:t>
            </a:r>
            <a:r>
              <a:rPr lang="pt-BR" altLang="en-US" sz="1700" dirty="0">
                <a:cs typeface="Courier New" panose="02070309020205020404" pitchFamily="49" charset="0"/>
              </a:rPr>
              <a:t> </a:t>
            </a:r>
            <a:r>
              <a:rPr lang="pt-BR" altLang="en-US" sz="1700" dirty="0" err="1">
                <a:cs typeface="Courier New" panose="02070309020205020404" pitchFamily="49" charset="0"/>
              </a:rPr>
              <a:t>the</a:t>
            </a:r>
            <a:r>
              <a:rPr lang="pt-BR" altLang="en-US" sz="1700" dirty="0">
                <a:cs typeface="Courier New" panose="02070309020205020404" pitchFamily="49" charset="0"/>
              </a:rPr>
              <a:t> </a:t>
            </a:r>
            <a:r>
              <a:rPr lang="pt-BR" altLang="en-US" sz="1700" dirty="0" err="1">
                <a:cs typeface="Courier New" panose="02070309020205020404" pitchFamily="49" charset="0"/>
              </a:rPr>
              <a:t>specific</a:t>
            </a:r>
            <a:r>
              <a:rPr lang="pt-BR" altLang="en-US" sz="1700" dirty="0">
                <a:cs typeface="Courier New" panose="02070309020205020404" pitchFamily="49" charset="0"/>
              </a:rPr>
              <a:t> R </a:t>
            </a:r>
            <a:r>
              <a:rPr lang="pt-BR" altLang="en-US" sz="1700" dirty="0" err="1">
                <a:cs typeface="Courier New" panose="02070309020205020404" pitchFamily="49" charset="0"/>
              </a:rPr>
              <a:t>version</a:t>
            </a:r>
            <a:r>
              <a:rPr lang="pt-BR" altLang="en-US" sz="1700" dirty="0">
                <a:cs typeface="Courier New" panose="02070309020205020404" pitchFamily="49" charset="0"/>
              </a:rPr>
              <a:t>, </a:t>
            </a:r>
            <a:r>
              <a:rPr lang="pt-BR" altLang="en-US" sz="1700" dirty="0" err="1">
                <a:cs typeface="Courier New" panose="02070309020205020404" pitchFamily="49" charset="0"/>
              </a:rPr>
              <a:t>so</a:t>
            </a:r>
            <a:r>
              <a:rPr lang="pt-BR" altLang="en-US" sz="1700" dirty="0">
                <a:cs typeface="Courier New" panose="02070309020205020404" pitchFamily="49" charset="0"/>
              </a:rPr>
              <a:t> </a:t>
            </a:r>
            <a:r>
              <a:rPr lang="pt-BR" altLang="en-US" sz="1700" dirty="0" err="1">
                <a:cs typeface="Courier New" panose="02070309020205020404" pitchFamily="49" charset="0"/>
              </a:rPr>
              <a:t>you</a:t>
            </a:r>
            <a:r>
              <a:rPr lang="pt-BR" altLang="en-US" sz="1700" dirty="0">
                <a:cs typeface="Courier New" panose="02070309020205020404" pitchFamily="49" charset="0"/>
              </a:rPr>
              <a:t> </a:t>
            </a:r>
            <a:r>
              <a:rPr lang="pt-BR" altLang="en-US" sz="1700" dirty="0" err="1">
                <a:cs typeface="Courier New" panose="02070309020205020404" pitchFamily="49" charset="0"/>
              </a:rPr>
              <a:t>may</a:t>
            </a:r>
            <a:r>
              <a:rPr lang="pt-BR" altLang="en-US" sz="1700" dirty="0">
                <a:cs typeface="Courier New" panose="02070309020205020404" pitchFamily="49" charset="0"/>
              </a:rPr>
              <a:t> </a:t>
            </a:r>
            <a:r>
              <a:rPr lang="pt-BR" altLang="en-US" sz="1700" dirty="0" err="1">
                <a:cs typeface="Courier New" panose="02070309020205020404" pitchFamily="49" charset="0"/>
              </a:rPr>
              <a:t>need</a:t>
            </a:r>
            <a:r>
              <a:rPr lang="pt-BR" altLang="en-US" sz="1700" dirty="0">
                <a:cs typeface="Courier New" panose="02070309020205020404" pitchFamily="49" charset="0"/>
              </a:rPr>
              <a:t> </a:t>
            </a:r>
            <a:r>
              <a:rPr lang="pt-BR" altLang="en-US" sz="1700" dirty="0" err="1">
                <a:cs typeface="Courier New" panose="02070309020205020404" pitchFamily="49" charset="0"/>
              </a:rPr>
              <a:t>to</a:t>
            </a:r>
            <a:r>
              <a:rPr lang="pt-BR" altLang="en-US" sz="1700" dirty="0">
                <a:cs typeface="Courier New" panose="02070309020205020404" pitchFamily="49" charset="0"/>
              </a:rPr>
              <a:t> </a:t>
            </a:r>
            <a:r>
              <a:rPr lang="pt-BR" altLang="en-US" sz="1700" dirty="0" err="1">
                <a:cs typeface="Courier New" panose="02070309020205020404" pitchFamily="49" charset="0"/>
              </a:rPr>
              <a:t>reinstall</a:t>
            </a:r>
            <a:r>
              <a:rPr lang="pt-BR" altLang="en-US" sz="1700" dirty="0">
                <a:cs typeface="Courier New" panose="02070309020205020404" pitchFamily="49" charset="0"/>
              </a:rPr>
              <a:t> </a:t>
            </a:r>
            <a:r>
              <a:rPr lang="pt-BR" altLang="en-US" sz="1700" dirty="0" err="1">
                <a:cs typeface="Courier New" panose="02070309020205020404" pitchFamily="49" charset="0"/>
              </a:rPr>
              <a:t>them</a:t>
            </a:r>
            <a:r>
              <a:rPr lang="pt-BR" altLang="en-US" sz="1700" dirty="0">
                <a:cs typeface="Courier New" panose="02070309020205020404" pitchFamily="49" charset="0"/>
              </a:rPr>
              <a:t> for </a:t>
            </a:r>
            <a:r>
              <a:rPr lang="pt-BR" altLang="en-US" sz="1700" dirty="0" err="1">
                <a:cs typeface="Courier New" panose="02070309020205020404" pitchFamily="49" charset="0"/>
              </a:rPr>
              <a:t>the</a:t>
            </a:r>
            <a:r>
              <a:rPr lang="pt-BR" altLang="en-US" sz="1700" dirty="0">
                <a:cs typeface="Courier New" panose="02070309020205020404" pitchFamily="49" charset="0"/>
              </a:rPr>
              <a:t> </a:t>
            </a:r>
            <a:r>
              <a:rPr lang="pt-BR" altLang="en-US" sz="1700" dirty="0" err="1">
                <a:cs typeface="Courier New" panose="02070309020205020404" pitchFamily="49" charset="0"/>
              </a:rPr>
              <a:t>other</a:t>
            </a:r>
            <a:r>
              <a:rPr lang="pt-BR" altLang="en-US" sz="1700" dirty="0">
                <a:cs typeface="Courier New" panose="02070309020205020404" pitchFamily="49" charset="0"/>
              </a:rPr>
              <a:t> </a:t>
            </a:r>
            <a:r>
              <a:rPr lang="pt-BR" altLang="en-US" sz="1700" dirty="0" err="1">
                <a:cs typeface="Courier New" panose="02070309020205020404" pitchFamily="49" charset="0"/>
              </a:rPr>
              <a:t>version</a:t>
            </a:r>
            <a:r>
              <a:rPr lang="pt-BR" altLang="en-US" sz="1700" dirty="0">
                <a:cs typeface="Courier New" panose="02070309020205020404" pitchFamily="49" charset="0"/>
              </a:rPr>
              <a:t>.</a:t>
            </a:r>
          </a:p>
        </p:txBody>
      </p:sp>
    </p:spTree>
    <p:extLst>
      <p:ext uri="{BB962C8B-B14F-4D97-AF65-F5344CB8AC3E}">
        <p14:creationId xmlns:p14="http://schemas.microsoft.com/office/powerpoint/2010/main" val="162898949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1130197" y="3904437"/>
            <a:ext cx="3892989" cy="584775"/>
          </a:xfrm>
          <a:prstGeom prst="rect">
            <a:avLst/>
          </a:prstGeom>
          <a:noFill/>
        </p:spPr>
        <p:txBody>
          <a:bodyPr wrap="none" rtlCol="0">
            <a:spAutoFit/>
          </a:bodyPr>
          <a:lstStyle/>
          <a:p>
            <a:pPr algn="ctr"/>
            <a:r>
              <a:rPr lang="en-US" sz="3200" b="1" dirty="0">
                <a:solidFill>
                  <a:schemeClr val="bg1"/>
                </a:solidFill>
                <a:ea typeface="Roboto" panose="02000000000000000000" pitchFamily="2" charset="0"/>
              </a:rPr>
              <a:t>Worker Framework</a:t>
            </a:r>
          </a:p>
        </p:txBody>
      </p:sp>
      <p:sp>
        <p:nvSpPr>
          <p:cNvPr id="6" name="Slide Number Placeholder 5"/>
          <p:cNvSpPr>
            <a:spLocks noGrp="1"/>
          </p:cNvSpPr>
          <p:nvPr>
            <p:ph type="sldNum" sz="quarter" idx="12"/>
          </p:nvPr>
        </p:nvSpPr>
        <p:spPr/>
        <p:txBody>
          <a:bodyPr/>
          <a:lstStyle/>
          <a:p>
            <a:fld id="{A2912448-FEEC-49E8-9588-2DF1F90D57C2}" type="slidenum">
              <a:rPr lang="en-US" smtClean="0"/>
              <a:t>149</a:t>
            </a:fld>
            <a:endParaRPr lang="en-US"/>
          </a:p>
        </p:txBody>
      </p:sp>
    </p:spTree>
    <p:extLst>
      <p:ext uri="{BB962C8B-B14F-4D97-AF65-F5344CB8AC3E}">
        <p14:creationId xmlns:p14="http://schemas.microsoft.com/office/powerpoint/2010/main" val="3627906276"/>
      </p:ext>
    </p:extLst>
  </p:cSld>
  <p:clrMapOvr>
    <a:masterClrMapping/>
  </p:clrMapOvr>
  <mc:AlternateContent xmlns:mc="http://schemas.openxmlformats.org/markup-compatibility/2006">
    <mc:Choice xmlns:p14="http://schemas.microsoft.com/office/powerpoint/2010/main" Requires="p14">
      <p:transition spd="slow" p14:dur="800">
        <p14:flythrough dir="ou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294967295"/>
          </p:nvPr>
        </p:nvSpPr>
        <p:spPr>
          <a:xfrm>
            <a:off x="0" y="6384925"/>
            <a:ext cx="501650" cy="365125"/>
          </a:xfrm>
        </p:spPr>
        <p:txBody>
          <a:bodyPr/>
          <a:lstStyle/>
          <a:p>
            <a:fld id="{569323EB-D539-4D2D-857C-BCBD7A7C7242}" type="slidenum">
              <a:rPr lang="nl-BE" smtClean="0"/>
              <a:t>15</a:t>
            </a:fld>
            <a:endParaRPr lang="nl-BE"/>
          </a:p>
        </p:txBody>
      </p:sp>
      <p:sp>
        <p:nvSpPr>
          <p:cNvPr id="3" name="TextBox 2"/>
          <p:cNvSpPr txBox="1"/>
          <p:nvPr/>
        </p:nvSpPr>
        <p:spPr>
          <a:xfrm>
            <a:off x="518042" y="1081372"/>
            <a:ext cx="7322128" cy="5016758"/>
          </a:xfrm>
          <a:prstGeom prst="rect">
            <a:avLst/>
          </a:prstGeom>
          <a:noFill/>
          <a:ln w="19050">
            <a:solidFill>
              <a:schemeClr val="accent1"/>
            </a:solidFill>
          </a:ln>
        </p:spPr>
        <p:txBody>
          <a:bodyPr wrap="square" rtlCol="0">
            <a:spAutoFit/>
          </a:bodyPr>
          <a:lstStyle/>
          <a:p>
            <a:pPr marL="285750" indent="-285750">
              <a:buFont typeface="Wingdings" panose="05000000000000000000" pitchFamily="2" charset="2"/>
              <a:buChar char="q"/>
            </a:pPr>
            <a:r>
              <a:rPr lang="en-US" sz="2000" dirty="0"/>
              <a:t>Create a secure (4096 bit) </a:t>
            </a:r>
            <a:r>
              <a:rPr lang="en-US" sz="2000" dirty="0">
                <a:hlinkClick r:id="rId3"/>
              </a:rPr>
              <a:t>SSH key pairs</a:t>
            </a:r>
            <a:br>
              <a:rPr lang="en-US" sz="2000" dirty="0"/>
            </a:br>
            <a:r>
              <a:rPr lang="en-US" sz="2000" dirty="0"/>
              <a:t>Upload it on the account page: </a:t>
            </a:r>
            <a:r>
              <a:rPr lang="en-US" sz="2000" dirty="0">
                <a:hlinkClick r:id="rId4"/>
              </a:rPr>
              <a:t>www.account.vscentrum.be</a:t>
            </a:r>
            <a:r>
              <a:rPr lang="en-US" sz="2000" dirty="0"/>
              <a:t> </a:t>
            </a:r>
          </a:p>
          <a:p>
            <a:pPr marL="285750" indent="-285750">
              <a:buFont typeface="Wingdings" panose="05000000000000000000" pitchFamily="2" charset="2"/>
              <a:buChar char="q"/>
            </a:pPr>
            <a:r>
              <a:rPr lang="en-US" sz="2000" dirty="0"/>
              <a:t>You need to </a:t>
            </a:r>
            <a:r>
              <a:rPr lang="en-US" sz="2000" dirty="0">
                <a:hlinkClick r:id="rId5"/>
              </a:rPr>
              <a:t>request a VSC account</a:t>
            </a:r>
            <a:r>
              <a:rPr lang="en-US" sz="2000" dirty="0"/>
              <a:t> </a:t>
            </a:r>
            <a:br>
              <a:rPr lang="en-US" sz="2000" dirty="0"/>
            </a:br>
            <a:r>
              <a:rPr lang="en-US" sz="2000" dirty="0"/>
              <a:t>Normally processed swiftly</a:t>
            </a:r>
          </a:p>
          <a:p>
            <a:pPr marL="285750" indent="-285750">
              <a:buFont typeface="Wingdings" panose="05000000000000000000" pitchFamily="2" charset="2"/>
              <a:buChar char="q"/>
            </a:pPr>
            <a:r>
              <a:rPr lang="en-US" sz="2000" dirty="0"/>
              <a:t>Request </a:t>
            </a:r>
            <a:r>
              <a:rPr lang="en-US" sz="2000" dirty="0">
                <a:hlinkClick r:id="rId6"/>
              </a:rPr>
              <a:t>introductory credits</a:t>
            </a:r>
            <a:r>
              <a:rPr lang="en-US" sz="2000" dirty="0"/>
              <a:t> (2000 free credits for 6 months)</a:t>
            </a:r>
          </a:p>
          <a:p>
            <a:pPr marL="285750" indent="-285750">
              <a:buFont typeface="Wingdings" panose="05000000000000000000" pitchFamily="2" charset="2"/>
              <a:buChar char="q"/>
            </a:pPr>
            <a:r>
              <a:rPr lang="en-US" sz="2000" dirty="0"/>
              <a:t>Request </a:t>
            </a:r>
            <a:r>
              <a:rPr lang="en-US" sz="2000" dirty="0">
                <a:hlinkClick r:id="rId7"/>
              </a:rPr>
              <a:t>project credits</a:t>
            </a:r>
            <a:r>
              <a:rPr lang="en-US" sz="2000" dirty="0"/>
              <a:t> (for supervisors and project leaders)</a:t>
            </a:r>
            <a:br>
              <a:rPr lang="en-US" sz="2000" dirty="0"/>
            </a:br>
            <a:r>
              <a:rPr lang="en-US" sz="2000" dirty="0"/>
              <a:t>You need to create a VSC group</a:t>
            </a:r>
            <a:br>
              <a:rPr lang="en-US" sz="2000" dirty="0"/>
            </a:br>
            <a:r>
              <a:rPr lang="en-US" sz="2000" dirty="0"/>
              <a:t>Add users to the group to give them access to use credits</a:t>
            </a:r>
            <a:br>
              <a:rPr lang="en-US" sz="2000" dirty="0"/>
            </a:br>
            <a:r>
              <a:rPr lang="en-US" sz="2000" dirty="0"/>
              <a:t>Fill out the request form</a:t>
            </a:r>
          </a:p>
          <a:p>
            <a:pPr marL="285750" indent="-285750">
              <a:buFont typeface="Wingdings" panose="05000000000000000000" pitchFamily="2" charset="2"/>
              <a:buChar char="q"/>
            </a:pPr>
            <a:r>
              <a:rPr lang="en-US" sz="2000" dirty="0"/>
              <a:t>Extra storage requests</a:t>
            </a:r>
            <a:br>
              <a:rPr lang="en-US" sz="2000" dirty="0"/>
            </a:br>
            <a:r>
              <a:rPr lang="en-US" sz="2000" dirty="0"/>
              <a:t>Scratch extension: free of charge</a:t>
            </a:r>
            <a:br>
              <a:rPr lang="en-US" sz="2000" dirty="0"/>
            </a:br>
            <a:r>
              <a:rPr lang="en-US" sz="2000" dirty="0"/>
              <a:t>Archive </a:t>
            </a:r>
            <a:r>
              <a:rPr lang="en-US" sz="2000" dirty="0" err="1"/>
              <a:t>fileset</a:t>
            </a:r>
            <a:r>
              <a:rPr lang="en-US" sz="2000" dirty="0"/>
              <a:t>: 70 € per TB per year</a:t>
            </a:r>
            <a:br>
              <a:rPr lang="en-US" sz="2000" dirty="0"/>
            </a:br>
            <a:r>
              <a:rPr lang="en-US" sz="2000" dirty="0"/>
              <a:t>Staging </a:t>
            </a:r>
            <a:r>
              <a:rPr lang="en-US" sz="2000" dirty="0" err="1"/>
              <a:t>fileset</a:t>
            </a:r>
            <a:r>
              <a:rPr lang="en-US" sz="2000" dirty="0"/>
              <a:t>: 130 € per TB per year</a:t>
            </a:r>
          </a:p>
          <a:p>
            <a:pPr marL="285750" indent="-285750">
              <a:buFont typeface="Wingdings" panose="05000000000000000000" pitchFamily="2" charset="2"/>
              <a:buChar char="q"/>
            </a:pPr>
            <a:r>
              <a:rPr lang="en-US" sz="2000" dirty="0"/>
              <a:t>All service costs (compute and storage) are all explained </a:t>
            </a:r>
            <a:br>
              <a:rPr lang="en-US" sz="2000" dirty="0"/>
            </a:br>
            <a:r>
              <a:rPr lang="en-US" sz="2000" dirty="0"/>
              <a:t>Go to ICTS service </a:t>
            </a:r>
            <a:r>
              <a:rPr lang="en-US" sz="2000" dirty="0" err="1"/>
              <a:t>catalogus</a:t>
            </a:r>
            <a:r>
              <a:rPr lang="en-US" sz="2000" dirty="0"/>
              <a:t>: </a:t>
            </a:r>
            <a:r>
              <a:rPr lang="nl-BE" sz="2000" dirty="0">
                <a:hlinkClick r:id="rId8"/>
              </a:rPr>
              <a:t>https://icts.kuleuven.be/sc</a:t>
            </a:r>
            <a:br>
              <a:rPr lang="nl-BE" sz="2000" dirty="0"/>
            </a:br>
            <a:r>
              <a:rPr lang="nl-BE" sz="2000" dirty="0"/>
              <a:t>Click on </a:t>
            </a:r>
            <a:r>
              <a:rPr lang="nl-BE" sz="2000" dirty="0">
                <a:hlinkClick r:id="rId9"/>
              </a:rPr>
              <a:t>High Performance Computing</a:t>
            </a:r>
            <a:r>
              <a:rPr lang="nl-BE" sz="2000" dirty="0"/>
              <a:t> (NL/EN)</a:t>
            </a:r>
          </a:p>
        </p:txBody>
      </p:sp>
      <p:sp>
        <p:nvSpPr>
          <p:cNvPr id="4" name="Title 1"/>
          <p:cNvSpPr txBox="1">
            <a:spLocks/>
          </p:cNvSpPr>
          <p:nvPr/>
        </p:nvSpPr>
        <p:spPr>
          <a:xfrm>
            <a:off x="501650" y="419826"/>
            <a:ext cx="6528128" cy="749499"/>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dirty="0"/>
              <a:t>Become a VSC user</a:t>
            </a:r>
          </a:p>
        </p:txBody>
      </p:sp>
      <p:pic>
        <p:nvPicPr>
          <p:cNvPr id="5" name="Picture 4"/>
          <p:cNvPicPr>
            <a:picLocks noChangeAspect="1"/>
          </p:cNvPicPr>
          <p:nvPr/>
        </p:nvPicPr>
        <p:blipFill>
          <a:blip r:embed="rId10"/>
          <a:stretch>
            <a:fillRect/>
          </a:stretch>
        </p:blipFill>
        <p:spPr>
          <a:xfrm>
            <a:off x="8400256" y="3589751"/>
            <a:ext cx="3546352" cy="2417409"/>
          </a:xfrm>
          <a:prstGeom prst="rect">
            <a:avLst/>
          </a:prstGeom>
        </p:spPr>
      </p:pic>
      <p:pic>
        <p:nvPicPr>
          <p:cNvPr id="6" name="Picture 5"/>
          <p:cNvPicPr>
            <a:picLocks noChangeAspect="1"/>
          </p:cNvPicPr>
          <p:nvPr/>
        </p:nvPicPr>
        <p:blipFill>
          <a:blip r:embed="rId11"/>
          <a:stretch>
            <a:fillRect/>
          </a:stretch>
        </p:blipFill>
        <p:spPr>
          <a:xfrm>
            <a:off x="8400256" y="977298"/>
            <a:ext cx="3546352" cy="2163670"/>
          </a:xfrm>
          <a:prstGeom prst="rect">
            <a:avLst/>
          </a:prstGeom>
        </p:spPr>
      </p:pic>
    </p:spTree>
    <p:extLst>
      <p:ext uri="{BB962C8B-B14F-4D97-AF65-F5344CB8AC3E}">
        <p14:creationId xmlns:p14="http://schemas.microsoft.com/office/powerpoint/2010/main" val="2209278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150</a:t>
            </a:fld>
            <a:endParaRPr lang="nl-BE" dirty="0"/>
          </a:p>
        </p:txBody>
      </p:sp>
      <p:sp>
        <p:nvSpPr>
          <p:cNvPr id="12291" name="Rectangle 3"/>
          <p:cNvSpPr>
            <a:spLocks noGrp="1" noChangeArrowheads="1"/>
          </p:cNvSpPr>
          <p:nvPr>
            <p:ph idx="1"/>
          </p:nvPr>
        </p:nvSpPr>
        <p:spPr>
          <a:xfrm>
            <a:off x="1991544" y="1124744"/>
            <a:ext cx="8496496" cy="4428000"/>
          </a:xfrm>
        </p:spPr>
        <p:txBody>
          <a:bodyPr/>
          <a:lstStyle/>
          <a:p>
            <a:r>
              <a:rPr lang="en-US" b="1" dirty="0"/>
              <a:t>Serial application</a:t>
            </a:r>
            <a:r>
              <a:rPr lang="en-US" dirty="0"/>
              <a:t>: a program that runs a single process, with a single thread.  All computations are done sequentially, i.e., one after the other, no explicit parallelism is used.</a:t>
            </a:r>
            <a:endParaRPr lang="pl-PL" dirty="0"/>
          </a:p>
          <a:p>
            <a:r>
              <a:rPr lang="en-US" b="1" dirty="0"/>
              <a:t>Multi-core application</a:t>
            </a:r>
            <a:r>
              <a:rPr lang="en-US" dirty="0"/>
              <a:t>: a multi-core application uses more than one core of processor during its execution by running multiple threads, also called a shared memory application.</a:t>
            </a:r>
          </a:p>
          <a:p>
            <a:r>
              <a:rPr lang="en-US" b="1" dirty="0"/>
              <a:t>Distributed application</a:t>
            </a:r>
            <a:r>
              <a:rPr lang="en-US" dirty="0"/>
              <a:t>: an application that uses multiple compute nodes for its computations, concurrent computations are executed as processes.  These processes communicate by exchanging messages, typically implemented by calls to an MPI library.  Messages can be used to exchange data and coordinate the execution.</a:t>
            </a:r>
          </a:p>
          <a:p>
            <a:endParaRPr lang="en-US" dirty="0"/>
          </a:p>
        </p:txBody>
      </p:sp>
      <p:sp>
        <p:nvSpPr>
          <p:cNvPr id="12290" name="Rectangle 2"/>
          <p:cNvSpPr>
            <a:spLocks noGrp="1" noChangeArrowheads="1"/>
          </p:cNvSpPr>
          <p:nvPr>
            <p:ph type="title"/>
          </p:nvPr>
        </p:nvSpPr>
        <p:spPr/>
        <p:txBody>
          <a:bodyPr/>
          <a:lstStyle/>
          <a:p>
            <a:pPr eaLnBrk="1" hangingPunct="1"/>
            <a:r>
              <a:rPr lang="pl-PL" altLang="en-US" dirty="0"/>
              <a:t>Glossary</a:t>
            </a:r>
            <a:endParaRPr lang="en-US" altLang="en-US" dirty="0"/>
          </a:p>
        </p:txBody>
      </p:sp>
    </p:spTree>
    <p:extLst>
      <p:ext uri="{BB962C8B-B14F-4D97-AF65-F5344CB8AC3E}">
        <p14:creationId xmlns:p14="http://schemas.microsoft.com/office/powerpoint/2010/main" val="113475814"/>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151</a:t>
            </a:fld>
            <a:endParaRPr lang="nl-BE" dirty="0"/>
          </a:p>
        </p:txBody>
      </p:sp>
      <p:sp>
        <p:nvSpPr>
          <p:cNvPr id="39939" name="Rectangle 3"/>
          <p:cNvSpPr>
            <a:spLocks noGrp="1" noChangeArrowheads="1"/>
          </p:cNvSpPr>
          <p:nvPr>
            <p:ph idx="1"/>
          </p:nvPr>
        </p:nvSpPr>
        <p:spPr/>
        <p:txBody>
          <a:bodyPr/>
          <a:lstStyle/>
          <a:p>
            <a:pPr eaLnBrk="1" hangingPunct="1"/>
            <a:r>
              <a:rPr lang="en-US" altLang="en-US" dirty="0"/>
              <a:t>Serial: </a:t>
            </a:r>
          </a:p>
          <a:p>
            <a:pPr lvl="1" eaLnBrk="1" hangingPunct="1"/>
            <a:r>
              <a:rPr lang="en-US" altLang="en-US" dirty="0"/>
              <a:t>one program, on one core</a:t>
            </a:r>
          </a:p>
          <a:p>
            <a:pPr eaLnBrk="1" hangingPunct="1"/>
            <a:r>
              <a:rPr lang="en-US" altLang="en-US" dirty="0"/>
              <a:t>’Embarrassingly parallel’ problems: </a:t>
            </a:r>
          </a:p>
          <a:p>
            <a:pPr lvl="1" eaLnBrk="1" hangingPunct="1"/>
            <a:r>
              <a:rPr lang="en-US" altLang="en-US" dirty="0"/>
              <a:t>lots of runs of one program, with different parameters</a:t>
            </a:r>
          </a:p>
          <a:p>
            <a:pPr eaLnBrk="1" hangingPunct="1"/>
            <a:r>
              <a:rPr lang="en-US" altLang="en-US" dirty="0"/>
              <a:t>Problems that require ’real’ parallel algorithms</a:t>
            </a:r>
          </a:p>
          <a:p>
            <a:pPr lvl="1" eaLnBrk="1" hangingPunct="1"/>
            <a:r>
              <a:rPr lang="en-US" altLang="en-US" dirty="0" err="1"/>
              <a:t>OpenMP</a:t>
            </a:r>
            <a:endParaRPr lang="en-US" altLang="en-US" dirty="0"/>
          </a:p>
          <a:p>
            <a:pPr lvl="1" eaLnBrk="1" hangingPunct="1"/>
            <a:r>
              <a:rPr lang="en-US" altLang="en-US" dirty="0"/>
              <a:t>MPI : Message Passing Interface</a:t>
            </a:r>
          </a:p>
        </p:txBody>
      </p:sp>
      <p:sp>
        <p:nvSpPr>
          <p:cNvPr id="39938" name="Rectangle 2"/>
          <p:cNvSpPr>
            <a:spLocks noGrp="1" noChangeArrowheads="1"/>
          </p:cNvSpPr>
          <p:nvPr>
            <p:ph type="title"/>
          </p:nvPr>
        </p:nvSpPr>
        <p:spPr/>
        <p:txBody>
          <a:bodyPr/>
          <a:lstStyle/>
          <a:p>
            <a:pPr eaLnBrk="1" hangingPunct="1"/>
            <a:r>
              <a:rPr lang="en-US" altLang="en-US"/>
              <a:t>Parallel Computing</a:t>
            </a:r>
          </a:p>
        </p:txBody>
      </p:sp>
      <p:sp>
        <p:nvSpPr>
          <p:cNvPr id="6" name="Cloud Callout 5"/>
          <p:cNvSpPr/>
          <p:nvPr/>
        </p:nvSpPr>
        <p:spPr>
          <a:xfrm>
            <a:off x="8112224" y="1628800"/>
            <a:ext cx="1512168" cy="792088"/>
          </a:xfrm>
          <a:prstGeom prst="cloudCallout">
            <a:avLst>
              <a:gd name="adj1" fmla="val -69075"/>
              <a:gd name="adj2" fmla="val 72421"/>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Lucky you!</a:t>
            </a:r>
            <a:endParaRPr lang="nl-BE" dirty="0"/>
          </a:p>
        </p:txBody>
      </p:sp>
      <p:sp>
        <p:nvSpPr>
          <p:cNvPr id="3" name="Oval Callout 2"/>
          <p:cNvSpPr/>
          <p:nvPr/>
        </p:nvSpPr>
        <p:spPr>
          <a:xfrm>
            <a:off x="6168008" y="490563"/>
            <a:ext cx="3816424" cy="926873"/>
          </a:xfrm>
          <a:prstGeom prst="wedgeEllipseCallout">
            <a:avLst>
              <a:gd name="adj1" fmla="val -34991"/>
              <a:gd name="adj2" fmla="val 141423"/>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7032104" y="597986"/>
            <a:ext cx="2304256" cy="646331"/>
          </a:xfrm>
          <a:prstGeom prst="rect">
            <a:avLst/>
          </a:prstGeom>
          <a:noFill/>
        </p:spPr>
        <p:txBody>
          <a:bodyPr wrap="square" rtlCol="0">
            <a:spAutoFit/>
          </a:bodyPr>
          <a:lstStyle/>
          <a:p>
            <a:r>
              <a:rPr lang="en-US" dirty="0">
                <a:solidFill>
                  <a:schemeClr val="bg1"/>
                </a:solidFill>
              </a:rPr>
              <a:t>Talk to us about worker framework</a:t>
            </a:r>
          </a:p>
        </p:txBody>
      </p:sp>
    </p:spTree>
    <p:extLst>
      <p:ext uri="{BB962C8B-B14F-4D97-AF65-F5344CB8AC3E}">
        <p14:creationId xmlns:p14="http://schemas.microsoft.com/office/powerpoint/2010/main" val="1080309270"/>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8" name="Title 1"/>
          <p:cNvSpPr>
            <a:spLocks noGrp="1"/>
          </p:cNvSpPr>
          <p:nvPr>
            <p:ph type="title"/>
          </p:nvPr>
        </p:nvSpPr>
        <p:spPr>
          <a:xfrm>
            <a:off x="2009775" y="274638"/>
            <a:ext cx="8229600" cy="1143000"/>
          </a:xfrm>
        </p:spPr>
        <p:txBody>
          <a:bodyPr/>
          <a:lstStyle/>
          <a:p>
            <a:pPr eaLnBrk="1" hangingPunct="1"/>
            <a:r>
              <a:rPr lang="en-US" dirty="0"/>
              <a:t>Use case: parameter exploration  </a:t>
            </a:r>
            <a:endParaRPr lang="nl-BE" dirty="0"/>
          </a:p>
        </p:txBody>
      </p:sp>
      <p:sp>
        <p:nvSpPr>
          <p:cNvPr id="6" name="Slide Number Placeholder 5"/>
          <p:cNvSpPr>
            <a:spLocks noGrp="1"/>
          </p:cNvSpPr>
          <p:nvPr>
            <p:ph type="sldNum" sz="quarter" idx="4294967295"/>
          </p:nvPr>
        </p:nvSpPr>
        <p:spPr>
          <a:xfrm>
            <a:off x="5844851" y="6384346"/>
            <a:ext cx="502300" cy="365125"/>
          </a:xfrm>
        </p:spPr>
        <p:txBody>
          <a:bodyPr/>
          <a:lstStyle/>
          <a:p>
            <a:fld id="{0AA598EC-1C61-495B-A9F8-4410E339CCF5}" type="slidenum">
              <a:rPr lang="en-US" smtClean="0"/>
              <a:t>152</a:t>
            </a:fld>
            <a:endParaRPr lang="en-US"/>
          </a:p>
        </p:txBody>
      </p:sp>
      <p:graphicFrame>
        <p:nvGraphicFramePr>
          <p:cNvPr id="3" name="Table 2"/>
          <p:cNvGraphicFramePr>
            <a:graphicFrameLocks noGrp="1"/>
          </p:cNvGraphicFramePr>
          <p:nvPr/>
        </p:nvGraphicFramePr>
        <p:xfrm>
          <a:off x="4095750" y="1628800"/>
          <a:ext cx="6096000" cy="1482724"/>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20000"/>
                    </a:ext>
                  </a:extLst>
                </a:gridCol>
                <a:gridCol w="2032000">
                  <a:extLst>
                    <a:ext uri="{9D8B030D-6E8A-4147-A177-3AD203B41FA5}">
                      <a16:colId xmlns:a16="http://schemas.microsoft.com/office/drawing/2014/main" val="20001"/>
                    </a:ext>
                  </a:extLst>
                </a:gridCol>
                <a:gridCol w="2032000">
                  <a:extLst>
                    <a:ext uri="{9D8B030D-6E8A-4147-A177-3AD203B41FA5}">
                      <a16:colId xmlns:a16="http://schemas.microsoft.com/office/drawing/2014/main" val="20002"/>
                    </a:ext>
                  </a:extLst>
                </a:gridCol>
              </a:tblGrid>
              <a:tr h="370681">
                <a:tc>
                  <a:txBody>
                    <a:bodyPr/>
                    <a:lstStyle/>
                    <a:p>
                      <a:r>
                        <a:rPr lang="en-US" sz="1800" dirty="0"/>
                        <a:t>temperature</a:t>
                      </a:r>
                      <a:endParaRPr lang="nl-BE" sz="1800" dirty="0"/>
                    </a:p>
                  </a:txBody>
                  <a:tcPr marT="45700" marB="45700"/>
                </a:tc>
                <a:tc>
                  <a:txBody>
                    <a:bodyPr/>
                    <a:lstStyle/>
                    <a:p>
                      <a:r>
                        <a:rPr lang="en-US" sz="1800" dirty="0"/>
                        <a:t>pressure</a:t>
                      </a:r>
                      <a:endParaRPr lang="nl-BE" sz="1800" dirty="0"/>
                    </a:p>
                  </a:txBody>
                  <a:tcPr marT="45700" marB="45700"/>
                </a:tc>
                <a:tc>
                  <a:txBody>
                    <a:bodyPr/>
                    <a:lstStyle/>
                    <a:p>
                      <a:r>
                        <a:rPr lang="en-US" sz="1800" dirty="0"/>
                        <a:t>humidity</a:t>
                      </a:r>
                      <a:endParaRPr lang="nl-BE" sz="1800" dirty="0"/>
                    </a:p>
                  </a:txBody>
                  <a:tcPr marT="45700" marB="45700"/>
                </a:tc>
                <a:extLst>
                  <a:ext uri="{0D108BD9-81ED-4DB2-BD59-A6C34878D82A}">
                    <a16:rowId xmlns:a16="http://schemas.microsoft.com/office/drawing/2014/main" val="10000"/>
                  </a:ext>
                </a:extLst>
              </a:tr>
              <a:tr h="370681">
                <a:tc>
                  <a:txBody>
                    <a:bodyPr/>
                    <a:lstStyle/>
                    <a:p>
                      <a:r>
                        <a:rPr lang="en-US" sz="1800" dirty="0"/>
                        <a:t>293.0</a:t>
                      </a:r>
                    </a:p>
                  </a:txBody>
                  <a:tcPr marT="45700" marB="45700"/>
                </a:tc>
                <a:tc>
                  <a:txBody>
                    <a:bodyPr/>
                    <a:lstStyle/>
                    <a:p>
                      <a:r>
                        <a:rPr lang="en-US" sz="1800" dirty="0"/>
                        <a:t>1.0e05</a:t>
                      </a:r>
                      <a:endParaRPr lang="nl-BE" sz="1800" dirty="0"/>
                    </a:p>
                  </a:txBody>
                  <a:tcPr marT="45700" marB="45700"/>
                </a:tc>
                <a:tc>
                  <a:txBody>
                    <a:bodyPr/>
                    <a:lstStyle/>
                    <a:p>
                      <a:r>
                        <a:rPr lang="en-US" sz="1800" dirty="0"/>
                        <a:t>87</a:t>
                      </a:r>
                      <a:endParaRPr lang="nl-BE" sz="1800" dirty="0"/>
                    </a:p>
                  </a:txBody>
                  <a:tcPr marT="45700" marB="45700"/>
                </a:tc>
                <a:extLst>
                  <a:ext uri="{0D108BD9-81ED-4DB2-BD59-A6C34878D82A}">
                    <a16:rowId xmlns:a16="http://schemas.microsoft.com/office/drawing/2014/main" val="10001"/>
                  </a:ext>
                </a:extLst>
              </a:tr>
              <a:tr h="370681">
                <a:tc>
                  <a:txBody>
                    <a:bodyPr/>
                    <a:lstStyle/>
                    <a:p>
                      <a:r>
                        <a:rPr lang="en-US" sz="1800" dirty="0"/>
                        <a:t>…</a:t>
                      </a:r>
                      <a:endParaRPr lang="nl-BE" sz="1800" dirty="0"/>
                    </a:p>
                  </a:txBody>
                  <a:tcPr marT="45700" marB="45700"/>
                </a:tc>
                <a:tc>
                  <a:txBody>
                    <a:bodyPr/>
                    <a:lstStyle/>
                    <a:p>
                      <a:r>
                        <a:rPr lang="en-US" sz="1800" dirty="0"/>
                        <a:t>…</a:t>
                      </a:r>
                      <a:endParaRPr lang="nl-BE" sz="1800" dirty="0"/>
                    </a:p>
                  </a:txBody>
                  <a:tcPr marT="45700" marB="45700"/>
                </a:tc>
                <a:tc>
                  <a:txBody>
                    <a:bodyPr/>
                    <a:lstStyle/>
                    <a:p>
                      <a:r>
                        <a:rPr lang="en-US" sz="1800" dirty="0"/>
                        <a:t>…</a:t>
                      </a:r>
                      <a:endParaRPr lang="nl-BE" sz="1800" dirty="0"/>
                    </a:p>
                  </a:txBody>
                  <a:tcPr marT="45700" marB="45700"/>
                </a:tc>
                <a:extLst>
                  <a:ext uri="{0D108BD9-81ED-4DB2-BD59-A6C34878D82A}">
                    <a16:rowId xmlns:a16="http://schemas.microsoft.com/office/drawing/2014/main" val="10002"/>
                  </a:ext>
                </a:extLst>
              </a:tr>
              <a:tr h="370681">
                <a:tc>
                  <a:txBody>
                    <a:bodyPr/>
                    <a:lstStyle/>
                    <a:p>
                      <a:r>
                        <a:rPr lang="en-US" sz="1800" dirty="0"/>
                        <a:t>313.0</a:t>
                      </a:r>
                      <a:endParaRPr lang="nl-BE" sz="1800" dirty="0"/>
                    </a:p>
                  </a:txBody>
                  <a:tcPr marT="45700" marB="45700"/>
                </a:tc>
                <a:tc>
                  <a:txBody>
                    <a:bodyPr/>
                    <a:lstStyle/>
                    <a:p>
                      <a:r>
                        <a:rPr lang="en-US" sz="1800" dirty="0"/>
                        <a:t>1.3e05</a:t>
                      </a:r>
                      <a:endParaRPr lang="nl-BE" sz="1800" dirty="0"/>
                    </a:p>
                  </a:txBody>
                  <a:tcPr marT="45700" marB="45700"/>
                </a:tc>
                <a:tc>
                  <a:txBody>
                    <a:bodyPr/>
                    <a:lstStyle/>
                    <a:p>
                      <a:r>
                        <a:rPr lang="en-US" sz="1800" dirty="0"/>
                        <a:t>75</a:t>
                      </a:r>
                      <a:endParaRPr lang="nl-BE" sz="1800" dirty="0"/>
                    </a:p>
                  </a:txBody>
                  <a:tcPr marT="45700" marB="45700"/>
                </a:tc>
                <a:extLst>
                  <a:ext uri="{0D108BD9-81ED-4DB2-BD59-A6C34878D82A}">
                    <a16:rowId xmlns:a16="http://schemas.microsoft.com/office/drawing/2014/main" val="10003"/>
                  </a:ext>
                </a:extLst>
              </a:tr>
            </a:tbl>
          </a:graphicData>
        </a:graphic>
      </p:graphicFrame>
      <p:grpSp>
        <p:nvGrpSpPr>
          <p:cNvPr id="4" name="Group 3"/>
          <p:cNvGrpSpPr/>
          <p:nvPr/>
        </p:nvGrpSpPr>
        <p:grpSpPr>
          <a:xfrm>
            <a:off x="2009775" y="3425838"/>
            <a:ext cx="7213620" cy="1480491"/>
            <a:chOff x="428625" y="3751275"/>
            <a:chExt cx="7213620" cy="1480491"/>
          </a:xfrm>
        </p:grpSpPr>
        <p:sp>
          <p:nvSpPr>
            <p:cNvPr id="4121" name="TextBox 3"/>
            <p:cNvSpPr txBox="1">
              <a:spLocks noChangeArrowheads="1"/>
            </p:cNvSpPr>
            <p:nvPr/>
          </p:nvSpPr>
          <p:spPr bwMode="auto">
            <a:xfrm>
              <a:off x="428625" y="3754438"/>
              <a:ext cx="7213620" cy="1477328"/>
            </a:xfrm>
            <a:prstGeom prst="rect">
              <a:avLst/>
            </a:prstGeom>
            <a:solidFill>
              <a:schemeClr val="bg1">
                <a:lumMod val="95000"/>
              </a:schemeClr>
            </a:solidFill>
            <a:ln w="9525">
              <a:solidFill>
                <a:schemeClr val="tx1"/>
              </a:solidFill>
              <a:miter lim="800000"/>
              <a:headEnd/>
              <a:tailEnd/>
            </a:ln>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dirty="0">
                  <a:latin typeface="Courier New" pitchFamily="49" charset="0"/>
                  <a:cs typeface="Courier New" pitchFamily="49" charset="0"/>
                </a:rPr>
                <a:t>#!/bin/bash –l</a:t>
              </a:r>
            </a:p>
            <a:p>
              <a:pPr eaLnBrk="1" hangingPunct="1"/>
              <a:r>
                <a:rPr lang="en-US" dirty="0">
                  <a:latin typeface="Courier New" pitchFamily="49" charset="0"/>
                  <a:cs typeface="Courier New" pitchFamily="49" charset="0"/>
                </a:rPr>
                <a:t>#PBS –l nodes=1:ppn=1  -l </a:t>
              </a:r>
              <a:r>
                <a:rPr lang="en-US" dirty="0" err="1">
                  <a:latin typeface="Courier New" pitchFamily="49" charset="0"/>
                  <a:cs typeface="Courier New" pitchFamily="49" charset="0"/>
                </a:rPr>
                <a:t>walltime</a:t>
              </a:r>
              <a:r>
                <a:rPr lang="en-US" dirty="0">
                  <a:latin typeface="Courier New" pitchFamily="49" charset="0"/>
                  <a:cs typeface="Courier New" pitchFamily="49" charset="0"/>
                </a:rPr>
                <a:t>=00:10:00</a:t>
              </a:r>
            </a:p>
            <a:p>
              <a:pPr eaLnBrk="1" hangingPunct="1"/>
              <a:endParaRPr lang="en-US" dirty="0">
                <a:latin typeface="Courier New" pitchFamily="49" charset="0"/>
                <a:cs typeface="Courier New" pitchFamily="49" charset="0"/>
              </a:endParaRPr>
            </a:p>
            <a:p>
              <a:pPr eaLnBrk="1" hangingPunct="1"/>
              <a:r>
                <a:rPr lang="en-US" dirty="0">
                  <a:latin typeface="Courier New" pitchFamily="49" charset="0"/>
                  <a:cs typeface="Courier New" pitchFamily="49" charset="0"/>
                </a:rPr>
                <a:t>cd $PBS_O_WORKDIR</a:t>
              </a:r>
              <a:br>
                <a:rPr lang="en-US" dirty="0">
                  <a:latin typeface="Courier New" pitchFamily="49" charset="0"/>
                  <a:cs typeface="Courier New" pitchFamily="49" charset="0"/>
                </a:rPr>
              </a:br>
              <a:r>
                <a:rPr lang="en-US" dirty="0">
                  <a:latin typeface="Courier New" pitchFamily="49" charset="0"/>
                  <a:cs typeface="Courier New" pitchFamily="49" charset="0"/>
                </a:rPr>
                <a:t>weather –p 1.0e05  –t 293.0  –h 87</a:t>
              </a:r>
            </a:p>
          </p:txBody>
        </p:sp>
        <p:sp>
          <p:nvSpPr>
            <p:cNvPr id="7" name="TextBox 8"/>
            <p:cNvSpPr txBox="1">
              <a:spLocks noChangeArrowheads="1"/>
            </p:cNvSpPr>
            <p:nvPr/>
          </p:nvSpPr>
          <p:spPr bwMode="auto">
            <a:xfrm>
              <a:off x="6403076" y="3751275"/>
              <a:ext cx="1239169" cy="276999"/>
            </a:xfrm>
            <a:prstGeom prst="rect">
              <a:avLst/>
            </a:prstGeom>
            <a:solidFill>
              <a:srgbClr val="FFFFFF"/>
            </a:solidFill>
            <a:ln w="9525">
              <a:solidFill>
                <a:srgbClr val="000000"/>
              </a:solidFill>
              <a:miter lim="800000"/>
              <a:headEnd/>
              <a:tailEnd/>
            </a:ln>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1200" b="1" dirty="0">
                  <a:latin typeface="Courier New" panose="02070309020205020404" pitchFamily="49" charset="0"/>
                  <a:cs typeface="Courier New" panose="02070309020205020404" pitchFamily="49" charset="0"/>
                </a:rPr>
                <a:t>job_001.pbs</a:t>
              </a:r>
              <a:endParaRPr lang="nl-BE" sz="1200" b="1" dirty="0">
                <a:latin typeface="Courier New" panose="02070309020205020404" pitchFamily="49" charset="0"/>
                <a:cs typeface="Courier New" panose="02070309020205020404" pitchFamily="49" charset="0"/>
              </a:endParaRPr>
            </a:p>
          </p:txBody>
        </p:sp>
      </p:grpSp>
      <p:grpSp>
        <p:nvGrpSpPr>
          <p:cNvPr id="18" name="Group 17"/>
          <p:cNvGrpSpPr/>
          <p:nvPr/>
        </p:nvGrpSpPr>
        <p:grpSpPr>
          <a:xfrm>
            <a:off x="2151296" y="4026320"/>
            <a:ext cx="7585351" cy="1477328"/>
            <a:chOff x="627295" y="4026320"/>
            <a:chExt cx="7585351" cy="1477328"/>
          </a:xfrm>
          <a:effectLst>
            <a:outerShdw blurRad="50800" dist="38100" dir="8100000" algn="tr" rotWithShape="0">
              <a:prstClr val="black">
                <a:alpha val="40000"/>
              </a:prstClr>
            </a:outerShdw>
          </a:effectLst>
        </p:grpSpPr>
        <p:grpSp>
          <p:nvGrpSpPr>
            <p:cNvPr id="12" name="Group 11"/>
            <p:cNvGrpSpPr/>
            <p:nvPr/>
          </p:nvGrpSpPr>
          <p:grpSpPr>
            <a:xfrm>
              <a:off x="993765" y="4026320"/>
              <a:ext cx="7218881" cy="1477328"/>
              <a:chOff x="428625" y="3754438"/>
              <a:chExt cx="7218881" cy="1477328"/>
            </a:xfrm>
          </p:grpSpPr>
          <p:sp>
            <p:nvSpPr>
              <p:cNvPr id="13" name="TextBox 3"/>
              <p:cNvSpPr txBox="1">
                <a:spLocks noChangeArrowheads="1"/>
              </p:cNvSpPr>
              <p:nvPr/>
            </p:nvSpPr>
            <p:spPr bwMode="auto">
              <a:xfrm>
                <a:off x="428625" y="3754438"/>
                <a:ext cx="7213620" cy="1477328"/>
              </a:xfrm>
              <a:prstGeom prst="rect">
                <a:avLst/>
              </a:prstGeom>
              <a:solidFill>
                <a:schemeClr val="bg1">
                  <a:lumMod val="95000"/>
                </a:schemeClr>
              </a:solidFill>
              <a:ln w="9525">
                <a:solidFill>
                  <a:schemeClr val="tx1"/>
                </a:solidFill>
                <a:miter lim="800000"/>
                <a:headEnd/>
                <a:tailEnd/>
              </a:ln>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dirty="0">
                    <a:latin typeface="Courier New" pitchFamily="49" charset="0"/>
                    <a:cs typeface="Courier New" pitchFamily="49" charset="0"/>
                  </a:rPr>
                  <a:t>#!/bin/bash –l</a:t>
                </a:r>
              </a:p>
              <a:p>
                <a:pPr eaLnBrk="1" hangingPunct="1"/>
                <a:r>
                  <a:rPr lang="en-US" dirty="0">
                    <a:latin typeface="Courier New" pitchFamily="49" charset="0"/>
                    <a:cs typeface="Courier New" pitchFamily="49" charset="0"/>
                  </a:rPr>
                  <a:t>#PBS –l nodes=1:ppn=1 -l </a:t>
                </a:r>
                <a:r>
                  <a:rPr lang="en-US" dirty="0" err="1">
                    <a:latin typeface="Courier New" pitchFamily="49" charset="0"/>
                    <a:cs typeface="Courier New" pitchFamily="49" charset="0"/>
                  </a:rPr>
                  <a:t>walltime</a:t>
                </a:r>
                <a:r>
                  <a:rPr lang="en-US" dirty="0">
                    <a:latin typeface="Courier New" pitchFamily="49" charset="0"/>
                    <a:cs typeface="Courier New" pitchFamily="49" charset="0"/>
                  </a:rPr>
                  <a:t>=00:10:00</a:t>
                </a:r>
              </a:p>
              <a:p>
                <a:pPr eaLnBrk="1" hangingPunct="1"/>
                <a:endParaRPr lang="en-US" dirty="0">
                  <a:latin typeface="Courier New" pitchFamily="49" charset="0"/>
                  <a:cs typeface="Courier New" pitchFamily="49" charset="0"/>
                </a:endParaRPr>
              </a:p>
              <a:p>
                <a:pPr eaLnBrk="1" hangingPunct="1"/>
                <a:r>
                  <a:rPr lang="en-US" dirty="0">
                    <a:latin typeface="Courier New" pitchFamily="49" charset="0"/>
                    <a:cs typeface="Courier New" pitchFamily="49" charset="0"/>
                  </a:rPr>
                  <a:t>cd $PBS_O_WORKDIR</a:t>
                </a:r>
                <a:br>
                  <a:rPr lang="en-US" dirty="0">
                    <a:latin typeface="Courier New" pitchFamily="49" charset="0"/>
                    <a:cs typeface="Courier New" pitchFamily="49" charset="0"/>
                  </a:rPr>
                </a:br>
                <a:r>
                  <a:rPr lang="en-US" dirty="0">
                    <a:latin typeface="Courier New" pitchFamily="49" charset="0"/>
                    <a:cs typeface="Courier New" pitchFamily="49" charset="0"/>
                  </a:rPr>
                  <a:t>weather –p 1.003e05  –t 293.3  –h 67</a:t>
                </a:r>
              </a:p>
            </p:txBody>
          </p:sp>
          <p:sp>
            <p:nvSpPr>
              <p:cNvPr id="14" name="TextBox 8"/>
              <p:cNvSpPr txBox="1">
                <a:spLocks noChangeArrowheads="1"/>
              </p:cNvSpPr>
              <p:nvPr/>
            </p:nvSpPr>
            <p:spPr bwMode="auto">
              <a:xfrm>
                <a:off x="6440124" y="3769991"/>
                <a:ext cx="1207382" cy="276999"/>
              </a:xfrm>
              <a:prstGeom prst="rect">
                <a:avLst/>
              </a:prstGeom>
              <a:solidFill>
                <a:srgbClr val="FFFFFF"/>
              </a:solidFill>
              <a:ln w="9525">
                <a:solidFill>
                  <a:srgbClr val="000000"/>
                </a:solidFill>
                <a:miter lim="800000"/>
                <a:headEnd/>
                <a:tailEnd/>
              </a:ln>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1200" b="1" dirty="0">
                    <a:latin typeface="Courier New" panose="02070309020205020404" pitchFamily="49" charset="0"/>
                    <a:cs typeface="Courier New" panose="02070309020205020404" pitchFamily="49" charset="0"/>
                  </a:rPr>
                  <a:t>job_030.pbs</a:t>
                </a:r>
                <a:endParaRPr lang="nl-BE" sz="1200" b="1" dirty="0">
                  <a:latin typeface="Courier New" panose="02070309020205020404" pitchFamily="49" charset="0"/>
                  <a:cs typeface="Courier New" panose="02070309020205020404" pitchFamily="49" charset="0"/>
                </a:endParaRPr>
              </a:p>
            </p:txBody>
          </p:sp>
        </p:grpSp>
        <p:sp>
          <p:nvSpPr>
            <p:cNvPr id="20" name="TextBox 19"/>
            <p:cNvSpPr txBox="1"/>
            <p:nvPr/>
          </p:nvSpPr>
          <p:spPr>
            <a:xfrm rot="3263479">
              <a:off x="694781" y="4822455"/>
              <a:ext cx="388248" cy="523220"/>
            </a:xfrm>
            <a:prstGeom prst="rect">
              <a:avLst/>
            </a:prstGeom>
            <a:noFill/>
          </p:spPr>
          <p:txBody>
            <a:bodyPr wrap="none" rtlCol="0">
              <a:spAutoFit/>
            </a:bodyPr>
            <a:lstStyle/>
            <a:p>
              <a:r>
                <a:rPr lang="en-US" sz="2800" dirty="0"/>
                <a:t>…</a:t>
              </a:r>
            </a:p>
          </p:txBody>
        </p:sp>
      </p:grpSp>
      <p:grpSp>
        <p:nvGrpSpPr>
          <p:cNvPr id="19" name="Group 18"/>
          <p:cNvGrpSpPr/>
          <p:nvPr/>
        </p:nvGrpSpPr>
        <p:grpSpPr>
          <a:xfrm>
            <a:off x="2580117" y="4903802"/>
            <a:ext cx="7630683" cy="1477328"/>
            <a:chOff x="1056116" y="4903802"/>
            <a:chExt cx="7630683" cy="1477328"/>
          </a:xfrm>
          <a:effectLst>
            <a:outerShdw blurRad="50800" dist="38100" dir="8100000" algn="tr" rotWithShape="0">
              <a:prstClr val="black">
                <a:alpha val="40000"/>
              </a:prstClr>
            </a:outerShdw>
          </a:effectLst>
        </p:grpSpPr>
        <p:grpSp>
          <p:nvGrpSpPr>
            <p:cNvPr id="15" name="Group 14"/>
            <p:cNvGrpSpPr/>
            <p:nvPr/>
          </p:nvGrpSpPr>
          <p:grpSpPr>
            <a:xfrm>
              <a:off x="1458353" y="4903802"/>
              <a:ext cx="7228446" cy="1477328"/>
              <a:chOff x="428625" y="3754438"/>
              <a:chExt cx="7228446" cy="1477328"/>
            </a:xfrm>
          </p:grpSpPr>
          <p:sp>
            <p:nvSpPr>
              <p:cNvPr id="16" name="TextBox 3"/>
              <p:cNvSpPr txBox="1">
                <a:spLocks noChangeArrowheads="1"/>
              </p:cNvSpPr>
              <p:nvPr/>
            </p:nvSpPr>
            <p:spPr bwMode="auto">
              <a:xfrm>
                <a:off x="428625" y="3754438"/>
                <a:ext cx="7213620" cy="1477328"/>
              </a:xfrm>
              <a:prstGeom prst="rect">
                <a:avLst/>
              </a:prstGeom>
              <a:solidFill>
                <a:schemeClr val="bg1">
                  <a:lumMod val="95000"/>
                </a:schemeClr>
              </a:solidFill>
              <a:ln w="9525">
                <a:solidFill>
                  <a:schemeClr val="tx1"/>
                </a:solidFill>
                <a:miter lim="800000"/>
                <a:headEnd/>
                <a:tailEnd/>
              </a:ln>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dirty="0">
                    <a:latin typeface="Courier New" pitchFamily="49" charset="0"/>
                    <a:cs typeface="Courier New" pitchFamily="49" charset="0"/>
                  </a:rPr>
                  <a:t>#!/bin/bash –l</a:t>
                </a:r>
              </a:p>
              <a:p>
                <a:pPr eaLnBrk="1" hangingPunct="1"/>
                <a:r>
                  <a:rPr lang="en-US" dirty="0">
                    <a:latin typeface="Courier New" pitchFamily="49" charset="0"/>
                    <a:cs typeface="Courier New" pitchFamily="49" charset="0"/>
                  </a:rPr>
                  <a:t>#PBS –l nodes=1:ppn=1 -l </a:t>
                </a:r>
                <a:r>
                  <a:rPr lang="en-US" dirty="0" err="1">
                    <a:latin typeface="Courier New" pitchFamily="49" charset="0"/>
                    <a:cs typeface="Courier New" pitchFamily="49" charset="0"/>
                  </a:rPr>
                  <a:t>walltime</a:t>
                </a:r>
                <a:r>
                  <a:rPr lang="en-US" dirty="0">
                    <a:latin typeface="Courier New" pitchFamily="49" charset="0"/>
                    <a:cs typeface="Courier New" pitchFamily="49" charset="0"/>
                  </a:rPr>
                  <a:t>=00:10:00</a:t>
                </a:r>
              </a:p>
              <a:p>
                <a:pPr eaLnBrk="1" hangingPunct="1"/>
                <a:endParaRPr lang="en-US" dirty="0">
                  <a:latin typeface="Courier New" pitchFamily="49" charset="0"/>
                  <a:cs typeface="Courier New" pitchFamily="49" charset="0"/>
                </a:endParaRPr>
              </a:p>
              <a:p>
                <a:pPr eaLnBrk="1" hangingPunct="1"/>
                <a:r>
                  <a:rPr lang="en-US" dirty="0">
                    <a:latin typeface="Courier New" pitchFamily="49" charset="0"/>
                    <a:cs typeface="Courier New" pitchFamily="49" charset="0"/>
                  </a:rPr>
                  <a:t>cd $PBS_O_WORKDIR</a:t>
                </a:r>
                <a:br>
                  <a:rPr lang="en-US" dirty="0">
                    <a:latin typeface="Courier New" pitchFamily="49" charset="0"/>
                    <a:cs typeface="Courier New" pitchFamily="49" charset="0"/>
                  </a:rPr>
                </a:br>
                <a:r>
                  <a:rPr lang="en-US" dirty="0">
                    <a:latin typeface="Courier New" pitchFamily="49" charset="0"/>
                    <a:cs typeface="Courier New" pitchFamily="49" charset="0"/>
                  </a:rPr>
                  <a:t>weather –p 1.3e05  –t 313.0  –h 75</a:t>
                </a:r>
              </a:p>
            </p:txBody>
          </p:sp>
          <p:sp>
            <p:nvSpPr>
              <p:cNvPr id="17" name="TextBox 8"/>
              <p:cNvSpPr txBox="1">
                <a:spLocks noChangeArrowheads="1"/>
              </p:cNvSpPr>
              <p:nvPr/>
            </p:nvSpPr>
            <p:spPr bwMode="auto">
              <a:xfrm>
                <a:off x="6449689" y="3760127"/>
                <a:ext cx="1207382" cy="276999"/>
              </a:xfrm>
              <a:prstGeom prst="rect">
                <a:avLst/>
              </a:prstGeom>
              <a:solidFill>
                <a:srgbClr val="FFFFFF"/>
              </a:solidFill>
              <a:ln w="9525">
                <a:solidFill>
                  <a:srgbClr val="000000"/>
                </a:solidFill>
                <a:miter lim="800000"/>
                <a:headEnd/>
                <a:tailEnd/>
              </a:ln>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1200" b="1" dirty="0">
                    <a:latin typeface="Courier New" panose="02070309020205020404" pitchFamily="49" charset="0"/>
                    <a:cs typeface="Courier New" panose="02070309020205020404" pitchFamily="49" charset="0"/>
                  </a:rPr>
                  <a:t>job_600.pbs</a:t>
                </a:r>
                <a:endParaRPr lang="nl-BE" sz="1200" b="1" dirty="0">
                  <a:latin typeface="Courier New" panose="02070309020205020404" pitchFamily="49" charset="0"/>
                  <a:cs typeface="Courier New" panose="02070309020205020404" pitchFamily="49" charset="0"/>
                </a:endParaRPr>
              </a:p>
            </p:txBody>
          </p:sp>
        </p:grpSp>
        <p:sp>
          <p:nvSpPr>
            <p:cNvPr id="8" name="TextBox 7"/>
            <p:cNvSpPr txBox="1"/>
            <p:nvPr/>
          </p:nvSpPr>
          <p:spPr>
            <a:xfrm rot="3263479">
              <a:off x="1123602" y="5380856"/>
              <a:ext cx="388248" cy="523220"/>
            </a:xfrm>
            <a:prstGeom prst="rect">
              <a:avLst/>
            </a:prstGeom>
            <a:noFill/>
          </p:spPr>
          <p:txBody>
            <a:bodyPr wrap="none" rtlCol="0">
              <a:spAutoFit/>
            </a:bodyPr>
            <a:lstStyle/>
            <a:p>
              <a:r>
                <a:rPr lang="en-US" sz="2800" dirty="0"/>
                <a:t>…</a:t>
              </a:r>
            </a:p>
          </p:txBody>
        </p:sp>
      </p:grpSp>
      <p:sp>
        <p:nvSpPr>
          <p:cNvPr id="2" name="TextBox 1"/>
          <p:cNvSpPr txBox="1"/>
          <p:nvPr/>
        </p:nvSpPr>
        <p:spPr>
          <a:xfrm rot="20014377">
            <a:off x="6174074" y="3840124"/>
            <a:ext cx="4246675" cy="461665"/>
          </a:xfrm>
          <a:prstGeom prst="rect">
            <a:avLst/>
          </a:prstGeom>
          <a:solidFill>
            <a:schemeClr val="bg1"/>
          </a:solidFill>
          <a:ln>
            <a:solidFill>
              <a:srgbClr val="C00000"/>
            </a:solidFill>
          </a:ln>
        </p:spPr>
        <p:txBody>
          <a:bodyPr wrap="none" rtlCol="0">
            <a:spAutoFit/>
          </a:bodyPr>
          <a:lstStyle/>
          <a:p>
            <a:r>
              <a:rPr lang="en-US" sz="2400" dirty="0">
                <a:solidFill>
                  <a:srgbClr val="C00000"/>
                </a:solidFill>
              </a:rPr>
              <a:t>Many single core computations</a:t>
            </a:r>
          </a:p>
        </p:txBody>
      </p:sp>
    </p:spTree>
    <p:extLst>
      <p:ext uri="{BB962C8B-B14F-4D97-AF65-F5344CB8AC3E}">
        <p14:creationId xmlns:p14="http://schemas.microsoft.com/office/powerpoint/2010/main" val="87937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122" name="Title 1"/>
          <p:cNvSpPr>
            <a:spLocks noGrp="1"/>
          </p:cNvSpPr>
          <p:nvPr>
            <p:ph type="title"/>
          </p:nvPr>
        </p:nvSpPr>
        <p:spPr>
          <a:xfrm>
            <a:off x="2009775" y="274638"/>
            <a:ext cx="8229600" cy="1143000"/>
          </a:xfrm>
        </p:spPr>
        <p:txBody>
          <a:bodyPr/>
          <a:lstStyle/>
          <a:p>
            <a:pPr eaLnBrk="1" hangingPunct="1"/>
            <a:r>
              <a:rPr lang="en-US" dirty="0"/>
              <a:t>Solution: worker with </a:t>
            </a:r>
            <a:r>
              <a:rPr lang="en-US" dirty="0">
                <a:latin typeface="Courier New" panose="02070309020205020404" pitchFamily="49" charset="0"/>
                <a:cs typeface="Courier New" panose="02070309020205020404" pitchFamily="49" charset="0"/>
              </a:rPr>
              <a:t>-data</a:t>
            </a:r>
            <a:endParaRPr lang="nl-BE" dirty="0">
              <a:latin typeface="Courier New" panose="02070309020205020404" pitchFamily="49" charset="0"/>
              <a:cs typeface="Courier New" panose="02070309020205020404" pitchFamily="49" charset="0"/>
            </a:endParaRPr>
          </a:p>
        </p:txBody>
      </p:sp>
      <p:sp>
        <p:nvSpPr>
          <p:cNvPr id="4" name="Slide Number Placeholder 3"/>
          <p:cNvSpPr>
            <a:spLocks noGrp="1"/>
          </p:cNvSpPr>
          <p:nvPr>
            <p:ph type="sldNum" sz="quarter" idx="4294967295"/>
          </p:nvPr>
        </p:nvSpPr>
        <p:spPr>
          <a:xfrm>
            <a:off x="5844851" y="6384346"/>
            <a:ext cx="502300" cy="365125"/>
          </a:xfrm>
        </p:spPr>
        <p:txBody>
          <a:bodyPr/>
          <a:lstStyle/>
          <a:p>
            <a:fld id="{0AA598EC-1C61-495B-A9F8-4410E339CCF5}" type="slidenum">
              <a:rPr lang="en-US" smtClean="0"/>
              <a:t>153</a:t>
            </a:fld>
            <a:endParaRPr lang="en-US"/>
          </a:p>
        </p:txBody>
      </p:sp>
      <p:sp>
        <p:nvSpPr>
          <p:cNvPr id="5147" name="TextBox 7"/>
          <p:cNvSpPr txBox="1">
            <a:spLocks noChangeArrowheads="1"/>
          </p:cNvSpPr>
          <p:nvPr/>
        </p:nvSpPr>
        <p:spPr bwMode="auto">
          <a:xfrm>
            <a:off x="2748222" y="5013177"/>
            <a:ext cx="7491153" cy="830997"/>
          </a:xfrm>
          <a:prstGeom prst="rect">
            <a:avLst/>
          </a:prstGeom>
          <a:solidFill>
            <a:schemeClr val="tx1"/>
          </a:solidFill>
          <a:ln>
            <a:noFill/>
          </a:ln>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2400" b="1" dirty="0">
                <a:solidFill>
                  <a:schemeClr val="bg1"/>
                </a:solidFill>
                <a:latin typeface="Courier New" pitchFamily="49" charset="0"/>
                <a:cs typeface="Courier New" pitchFamily="49" charset="0"/>
              </a:rPr>
              <a:t>$ module load worker</a:t>
            </a:r>
            <a:br>
              <a:rPr lang="en-US" sz="2400" b="1" dirty="0">
                <a:solidFill>
                  <a:schemeClr val="bg1"/>
                </a:solidFill>
                <a:latin typeface="Courier New" pitchFamily="49" charset="0"/>
                <a:cs typeface="Courier New" pitchFamily="49" charset="0"/>
              </a:rPr>
            </a:br>
            <a:r>
              <a:rPr lang="en-US" sz="2400" b="1" dirty="0">
                <a:solidFill>
                  <a:schemeClr val="bg1"/>
                </a:solidFill>
                <a:latin typeface="Courier New" pitchFamily="49" charset="0"/>
                <a:cs typeface="Courier New" pitchFamily="49" charset="0"/>
              </a:rPr>
              <a:t>$ </a:t>
            </a:r>
            <a:r>
              <a:rPr lang="en-US" sz="2400" b="1" dirty="0" err="1">
                <a:solidFill>
                  <a:schemeClr val="bg1"/>
                </a:solidFill>
                <a:latin typeface="Courier New" pitchFamily="49" charset="0"/>
                <a:cs typeface="Courier New" pitchFamily="49" charset="0"/>
              </a:rPr>
              <a:t>wsub</a:t>
            </a:r>
            <a:r>
              <a:rPr lang="en-US" sz="2400" b="1" dirty="0">
                <a:solidFill>
                  <a:schemeClr val="bg1"/>
                </a:solidFill>
                <a:latin typeface="Courier New" pitchFamily="49" charset="0"/>
                <a:cs typeface="Courier New" pitchFamily="49" charset="0"/>
              </a:rPr>
              <a:t>  –data data.csv  –batch </a:t>
            </a:r>
            <a:r>
              <a:rPr lang="en-US" sz="2400" b="1" dirty="0" err="1">
                <a:solidFill>
                  <a:schemeClr val="bg1"/>
                </a:solidFill>
                <a:latin typeface="Courier New" pitchFamily="49" charset="0"/>
                <a:cs typeface="Courier New" pitchFamily="49" charset="0"/>
              </a:rPr>
              <a:t>job.pbs</a:t>
            </a:r>
            <a:endParaRPr lang="nl-BE" sz="2400" b="1" dirty="0">
              <a:solidFill>
                <a:schemeClr val="bg1"/>
              </a:solidFill>
              <a:latin typeface="Courier New" pitchFamily="49" charset="0"/>
              <a:cs typeface="Courier New" pitchFamily="49" charset="0"/>
            </a:endParaRPr>
          </a:p>
        </p:txBody>
      </p:sp>
      <p:grpSp>
        <p:nvGrpSpPr>
          <p:cNvPr id="2" name="Group 1"/>
          <p:cNvGrpSpPr/>
          <p:nvPr/>
        </p:nvGrpSpPr>
        <p:grpSpPr>
          <a:xfrm>
            <a:off x="2748223" y="3284984"/>
            <a:ext cx="7491153" cy="1477328"/>
            <a:chOff x="827584" y="3967896"/>
            <a:chExt cx="7491153" cy="1477328"/>
          </a:xfrm>
        </p:grpSpPr>
        <p:sp>
          <p:nvSpPr>
            <p:cNvPr id="5145" name="TextBox 3"/>
            <p:cNvSpPr txBox="1">
              <a:spLocks noChangeArrowheads="1"/>
            </p:cNvSpPr>
            <p:nvPr/>
          </p:nvSpPr>
          <p:spPr bwMode="auto">
            <a:xfrm>
              <a:off x="827584" y="3967896"/>
              <a:ext cx="7491153" cy="1477328"/>
            </a:xfrm>
            <a:prstGeom prst="rect">
              <a:avLst/>
            </a:prstGeom>
            <a:solidFill>
              <a:schemeClr val="bg1">
                <a:lumMod val="95000"/>
              </a:schemeClr>
            </a:solidFill>
            <a:ln w="9525">
              <a:solidFill>
                <a:schemeClr val="tx1"/>
              </a:solidFill>
              <a:miter lim="800000"/>
              <a:headEnd/>
              <a:tailEnd/>
            </a:ln>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dirty="0">
                  <a:latin typeface="Courier New" pitchFamily="49" charset="0"/>
                  <a:cs typeface="Courier New" pitchFamily="49" charset="0"/>
                </a:rPr>
                <a:t>#!/bin/bash –l</a:t>
              </a:r>
            </a:p>
            <a:p>
              <a:pPr eaLnBrk="1" hangingPunct="1"/>
              <a:r>
                <a:rPr lang="en-US" dirty="0">
                  <a:latin typeface="Courier New" pitchFamily="49" charset="0"/>
                  <a:cs typeface="Courier New" pitchFamily="49" charset="0"/>
                </a:rPr>
                <a:t>#PBS –l </a:t>
              </a:r>
              <a:r>
                <a:rPr lang="en-US" b="1" dirty="0">
                  <a:solidFill>
                    <a:srgbClr val="C00000"/>
                  </a:solidFill>
                  <a:latin typeface="Courier New" pitchFamily="49" charset="0"/>
                  <a:cs typeface="Courier New" pitchFamily="49" charset="0"/>
                </a:rPr>
                <a:t>nodes=5:ppn=20  -l </a:t>
              </a:r>
              <a:r>
                <a:rPr lang="en-US" b="1" dirty="0" err="1">
                  <a:solidFill>
                    <a:srgbClr val="C00000"/>
                  </a:solidFill>
                  <a:latin typeface="Courier New" pitchFamily="49" charset="0"/>
                  <a:cs typeface="Courier New" pitchFamily="49" charset="0"/>
                </a:rPr>
                <a:t>walltime</a:t>
              </a:r>
              <a:r>
                <a:rPr lang="en-US" b="1" dirty="0">
                  <a:solidFill>
                    <a:srgbClr val="C00000"/>
                  </a:solidFill>
                  <a:latin typeface="Courier New" pitchFamily="49" charset="0"/>
                  <a:cs typeface="Courier New" pitchFamily="49" charset="0"/>
                </a:rPr>
                <a:t>=01:20:00</a:t>
              </a:r>
            </a:p>
            <a:p>
              <a:pPr eaLnBrk="1" hangingPunct="1"/>
              <a:endParaRPr lang="en-US" dirty="0">
                <a:latin typeface="Courier New" pitchFamily="49" charset="0"/>
                <a:cs typeface="Courier New" pitchFamily="49" charset="0"/>
              </a:endParaRPr>
            </a:p>
            <a:p>
              <a:pPr eaLnBrk="1" hangingPunct="1"/>
              <a:r>
                <a:rPr lang="en-US" dirty="0">
                  <a:latin typeface="Courier New" pitchFamily="49" charset="0"/>
                  <a:cs typeface="Courier New" pitchFamily="49" charset="0"/>
                </a:rPr>
                <a:t>cd $PBS_O_WORKDIR</a:t>
              </a:r>
              <a:br>
                <a:rPr lang="en-US" dirty="0">
                  <a:latin typeface="Courier New" pitchFamily="49" charset="0"/>
                  <a:cs typeface="Courier New" pitchFamily="49" charset="0"/>
                </a:rPr>
              </a:br>
              <a:r>
                <a:rPr lang="en-US" dirty="0">
                  <a:latin typeface="Courier New" pitchFamily="49" charset="0"/>
                  <a:cs typeface="Courier New" pitchFamily="49" charset="0"/>
                </a:rPr>
                <a:t>weather –p </a:t>
              </a:r>
              <a:r>
                <a:rPr lang="en-US" b="1" dirty="0">
                  <a:solidFill>
                    <a:srgbClr val="C00000"/>
                  </a:solidFill>
                  <a:latin typeface="Courier New" pitchFamily="49" charset="0"/>
                  <a:cs typeface="Courier New" pitchFamily="49" charset="0"/>
                </a:rPr>
                <a:t>$pressure</a:t>
              </a:r>
              <a:r>
                <a:rPr lang="en-US" dirty="0">
                  <a:latin typeface="Courier New" pitchFamily="49" charset="0"/>
                  <a:cs typeface="Courier New" pitchFamily="49" charset="0"/>
                </a:rPr>
                <a:t>  –t </a:t>
              </a:r>
              <a:r>
                <a:rPr lang="en-US" b="1" dirty="0">
                  <a:solidFill>
                    <a:srgbClr val="C00000"/>
                  </a:solidFill>
                  <a:latin typeface="Courier New" pitchFamily="49" charset="0"/>
                  <a:cs typeface="Courier New" pitchFamily="49" charset="0"/>
                </a:rPr>
                <a:t>$temperature</a:t>
              </a:r>
              <a:r>
                <a:rPr lang="en-US" dirty="0">
                  <a:latin typeface="Courier New" pitchFamily="49" charset="0"/>
                  <a:cs typeface="Courier New" pitchFamily="49" charset="0"/>
                </a:rPr>
                <a:t>  –h </a:t>
              </a:r>
              <a:r>
                <a:rPr lang="en-US" b="1" dirty="0">
                  <a:solidFill>
                    <a:srgbClr val="C00000"/>
                  </a:solidFill>
                  <a:latin typeface="Courier New" pitchFamily="49" charset="0"/>
                  <a:cs typeface="Courier New" pitchFamily="49" charset="0"/>
                </a:rPr>
                <a:t>$humidity</a:t>
              </a:r>
            </a:p>
          </p:txBody>
        </p:sp>
        <p:sp>
          <p:nvSpPr>
            <p:cNvPr id="5148" name="TextBox 8"/>
            <p:cNvSpPr txBox="1">
              <a:spLocks noChangeArrowheads="1"/>
            </p:cNvSpPr>
            <p:nvPr/>
          </p:nvSpPr>
          <p:spPr bwMode="auto">
            <a:xfrm>
              <a:off x="7483252" y="3967896"/>
              <a:ext cx="835485" cy="276999"/>
            </a:xfrm>
            <a:prstGeom prst="rect">
              <a:avLst/>
            </a:prstGeom>
            <a:solidFill>
              <a:srgbClr val="FFFFFF"/>
            </a:solidFill>
            <a:ln w="9525">
              <a:solidFill>
                <a:srgbClr val="000000"/>
              </a:solidFill>
              <a:miter lim="800000"/>
              <a:headEnd/>
              <a:tailEnd/>
            </a:ln>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1200" b="1" dirty="0" err="1">
                  <a:latin typeface="Courier New" panose="02070309020205020404" pitchFamily="49" charset="0"/>
                  <a:cs typeface="Courier New" panose="02070309020205020404" pitchFamily="49" charset="0"/>
                </a:rPr>
                <a:t>job.pbs</a:t>
              </a:r>
              <a:endParaRPr lang="nl-BE" sz="1200" b="1" dirty="0">
                <a:latin typeface="Courier New" panose="02070309020205020404" pitchFamily="49" charset="0"/>
                <a:cs typeface="Courier New" panose="02070309020205020404" pitchFamily="49" charset="0"/>
              </a:endParaRPr>
            </a:p>
          </p:txBody>
        </p:sp>
      </p:grpSp>
      <p:graphicFrame>
        <p:nvGraphicFramePr>
          <p:cNvPr id="11" name="Table 10"/>
          <p:cNvGraphicFramePr>
            <a:graphicFrameLocks noGrp="1"/>
          </p:cNvGraphicFramePr>
          <p:nvPr/>
        </p:nvGraphicFramePr>
        <p:xfrm>
          <a:off x="4095750" y="1628800"/>
          <a:ext cx="6096000" cy="1482724"/>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20000"/>
                    </a:ext>
                  </a:extLst>
                </a:gridCol>
                <a:gridCol w="2032000">
                  <a:extLst>
                    <a:ext uri="{9D8B030D-6E8A-4147-A177-3AD203B41FA5}">
                      <a16:colId xmlns:a16="http://schemas.microsoft.com/office/drawing/2014/main" val="20001"/>
                    </a:ext>
                  </a:extLst>
                </a:gridCol>
                <a:gridCol w="2032000">
                  <a:extLst>
                    <a:ext uri="{9D8B030D-6E8A-4147-A177-3AD203B41FA5}">
                      <a16:colId xmlns:a16="http://schemas.microsoft.com/office/drawing/2014/main" val="20002"/>
                    </a:ext>
                  </a:extLst>
                </a:gridCol>
              </a:tblGrid>
              <a:tr h="370681">
                <a:tc>
                  <a:txBody>
                    <a:bodyPr/>
                    <a:lstStyle/>
                    <a:p>
                      <a:r>
                        <a:rPr lang="en-US" sz="1800" dirty="0"/>
                        <a:t>temperature</a:t>
                      </a:r>
                      <a:endParaRPr lang="nl-BE" sz="1800" dirty="0"/>
                    </a:p>
                  </a:txBody>
                  <a:tcPr marT="45700" marB="45700"/>
                </a:tc>
                <a:tc>
                  <a:txBody>
                    <a:bodyPr/>
                    <a:lstStyle/>
                    <a:p>
                      <a:r>
                        <a:rPr lang="en-US" sz="1800" dirty="0"/>
                        <a:t>pressure</a:t>
                      </a:r>
                      <a:endParaRPr lang="nl-BE" sz="1800" dirty="0"/>
                    </a:p>
                  </a:txBody>
                  <a:tcPr marT="45700" marB="45700"/>
                </a:tc>
                <a:tc>
                  <a:txBody>
                    <a:bodyPr/>
                    <a:lstStyle/>
                    <a:p>
                      <a:r>
                        <a:rPr lang="en-US" sz="1800" dirty="0"/>
                        <a:t>humidity</a:t>
                      </a:r>
                      <a:endParaRPr lang="nl-BE" sz="1800" dirty="0"/>
                    </a:p>
                  </a:txBody>
                  <a:tcPr marT="45700" marB="45700"/>
                </a:tc>
                <a:extLst>
                  <a:ext uri="{0D108BD9-81ED-4DB2-BD59-A6C34878D82A}">
                    <a16:rowId xmlns:a16="http://schemas.microsoft.com/office/drawing/2014/main" val="10000"/>
                  </a:ext>
                </a:extLst>
              </a:tr>
              <a:tr h="370681">
                <a:tc>
                  <a:txBody>
                    <a:bodyPr/>
                    <a:lstStyle/>
                    <a:p>
                      <a:r>
                        <a:rPr lang="en-US" sz="1800" dirty="0"/>
                        <a:t>293.0</a:t>
                      </a:r>
                    </a:p>
                  </a:txBody>
                  <a:tcPr marT="45700" marB="45700"/>
                </a:tc>
                <a:tc>
                  <a:txBody>
                    <a:bodyPr/>
                    <a:lstStyle/>
                    <a:p>
                      <a:r>
                        <a:rPr lang="en-US" sz="1800" dirty="0"/>
                        <a:t>1.0e05</a:t>
                      </a:r>
                      <a:endParaRPr lang="nl-BE" sz="1800" dirty="0"/>
                    </a:p>
                  </a:txBody>
                  <a:tcPr marT="45700" marB="45700"/>
                </a:tc>
                <a:tc>
                  <a:txBody>
                    <a:bodyPr/>
                    <a:lstStyle/>
                    <a:p>
                      <a:r>
                        <a:rPr lang="en-US" sz="1800" dirty="0"/>
                        <a:t>87</a:t>
                      </a:r>
                      <a:endParaRPr lang="nl-BE" sz="1800" dirty="0"/>
                    </a:p>
                  </a:txBody>
                  <a:tcPr marT="45700" marB="45700"/>
                </a:tc>
                <a:extLst>
                  <a:ext uri="{0D108BD9-81ED-4DB2-BD59-A6C34878D82A}">
                    <a16:rowId xmlns:a16="http://schemas.microsoft.com/office/drawing/2014/main" val="10001"/>
                  </a:ext>
                </a:extLst>
              </a:tr>
              <a:tr h="370681">
                <a:tc>
                  <a:txBody>
                    <a:bodyPr/>
                    <a:lstStyle/>
                    <a:p>
                      <a:r>
                        <a:rPr lang="en-US" sz="1800" dirty="0"/>
                        <a:t>…</a:t>
                      </a:r>
                      <a:endParaRPr lang="nl-BE" sz="1800" dirty="0"/>
                    </a:p>
                  </a:txBody>
                  <a:tcPr marT="45700" marB="45700"/>
                </a:tc>
                <a:tc>
                  <a:txBody>
                    <a:bodyPr/>
                    <a:lstStyle/>
                    <a:p>
                      <a:r>
                        <a:rPr lang="en-US" sz="1800" dirty="0"/>
                        <a:t>…</a:t>
                      </a:r>
                      <a:endParaRPr lang="nl-BE" sz="1800" dirty="0"/>
                    </a:p>
                  </a:txBody>
                  <a:tcPr marT="45700" marB="45700"/>
                </a:tc>
                <a:tc>
                  <a:txBody>
                    <a:bodyPr/>
                    <a:lstStyle/>
                    <a:p>
                      <a:r>
                        <a:rPr lang="en-US" sz="1800" dirty="0"/>
                        <a:t>…</a:t>
                      </a:r>
                      <a:endParaRPr lang="nl-BE" sz="1800" dirty="0"/>
                    </a:p>
                  </a:txBody>
                  <a:tcPr marT="45700" marB="45700"/>
                </a:tc>
                <a:extLst>
                  <a:ext uri="{0D108BD9-81ED-4DB2-BD59-A6C34878D82A}">
                    <a16:rowId xmlns:a16="http://schemas.microsoft.com/office/drawing/2014/main" val="10002"/>
                  </a:ext>
                </a:extLst>
              </a:tr>
              <a:tr h="370681">
                <a:tc>
                  <a:txBody>
                    <a:bodyPr/>
                    <a:lstStyle/>
                    <a:p>
                      <a:r>
                        <a:rPr lang="en-US" sz="1800" dirty="0"/>
                        <a:t>313.0</a:t>
                      </a:r>
                      <a:endParaRPr lang="nl-BE" sz="1800" dirty="0"/>
                    </a:p>
                  </a:txBody>
                  <a:tcPr marT="45700" marB="45700"/>
                </a:tc>
                <a:tc>
                  <a:txBody>
                    <a:bodyPr/>
                    <a:lstStyle/>
                    <a:p>
                      <a:r>
                        <a:rPr lang="en-US" sz="1800" dirty="0"/>
                        <a:t>1.3e05</a:t>
                      </a:r>
                      <a:endParaRPr lang="nl-BE" sz="1800" dirty="0"/>
                    </a:p>
                  </a:txBody>
                  <a:tcPr marT="45700" marB="45700"/>
                </a:tc>
                <a:tc>
                  <a:txBody>
                    <a:bodyPr/>
                    <a:lstStyle/>
                    <a:p>
                      <a:r>
                        <a:rPr lang="en-US" sz="1800" dirty="0"/>
                        <a:t>75</a:t>
                      </a:r>
                      <a:endParaRPr lang="nl-BE" sz="1800" dirty="0"/>
                    </a:p>
                  </a:txBody>
                  <a:tcPr marT="45700" marB="45700"/>
                </a:tc>
                <a:extLst>
                  <a:ext uri="{0D108BD9-81ED-4DB2-BD59-A6C34878D82A}">
                    <a16:rowId xmlns:a16="http://schemas.microsoft.com/office/drawing/2014/main" val="10003"/>
                  </a:ext>
                </a:extLst>
              </a:tr>
            </a:tbl>
          </a:graphicData>
        </a:graphic>
      </p:graphicFrame>
      <p:sp>
        <p:nvSpPr>
          <p:cNvPr id="10" name="TextBox 8"/>
          <p:cNvSpPr txBox="1">
            <a:spLocks noChangeArrowheads="1"/>
          </p:cNvSpPr>
          <p:nvPr/>
        </p:nvSpPr>
        <p:spPr bwMode="auto">
          <a:xfrm>
            <a:off x="9263292" y="2834526"/>
            <a:ext cx="928459" cy="276999"/>
          </a:xfrm>
          <a:prstGeom prst="rect">
            <a:avLst/>
          </a:prstGeom>
          <a:solidFill>
            <a:schemeClr val="bg1"/>
          </a:solidFill>
          <a:ln w="9525">
            <a:solidFill>
              <a:srgbClr val="000000"/>
            </a:solidFill>
            <a:miter lim="800000"/>
            <a:headEnd/>
            <a:tailEnd/>
          </a:ln>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1200" b="1" dirty="0">
                <a:latin typeface="Courier New" panose="02070309020205020404" pitchFamily="49" charset="0"/>
                <a:cs typeface="Courier New" panose="02070309020205020404" pitchFamily="49" charset="0"/>
              </a:rPr>
              <a:t>data.csv</a:t>
            </a:r>
            <a:endParaRPr lang="nl-BE" sz="1200" b="1"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4224529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1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47" grpId="0" animBg="1"/>
    </p:bldLst>
  </p:timing>
</p:sld>
</file>

<file path=ppt/slides/slide1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146" name="Rectangle 2"/>
          <p:cNvSpPr>
            <a:spLocks noGrp="1"/>
          </p:cNvSpPr>
          <p:nvPr>
            <p:ph type="title"/>
          </p:nvPr>
        </p:nvSpPr>
        <p:spPr/>
        <p:txBody>
          <a:bodyPr/>
          <a:lstStyle/>
          <a:p>
            <a:r>
              <a:rPr lang="en-US"/>
              <a:t>Data exploration: steps</a:t>
            </a:r>
            <a:endParaRPr lang="nl-NL"/>
          </a:p>
        </p:txBody>
      </p:sp>
      <p:sp>
        <p:nvSpPr>
          <p:cNvPr id="6147" name="Rectangle 3"/>
          <p:cNvSpPr>
            <a:spLocks noGrp="1"/>
          </p:cNvSpPr>
          <p:nvPr>
            <p:ph idx="1"/>
          </p:nvPr>
        </p:nvSpPr>
        <p:spPr/>
        <p:txBody>
          <a:bodyPr/>
          <a:lstStyle/>
          <a:p>
            <a:r>
              <a:rPr lang="en-US" dirty="0"/>
              <a:t>Write PBS script with parameters</a:t>
            </a:r>
          </a:p>
          <a:p>
            <a:r>
              <a:rPr lang="en-US" dirty="0"/>
              <a:t>Create Excel sheet with data</a:t>
            </a:r>
          </a:p>
          <a:p>
            <a:pPr lvl="1"/>
            <a:r>
              <a:rPr lang="en-US" dirty="0"/>
              <a:t>Convert to CSV format</a:t>
            </a:r>
          </a:p>
          <a:p>
            <a:r>
              <a:rPr lang="en-US" dirty="0"/>
              <a:t>Submit with </a:t>
            </a:r>
            <a:r>
              <a:rPr lang="en-US" dirty="0" err="1">
                <a:latin typeface="Courier New" panose="02070309020205020404" pitchFamily="49" charset="0"/>
                <a:cs typeface="Courier New" panose="02070309020205020404" pitchFamily="49" charset="0"/>
              </a:rPr>
              <a:t>wsub</a:t>
            </a:r>
            <a:endParaRPr lang="en-US" dirty="0">
              <a:latin typeface="Courier New" panose="02070309020205020404" pitchFamily="49" charset="0"/>
              <a:cs typeface="Courier New" panose="02070309020205020404" pitchFamily="49" charset="0"/>
            </a:endParaRPr>
          </a:p>
          <a:p>
            <a:pPr lvl="1"/>
            <a:r>
              <a:rPr lang="en-US" dirty="0" err="1">
                <a:cs typeface="Courier New" panose="02070309020205020404" pitchFamily="49" charset="0"/>
              </a:rPr>
              <a:t>walltime</a:t>
            </a:r>
            <a:r>
              <a:rPr lang="en-US" dirty="0">
                <a:cs typeface="Courier New" panose="02070309020205020404" pitchFamily="49" charset="0"/>
              </a:rPr>
              <a:t> is time to complete all work items</a:t>
            </a:r>
            <a:endParaRPr lang="nl-NL" dirty="0">
              <a:cs typeface="Courier New" panose="02070309020205020404" pitchFamily="49" charset="0"/>
            </a:endParaRPr>
          </a:p>
        </p:txBody>
      </p:sp>
      <p:sp>
        <p:nvSpPr>
          <p:cNvPr id="2" name="Slide Number Placeholder 1"/>
          <p:cNvSpPr>
            <a:spLocks noGrp="1"/>
          </p:cNvSpPr>
          <p:nvPr>
            <p:ph type="sldNum" sz="quarter" idx="4294967295"/>
          </p:nvPr>
        </p:nvSpPr>
        <p:spPr>
          <a:xfrm>
            <a:off x="5844851" y="6384346"/>
            <a:ext cx="502300" cy="365125"/>
          </a:xfrm>
        </p:spPr>
        <p:txBody>
          <a:bodyPr/>
          <a:lstStyle/>
          <a:p>
            <a:fld id="{0AA598EC-1C61-495B-A9F8-4410E339CCF5}" type="slidenum">
              <a:rPr lang="en-US" smtClean="0"/>
              <a:t>154</a:t>
            </a:fld>
            <a:endParaRPr lang="en-US"/>
          </a:p>
        </p:txBody>
      </p:sp>
      <p:graphicFrame>
        <p:nvGraphicFramePr>
          <p:cNvPr id="3" name="Object 2"/>
          <p:cNvGraphicFramePr>
            <a:graphicFrameLocks noChangeAspect="1"/>
          </p:cNvGraphicFramePr>
          <p:nvPr>
            <p:extLst>
              <p:ext uri="{D42A27DB-BD31-4B8C-83A1-F6EECF244321}">
                <p14:modId xmlns:p14="http://schemas.microsoft.com/office/powerpoint/2010/main" val="12723009"/>
              </p:ext>
            </p:extLst>
          </p:nvPr>
        </p:nvGraphicFramePr>
        <p:xfrm>
          <a:off x="2855641" y="3933056"/>
          <a:ext cx="4797425" cy="1008062"/>
        </p:xfrm>
        <a:graphic>
          <a:graphicData uri="http://schemas.openxmlformats.org/presentationml/2006/ole">
            <mc:AlternateContent xmlns:mc="http://schemas.openxmlformats.org/markup-compatibility/2006">
              <mc:Choice xmlns:v="urn:schemas-microsoft-com:vml" Requires="v">
                <p:oleObj spid="_x0000_s9518" name="Equation" r:id="rId4" imgW="1993680" imgH="419040" progId="Equation.3">
                  <p:embed/>
                </p:oleObj>
              </mc:Choice>
              <mc:Fallback>
                <p:oleObj name="Equation" r:id="rId4" imgW="1993680" imgH="419040" progId="Equation.3">
                  <p:embed/>
                  <p:pic>
                    <p:nvPicPr>
                      <p:cNvPr id="3" name="Object 2"/>
                      <p:cNvPicPr/>
                      <p:nvPr/>
                    </p:nvPicPr>
                    <p:blipFill>
                      <a:blip r:embed="rId5"/>
                      <a:stretch>
                        <a:fillRect/>
                      </a:stretch>
                    </p:blipFill>
                    <p:spPr>
                      <a:xfrm>
                        <a:off x="2855641" y="3933056"/>
                        <a:ext cx="4797425" cy="1008062"/>
                      </a:xfrm>
                      <a:prstGeom prst="rect">
                        <a:avLst/>
                      </a:prstGeom>
                    </p:spPr>
                  </p:pic>
                </p:oleObj>
              </mc:Fallback>
            </mc:AlternateContent>
          </a:graphicData>
        </a:graphic>
      </p:graphicFrame>
    </p:spTree>
    <p:extLst>
      <p:ext uri="{BB962C8B-B14F-4D97-AF65-F5344CB8AC3E}">
        <p14:creationId xmlns:p14="http://schemas.microsoft.com/office/powerpoint/2010/main" val="3215928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14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147">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147">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147">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147">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7" grpId="0" uiExpand="1" build="p"/>
    </p:bldLst>
  </p:timing>
</p:sld>
</file>

<file path=ppt/slides/slide1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lstStyle/>
          <a:p>
            <a:pPr eaLnBrk="1" hangingPunct="1"/>
            <a:r>
              <a:rPr lang="en-US"/>
              <a:t>worker processing: informally</a:t>
            </a:r>
            <a:endParaRPr lang="nl-BE"/>
          </a:p>
        </p:txBody>
      </p:sp>
      <p:sp>
        <p:nvSpPr>
          <p:cNvPr id="11" name="Slide Number Placeholder 10"/>
          <p:cNvSpPr>
            <a:spLocks noGrp="1"/>
          </p:cNvSpPr>
          <p:nvPr>
            <p:ph type="sldNum" sz="quarter" idx="4294967295"/>
          </p:nvPr>
        </p:nvSpPr>
        <p:spPr>
          <a:xfrm>
            <a:off x="5844851" y="6384346"/>
            <a:ext cx="502300" cy="365125"/>
          </a:xfrm>
        </p:spPr>
        <p:txBody>
          <a:bodyPr/>
          <a:lstStyle/>
          <a:p>
            <a:fld id="{0AA598EC-1C61-495B-A9F8-4410E339CCF5}" type="slidenum">
              <a:rPr lang="en-US" smtClean="0"/>
              <a:t>155</a:t>
            </a:fld>
            <a:endParaRPr lang="en-US"/>
          </a:p>
        </p:txBody>
      </p:sp>
      <p:sp>
        <p:nvSpPr>
          <p:cNvPr id="3" name="Can 2"/>
          <p:cNvSpPr/>
          <p:nvPr/>
        </p:nvSpPr>
        <p:spPr>
          <a:xfrm>
            <a:off x="2095500" y="3284539"/>
            <a:ext cx="914400" cy="1216025"/>
          </a:xfrm>
          <a:prstGeom prst="can">
            <a:avLst>
              <a:gd name="adj" fmla="val 2500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master</a:t>
            </a:r>
            <a:endParaRPr lang="nl-BE" dirty="0">
              <a:solidFill>
                <a:schemeClr val="tx1"/>
              </a:solidFill>
            </a:endParaRPr>
          </a:p>
        </p:txBody>
      </p:sp>
      <p:sp>
        <p:nvSpPr>
          <p:cNvPr id="4" name="Can 3"/>
          <p:cNvSpPr/>
          <p:nvPr/>
        </p:nvSpPr>
        <p:spPr>
          <a:xfrm>
            <a:off x="5324475" y="1643064"/>
            <a:ext cx="914400" cy="1216025"/>
          </a:xfrm>
          <a:prstGeom prst="can">
            <a:avLst>
              <a:gd name="adj" fmla="val 2500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slave</a:t>
            </a:r>
            <a:r>
              <a:rPr lang="en-US" baseline="-25000" dirty="0">
                <a:solidFill>
                  <a:schemeClr val="tx1"/>
                </a:solidFill>
              </a:rPr>
              <a:t>1</a:t>
            </a:r>
            <a:endParaRPr lang="nl-BE" baseline="-25000" dirty="0">
              <a:solidFill>
                <a:schemeClr val="tx1"/>
              </a:solidFill>
            </a:endParaRPr>
          </a:p>
        </p:txBody>
      </p:sp>
      <p:sp>
        <p:nvSpPr>
          <p:cNvPr id="5" name="Can 4"/>
          <p:cNvSpPr/>
          <p:nvPr/>
        </p:nvSpPr>
        <p:spPr>
          <a:xfrm>
            <a:off x="5324475" y="4498976"/>
            <a:ext cx="914400" cy="1216025"/>
          </a:xfrm>
          <a:prstGeom prst="can">
            <a:avLst>
              <a:gd name="adj" fmla="val 2500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err="1">
                <a:solidFill>
                  <a:schemeClr val="tx1"/>
                </a:solidFill>
              </a:rPr>
              <a:t>slave</a:t>
            </a:r>
            <a:r>
              <a:rPr lang="en-US" i="1" baseline="-25000" dirty="0" err="1">
                <a:solidFill>
                  <a:schemeClr val="tx1"/>
                </a:solidFill>
              </a:rPr>
              <a:t>S</a:t>
            </a:r>
            <a:endParaRPr lang="nl-BE" i="1" baseline="-25000" dirty="0">
              <a:solidFill>
                <a:schemeClr val="tx1"/>
              </a:solidFill>
            </a:endParaRPr>
          </a:p>
        </p:txBody>
      </p:sp>
      <p:sp>
        <p:nvSpPr>
          <p:cNvPr id="6" name="TextBox 5"/>
          <p:cNvSpPr txBox="1">
            <a:spLocks noChangeArrowheads="1"/>
          </p:cNvSpPr>
          <p:nvPr/>
        </p:nvSpPr>
        <p:spPr bwMode="auto">
          <a:xfrm rot="5400000">
            <a:off x="5667376" y="3286126"/>
            <a:ext cx="503237"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3600">
                <a:latin typeface="Calibri" pitchFamily="34" charset="0"/>
              </a:rPr>
              <a:t>…</a:t>
            </a:r>
            <a:endParaRPr lang="nl-BE" sz="3600">
              <a:latin typeface="Calibri" pitchFamily="34" charset="0"/>
            </a:endParaRPr>
          </a:p>
        </p:txBody>
      </p:sp>
      <p:pic>
        <p:nvPicPr>
          <p:cNvPr id="19463" name="Picture 2" descr="C:\Users\lucg5005\AppData\Local\Microsoft\Windows\Temporary Internet Files\Content.IE5\SJ2E4CIL\MPj04331600000[1].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88264" y="958850"/>
            <a:ext cx="46037" cy="46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52"/>
          <p:cNvGrpSpPr>
            <a:grpSpLocks/>
          </p:cNvGrpSpPr>
          <p:nvPr/>
        </p:nvGrpSpPr>
        <p:grpSpPr bwMode="auto">
          <a:xfrm>
            <a:off x="3238500" y="2428875"/>
            <a:ext cx="1785938" cy="928688"/>
            <a:chOff x="1714480" y="2000240"/>
            <a:chExt cx="1785950" cy="928694"/>
          </a:xfrm>
        </p:grpSpPr>
        <p:cxnSp>
          <p:nvCxnSpPr>
            <p:cNvPr id="8" name="Straight Arrow Connector 7"/>
            <p:cNvCxnSpPr/>
            <p:nvPr/>
          </p:nvCxnSpPr>
          <p:spPr>
            <a:xfrm rot="10800000" flipV="1">
              <a:off x="1714480" y="2000240"/>
              <a:ext cx="1785950" cy="928694"/>
            </a:xfrm>
            <a:prstGeom prst="straightConnector1">
              <a:avLst/>
            </a:prstGeom>
            <a:ln w="19050">
              <a:solidFill>
                <a:schemeClr val="accent2"/>
              </a:solidFill>
              <a:tailEnd type="arrow"/>
            </a:ln>
          </p:spPr>
          <p:style>
            <a:lnRef idx="1">
              <a:schemeClr val="accent1"/>
            </a:lnRef>
            <a:fillRef idx="0">
              <a:schemeClr val="accent1"/>
            </a:fillRef>
            <a:effectRef idx="0">
              <a:schemeClr val="accent1"/>
            </a:effectRef>
            <a:fontRef idx="minor">
              <a:schemeClr val="tx1"/>
            </a:fontRef>
          </p:style>
        </p:cxnSp>
        <p:pic>
          <p:nvPicPr>
            <p:cNvPr id="19518" name="Picture 7" descr="C:\Users\lucg5005\AppData\Local\Microsoft\Windows\Temporary Internet Files\Content.IE5\J9EVGF9N\MCj04376290000[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428860" y="2357430"/>
              <a:ext cx="360000" cy="3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7" name="Group 53"/>
          <p:cNvGrpSpPr>
            <a:grpSpLocks/>
          </p:cNvGrpSpPr>
          <p:nvPr/>
        </p:nvGrpSpPr>
        <p:grpSpPr bwMode="auto">
          <a:xfrm>
            <a:off x="3238500" y="2428875"/>
            <a:ext cx="1785938" cy="928688"/>
            <a:chOff x="1714480" y="2428868"/>
            <a:chExt cx="1785950" cy="928694"/>
          </a:xfrm>
        </p:grpSpPr>
        <p:cxnSp>
          <p:nvCxnSpPr>
            <p:cNvPr id="21" name="Straight Arrow Connector 20"/>
            <p:cNvCxnSpPr/>
            <p:nvPr/>
          </p:nvCxnSpPr>
          <p:spPr>
            <a:xfrm rot="10800000" flipV="1">
              <a:off x="1714480" y="2428868"/>
              <a:ext cx="1785950" cy="928694"/>
            </a:xfrm>
            <a:prstGeom prst="straightConnector1">
              <a:avLst/>
            </a:prstGeom>
            <a:ln w="19050">
              <a:solidFill>
                <a:schemeClr val="accent2"/>
              </a:solidFill>
              <a:headEnd type="arrow"/>
              <a:tailEnd type="none"/>
            </a:ln>
          </p:spPr>
          <p:style>
            <a:lnRef idx="1">
              <a:schemeClr val="accent1"/>
            </a:lnRef>
            <a:fillRef idx="0">
              <a:schemeClr val="accent1"/>
            </a:fillRef>
            <a:effectRef idx="0">
              <a:schemeClr val="accent1"/>
            </a:effectRef>
            <a:fontRef idx="minor">
              <a:schemeClr val="tx1"/>
            </a:fontRef>
          </p:style>
        </p:cxnSp>
        <p:pic>
          <p:nvPicPr>
            <p:cNvPr id="19516" name="Picture 8" descr="C:\Users\lucg5005\AppData\Local\Microsoft\Windows\Temporary Internet Files\Content.IE5\A0YCCB71\MCj04412870000[1].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426050" y="2783248"/>
              <a:ext cx="360000" cy="3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9" name="Group 66"/>
          <p:cNvGrpSpPr>
            <a:grpSpLocks/>
          </p:cNvGrpSpPr>
          <p:nvPr/>
        </p:nvGrpSpPr>
        <p:grpSpPr bwMode="auto">
          <a:xfrm>
            <a:off x="3238500" y="4500564"/>
            <a:ext cx="1785938" cy="642937"/>
            <a:chOff x="1714481" y="4071942"/>
            <a:chExt cx="1785951" cy="642942"/>
          </a:xfrm>
        </p:grpSpPr>
        <p:cxnSp>
          <p:nvCxnSpPr>
            <p:cNvPr id="23" name="Straight Arrow Connector 22"/>
            <p:cNvCxnSpPr/>
            <p:nvPr/>
          </p:nvCxnSpPr>
          <p:spPr>
            <a:xfrm rot="10800000">
              <a:off x="1714481" y="4071942"/>
              <a:ext cx="1785951" cy="642942"/>
            </a:xfrm>
            <a:prstGeom prst="straightConnector1">
              <a:avLst/>
            </a:prstGeom>
            <a:ln w="19050">
              <a:solidFill>
                <a:schemeClr val="accent2"/>
              </a:solidFill>
              <a:tailEnd type="arrow"/>
            </a:ln>
          </p:spPr>
          <p:style>
            <a:lnRef idx="1">
              <a:schemeClr val="accent1"/>
            </a:lnRef>
            <a:fillRef idx="0">
              <a:schemeClr val="accent1"/>
            </a:fillRef>
            <a:effectRef idx="0">
              <a:schemeClr val="accent1"/>
            </a:effectRef>
            <a:fontRef idx="minor">
              <a:schemeClr val="tx1"/>
            </a:fontRef>
          </p:style>
        </p:cxnSp>
        <p:pic>
          <p:nvPicPr>
            <p:cNvPr id="19514" name="Picture 7" descr="C:\Users\lucg5005\AppData\Local\Microsoft\Windows\Temporary Internet Files\Content.IE5\J9EVGF9N\MCj04376290000[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357422" y="4214818"/>
              <a:ext cx="360000" cy="3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0" name="Group 67"/>
          <p:cNvGrpSpPr>
            <a:grpSpLocks/>
          </p:cNvGrpSpPr>
          <p:nvPr/>
        </p:nvGrpSpPr>
        <p:grpSpPr bwMode="auto">
          <a:xfrm>
            <a:off x="3238500" y="4500564"/>
            <a:ext cx="1785938" cy="642937"/>
            <a:chOff x="1714481" y="4500570"/>
            <a:chExt cx="1785951" cy="642942"/>
          </a:xfrm>
        </p:grpSpPr>
        <p:cxnSp>
          <p:nvCxnSpPr>
            <p:cNvPr id="28" name="Straight Arrow Connector 27"/>
            <p:cNvCxnSpPr/>
            <p:nvPr/>
          </p:nvCxnSpPr>
          <p:spPr>
            <a:xfrm rot="10800000">
              <a:off x="1714481" y="4500570"/>
              <a:ext cx="1785951" cy="642942"/>
            </a:xfrm>
            <a:prstGeom prst="straightConnector1">
              <a:avLst/>
            </a:prstGeom>
            <a:ln w="19050">
              <a:solidFill>
                <a:schemeClr val="accent2"/>
              </a:solidFill>
              <a:headEnd type="arrow"/>
              <a:tailEnd type="none"/>
            </a:ln>
          </p:spPr>
          <p:style>
            <a:lnRef idx="1">
              <a:schemeClr val="accent1"/>
            </a:lnRef>
            <a:fillRef idx="0">
              <a:schemeClr val="accent1"/>
            </a:fillRef>
            <a:effectRef idx="0">
              <a:schemeClr val="accent1"/>
            </a:effectRef>
            <a:fontRef idx="minor">
              <a:schemeClr val="tx1"/>
            </a:fontRef>
          </p:style>
        </p:cxnSp>
        <p:pic>
          <p:nvPicPr>
            <p:cNvPr id="19512" name="Picture 8" descr="C:\Users\lucg5005\AppData\Local\Microsoft\Windows\Temporary Internet Files\Content.IE5\A0YCCB71\MCj04412870000[1].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357422" y="4643446"/>
              <a:ext cx="360000" cy="3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9468" name="Picture 7" descr="C:\Users\lucg5005\AppData\Local\Microsoft\Windows\Temporary Internet Files\Content.IE5\J9EVGF9N\MCj04376290000[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096126" y="2357438"/>
            <a:ext cx="360363" cy="36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9" name="Picture 8" descr="C:\Users\lucg5005\AppData\Local\Microsoft\Windows\Temporary Internet Files\Content.IE5\A0YCCB71\MCj04412870000[1].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092951" y="2782888"/>
            <a:ext cx="360363" cy="36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70" name="Picture 9" descr="C:\Users\lucg5005\AppData\Local\Microsoft\Windows\Temporary Internet Files\Content.IE5\SJ2E4CIL\MCj04348050000[1].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096126" y="4068763"/>
            <a:ext cx="360363" cy="36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9471" name="Group 45"/>
          <p:cNvGrpSpPr>
            <a:grpSpLocks/>
          </p:cNvGrpSpPr>
          <p:nvPr/>
        </p:nvGrpSpPr>
        <p:grpSpPr bwMode="auto">
          <a:xfrm>
            <a:off x="1838326" y="5130800"/>
            <a:ext cx="1685925" cy="1155700"/>
            <a:chOff x="2857488" y="5572140"/>
            <a:chExt cx="1685333" cy="1155150"/>
          </a:xfrm>
        </p:grpSpPr>
        <p:sp>
          <p:nvSpPr>
            <p:cNvPr id="47" name="Folded Corner 46"/>
            <p:cNvSpPr/>
            <p:nvPr/>
          </p:nvSpPr>
          <p:spPr>
            <a:xfrm>
              <a:off x="3335158" y="5572140"/>
              <a:ext cx="499886" cy="714035"/>
            </a:xfrm>
            <a:prstGeom prst="foldedCorner">
              <a:avLst/>
            </a:prstGeom>
          </p:spPr>
          <p:style>
            <a:lnRef idx="2">
              <a:schemeClr val="dk1"/>
            </a:lnRef>
            <a:fillRef idx="1">
              <a:schemeClr val="lt1"/>
            </a:fillRef>
            <a:effectRef idx="0">
              <a:schemeClr val="dk1"/>
            </a:effectRef>
            <a:fontRef idx="minor">
              <a:schemeClr val="dk1"/>
            </a:fontRef>
          </p:style>
          <p:txBody>
            <a:bodyPr anchor="ctr"/>
            <a:lstStyle/>
            <a:p>
              <a:pPr algn="ctr">
                <a:defRPr/>
              </a:pPr>
              <a:endParaRPr lang="nl-BE" b="1">
                <a:ln w="12700">
                  <a:solidFill>
                    <a:schemeClr val="tx1"/>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19510" name="TextBox 47"/>
            <p:cNvSpPr txBox="1">
              <a:spLocks noChangeArrowheads="1"/>
            </p:cNvSpPr>
            <p:nvPr/>
          </p:nvSpPr>
          <p:spPr bwMode="auto">
            <a:xfrm>
              <a:off x="2857488" y="6357958"/>
              <a:ext cx="168533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atin typeface="Calibri" pitchFamily="34" charset="0"/>
                </a:rPr>
                <a:t>batch.sh.worker</a:t>
              </a:r>
              <a:endParaRPr lang="nl-BE">
                <a:latin typeface="Calibri" pitchFamily="34" charset="0"/>
              </a:endParaRPr>
            </a:p>
          </p:txBody>
        </p:sp>
      </p:grpSp>
      <p:pic>
        <p:nvPicPr>
          <p:cNvPr id="19472" name="Picture 8" descr="C:\Users\lucg5005\AppData\Local\Microsoft\Windows\Temporary Internet Files\Content.IE5\A0YCCB71\MCj04412870000[1].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378076" y="5143501"/>
            <a:ext cx="360363"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73" name="Picture 8" descr="C:\Users\lucg5005\AppData\Local\Microsoft\Windows\Temporary Internet Files\Content.IE5\A0YCCB71\MCj04412870000[1].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378076" y="5214938"/>
            <a:ext cx="360363" cy="36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74" name="Picture 8" descr="C:\Users\lucg5005\AppData\Local\Microsoft\Windows\Temporary Internet Files\Content.IE5\A0YCCB71\MCj04412870000[1].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378076" y="5286376"/>
            <a:ext cx="360363"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75" name="Picture 8" descr="C:\Users\lucg5005\AppData\Local\Microsoft\Windows\Temporary Internet Files\Content.IE5\A0YCCB71\MCj04412870000[1].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378076" y="5357813"/>
            <a:ext cx="360363" cy="36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76" name="TextBox 36"/>
          <p:cNvSpPr txBox="1">
            <a:spLocks noChangeArrowheads="1"/>
          </p:cNvSpPr>
          <p:nvPr/>
        </p:nvSpPr>
        <p:spPr bwMode="auto">
          <a:xfrm>
            <a:off x="7953376" y="2286000"/>
            <a:ext cx="22447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atin typeface="Calibri" pitchFamily="34" charset="0"/>
              </a:rPr>
              <a:t>slave queries for work</a:t>
            </a:r>
            <a:endParaRPr lang="nl-BE">
              <a:latin typeface="Calibri" pitchFamily="34" charset="0"/>
            </a:endParaRPr>
          </a:p>
        </p:txBody>
      </p:sp>
      <p:sp>
        <p:nvSpPr>
          <p:cNvPr id="19477" name="TextBox 37"/>
          <p:cNvSpPr txBox="1">
            <a:spLocks noChangeArrowheads="1"/>
          </p:cNvSpPr>
          <p:nvPr/>
        </p:nvSpPr>
        <p:spPr bwMode="auto">
          <a:xfrm>
            <a:off x="7953375" y="2714625"/>
            <a:ext cx="19510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dirty="0">
                <a:latin typeface="Calibri" pitchFamily="34" charset="0"/>
              </a:rPr>
              <a:t>master sends work</a:t>
            </a:r>
            <a:endParaRPr lang="nl-BE" dirty="0">
              <a:latin typeface="Calibri" pitchFamily="34" charset="0"/>
            </a:endParaRPr>
          </a:p>
        </p:txBody>
      </p:sp>
      <p:sp>
        <p:nvSpPr>
          <p:cNvPr id="19478" name="TextBox 38"/>
          <p:cNvSpPr txBox="1">
            <a:spLocks noChangeArrowheads="1"/>
          </p:cNvSpPr>
          <p:nvPr/>
        </p:nvSpPr>
        <p:spPr bwMode="auto">
          <a:xfrm>
            <a:off x="7953375" y="3143251"/>
            <a:ext cx="238125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atin typeface="Calibri" pitchFamily="34" charset="0"/>
              </a:rPr>
              <a:t>slave notifies on</a:t>
            </a:r>
            <a:br>
              <a:rPr lang="en-US">
                <a:latin typeface="Calibri" pitchFamily="34" charset="0"/>
              </a:rPr>
            </a:br>
            <a:r>
              <a:rPr lang="en-US">
                <a:latin typeface="Calibri" pitchFamily="34" charset="0"/>
              </a:rPr>
              <a:t>success/failure, queries</a:t>
            </a:r>
          </a:p>
          <a:p>
            <a:pPr eaLnBrk="1" hangingPunct="1"/>
            <a:r>
              <a:rPr lang="en-US">
                <a:latin typeface="Calibri" pitchFamily="34" charset="0"/>
              </a:rPr>
              <a:t>for more work</a:t>
            </a:r>
            <a:endParaRPr lang="nl-BE">
              <a:latin typeface="Calibri" pitchFamily="34" charset="0"/>
            </a:endParaRPr>
          </a:p>
        </p:txBody>
      </p:sp>
      <p:sp>
        <p:nvSpPr>
          <p:cNvPr id="19479" name="TextBox 39"/>
          <p:cNvSpPr txBox="1">
            <a:spLocks noChangeArrowheads="1"/>
          </p:cNvSpPr>
          <p:nvPr/>
        </p:nvSpPr>
        <p:spPr bwMode="auto">
          <a:xfrm>
            <a:off x="7953375" y="4059239"/>
            <a:ext cx="188753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dirty="0">
                <a:latin typeface="Calibri" pitchFamily="34" charset="0"/>
              </a:rPr>
              <a:t>master sends stop</a:t>
            </a:r>
            <a:endParaRPr lang="nl-BE" dirty="0">
              <a:latin typeface="Calibri" pitchFamily="34" charset="0"/>
            </a:endParaRPr>
          </a:p>
        </p:txBody>
      </p:sp>
      <p:cxnSp>
        <p:nvCxnSpPr>
          <p:cNvPr id="42" name="Straight Arrow Connector 41"/>
          <p:cNvCxnSpPr>
            <a:stCxn id="3" idx="3"/>
            <a:endCxn id="47" idx="0"/>
          </p:cNvCxnSpPr>
          <p:nvPr/>
        </p:nvCxnSpPr>
        <p:spPr>
          <a:xfrm rot="16200000" flipH="1">
            <a:off x="2244726" y="4808538"/>
            <a:ext cx="630237" cy="14288"/>
          </a:xfrm>
          <a:prstGeom prst="straightConnector1">
            <a:avLst/>
          </a:prstGeom>
          <a:ln w="19050">
            <a:solidFill>
              <a:schemeClr val="accent2"/>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rot="5400000">
            <a:off x="1737520" y="5501483"/>
            <a:ext cx="714375" cy="1587"/>
          </a:xfrm>
          <a:prstGeom prst="straightConnector1">
            <a:avLst/>
          </a:prstGeom>
          <a:ln w="1905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graphicFrame>
        <p:nvGraphicFramePr>
          <p:cNvPr id="19482" name="Object 36"/>
          <p:cNvGraphicFramePr>
            <a:graphicFrameLocks noChangeAspect="1"/>
          </p:cNvGraphicFramePr>
          <p:nvPr/>
        </p:nvGraphicFramePr>
        <p:xfrm>
          <a:off x="1738314" y="5389564"/>
          <a:ext cx="250825" cy="325437"/>
        </p:xfrm>
        <a:graphic>
          <a:graphicData uri="http://schemas.openxmlformats.org/presentationml/2006/ole">
            <mc:AlternateContent xmlns:mc="http://schemas.openxmlformats.org/markup-compatibility/2006">
              <mc:Choice xmlns:v="urn:schemas-microsoft-com:vml" Requires="v">
                <p:oleObj spid="_x0000_s10840" name="Vergelijking" r:id="rId8" imgW="126780" imgH="164814" progId="Equation.3">
                  <p:embed/>
                </p:oleObj>
              </mc:Choice>
              <mc:Fallback>
                <p:oleObj name="Vergelijking" r:id="rId8" imgW="126780" imgH="164814" progId="Equation.3">
                  <p:embed/>
                  <p:pic>
                    <p:nvPicPr>
                      <p:cNvPr id="19482" name="Object 3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738314" y="5389564"/>
                        <a:ext cx="250825" cy="325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19483" name="Group 56"/>
          <p:cNvGrpSpPr>
            <a:grpSpLocks/>
          </p:cNvGrpSpPr>
          <p:nvPr/>
        </p:nvGrpSpPr>
        <p:grpSpPr bwMode="auto">
          <a:xfrm>
            <a:off x="6881814" y="3224213"/>
            <a:ext cx="788987" cy="461962"/>
            <a:chOff x="5357818" y="3224287"/>
            <a:chExt cx="788628" cy="461665"/>
          </a:xfrm>
        </p:grpSpPr>
        <p:pic>
          <p:nvPicPr>
            <p:cNvPr id="19506" name="Picture 5" descr="C:\Users\lucg5005\AppData\Local\Microsoft\Windows\Temporary Internet Files\Content.IE5\J9EVGF9N\MPj04331600000[1].jp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357818" y="3283314"/>
              <a:ext cx="360000" cy="3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507" name="Picture 6" descr="C:\Users\lucg5005\AppData\Local\Microsoft\Windows\Temporary Internet Files\Content.IE5\SJ2E4CIL\MPj04331610000[1].jp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5786446" y="3283314"/>
              <a:ext cx="360000" cy="3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508" name="TextBox 55"/>
            <p:cNvSpPr txBox="1">
              <a:spLocks noChangeArrowheads="1"/>
            </p:cNvSpPr>
            <p:nvPr/>
          </p:nvSpPr>
          <p:spPr bwMode="auto">
            <a:xfrm>
              <a:off x="5601949" y="3224287"/>
              <a:ext cx="31771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2400" b="1">
                  <a:latin typeface="Calibri" pitchFamily="34" charset="0"/>
                </a:rPr>
                <a:t>/</a:t>
              </a:r>
              <a:endParaRPr lang="nl-BE" sz="2400" b="1">
                <a:latin typeface="Calibri" pitchFamily="34" charset="0"/>
              </a:endParaRPr>
            </a:p>
          </p:txBody>
        </p:sp>
      </p:grpSp>
      <p:grpSp>
        <p:nvGrpSpPr>
          <p:cNvPr id="14" name="Group 65"/>
          <p:cNvGrpSpPr>
            <a:grpSpLocks/>
          </p:cNvGrpSpPr>
          <p:nvPr/>
        </p:nvGrpSpPr>
        <p:grpSpPr bwMode="auto">
          <a:xfrm>
            <a:off x="3238500" y="2428875"/>
            <a:ext cx="1785938" cy="928688"/>
            <a:chOff x="1714480" y="2928933"/>
            <a:chExt cx="1785950" cy="928694"/>
          </a:xfrm>
        </p:grpSpPr>
        <p:cxnSp>
          <p:nvCxnSpPr>
            <p:cNvPr id="13" name="Straight Arrow Connector 12"/>
            <p:cNvCxnSpPr/>
            <p:nvPr/>
          </p:nvCxnSpPr>
          <p:spPr>
            <a:xfrm rot="10800000" flipV="1">
              <a:off x="1714480" y="2928933"/>
              <a:ext cx="1785950" cy="928694"/>
            </a:xfrm>
            <a:prstGeom prst="straightConnector1">
              <a:avLst/>
            </a:prstGeom>
            <a:ln w="19050">
              <a:solidFill>
                <a:schemeClr val="accent2"/>
              </a:solidFill>
              <a:tailEnd type="arrow"/>
            </a:ln>
          </p:spPr>
          <p:style>
            <a:lnRef idx="1">
              <a:schemeClr val="accent1"/>
            </a:lnRef>
            <a:fillRef idx="0">
              <a:schemeClr val="accent1"/>
            </a:fillRef>
            <a:effectRef idx="0">
              <a:schemeClr val="accent1"/>
            </a:effectRef>
            <a:fontRef idx="minor">
              <a:schemeClr val="tx1"/>
            </a:fontRef>
          </p:style>
        </p:cxnSp>
        <p:grpSp>
          <p:nvGrpSpPr>
            <p:cNvPr id="19502" name="Group 57"/>
            <p:cNvGrpSpPr>
              <a:grpSpLocks/>
            </p:cNvGrpSpPr>
            <p:nvPr/>
          </p:nvGrpSpPr>
          <p:grpSpPr bwMode="auto">
            <a:xfrm>
              <a:off x="2143108" y="3181649"/>
              <a:ext cx="788628" cy="461665"/>
              <a:chOff x="5357818" y="3224287"/>
              <a:chExt cx="788628" cy="461665"/>
            </a:xfrm>
          </p:grpSpPr>
          <p:pic>
            <p:nvPicPr>
              <p:cNvPr id="19503" name="Picture 5" descr="C:\Users\lucg5005\AppData\Local\Microsoft\Windows\Temporary Internet Files\Content.IE5\J9EVGF9N\MPj04331600000[1].jp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357818" y="3283314"/>
                <a:ext cx="360000" cy="3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504" name="Picture 6" descr="C:\Users\lucg5005\AppData\Local\Microsoft\Windows\Temporary Internet Files\Content.IE5\SJ2E4CIL\MPj04331610000[1].jp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5786446" y="3283314"/>
                <a:ext cx="360000" cy="3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505" name="TextBox 60"/>
              <p:cNvSpPr txBox="1">
                <a:spLocks noChangeArrowheads="1"/>
              </p:cNvSpPr>
              <p:nvPr/>
            </p:nvSpPr>
            <p:spPr bwMode="auto">
              <a:xfrm>
                <a:off x="5601949" y="3224287"/>
                <a:ext cx="31771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2400" b="1">
                    <a:latin typeface="Calibri" pitchFamily="34" charset="0"/>
                  </a:rPr>
                  <a:t>/</a:t>
                </a:r>
                <a:endParaRPr lang="nl-BE" sz="2400" b="1">
                  <a:latin typeface="Calibri" pitchFamily="34" charset="0"/>
                </a:endParaRPr>
              </a:p>
            </p:txBody>
          </p:sp>
        </p:grpSp>
      </p:grpSp>
      <p:grpSp>
        <p:nvGrpSpPr>
          <p:cNvPr id="16" name="Group 68"/>
          <p:cNvGrpSpPr>
            <a:grpSpLocks/>
          </p:cNvGrpSpPr>
          <p:nvPr/>
        </p:nvGrpSpPr>
        <p:grpSpPr bwMode="auto">
          <a:xfrm>
            <a:off x="3238500" y="4500564"/>
            <a:ext cx="1785938" cy="642937"/>
            <a:chOff x="1714481" y="5000637"/>
            <a:chExt cx="1785951" cy="642941"/>
          </a:xfrm>
        </p:grpSpPr>
        <p:cxnSp>
          <p:nvCxnSpPr>
            <p:cNvPr id="24" name="Straight Arrow Connector 23"/>
            <p:cNvCxnSpPr/>
            <p:nvPr/>
          </p:nvCxnSpPr>
          <p:spPr>
            <a:xfrm rot="10800000">
              <a:off x="1714481" y="5000637"/>
              <a:ext cx="1785951" cy="642941"/>
            </a:xfrm>
            <a:prstGeom prst="straightConnector1">
              <a:avLst/>
            </a:prstGeom>
            <a:ln w="19050">
              <a:solidFill>
                <a:schemeClr val="accent2"/>
              </a:solidFill>
              <a:tailEnd type="arrow"/>
            </a:ln>
          </p:spPr>
          <p:style>
            <a:lnRef idx="1">
              <a:schemeClr val="accent1"/>
            </a:lnRef>
            <a:fillRef idx="0">
              <a:schemeClr val="accent1"/>
            </a:fillRef>
            <a:effectRef idx="0">
              <a:schemeClr val="accent1"/>
            </a:effectRef>
            <a:fontRef idx="minor">
              <a:schemeClr val="tx1"/>
            </a:fontRef>
          </p:style>
        </p:cxnSp>
        <p:grpSp>
          <p:nvGrpSpPr>
            <p:cNvPr id="19497" name="Group 61"/>
            <p:cNvGrpSpPr>
              <a:grpSpLocks/>
            </p:cNvGrpSpPr>
            <p:nvPr/>
          </p:nvGrpSpPr>
          <p:grpSpPr bwMode="auto">
            <a:xfrm>
              <a:off x="2140298" y="5072074"/>
              <a:ext cx="788628" cy="461665"/>
              <a:chOff x="5357818" y="3224287"/>
              <a:chExt cx="788628" cy="461665"/>
            </a:xfrm>
          </p:grpSpPr>
          <p:pic>
            <p:nvPicPr>
              <p:cNvPr id="19498" name="Picture 5" descr="C:\Users\lucg5005\AppData\Local\Microsoft\Windows\Temporary Internet Files\Content.IE5\J9EVGF9N\MPj04331600000[1].jp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357818" y="3283314"/>
                <a:ext cx="360000" cy="3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99" name="Picture 6" descr="C:\Users\lucg5005\AppData\Local\Microsoft\Windows\Temporary Internet Files\Content.IE5\SJ2E4CIL\MPj04331610000[1].jp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5786446" y="3283314"/>
                <a:ext cx="360000" cy="3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500" name="TextBox 64"/>
              <p:cNvSpPr txBox="1">
                <a:spLocks noChangeArrowheads="1"/>
              </p:cNvSpPr>
              <p:nvPr/>
            </p:nvSpPr>
            <p:spPr bwMode="auto">
              <a:xfrm>
                <a:off x="5601949" y="3224287"/>
                <a:ext cx="31771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2400" b="1">
                    <a:latin typeface="Calibri" pitchFamily="34" charset="0"/>
                  </a:rPr>
                  <a:t>/</a:t>
                </a:r>
                <a:endParaRPr lang="nl-BE" sz="2400" b="1">
                  <a:latin typeface="Calibri" pitchFamily="34" charset="0"/>
                </a:endParaRPr>
              </a:p>
            </p:txBody>
          </p:sp>
        </p:grpSp>
      </p:grpSp>
      <p:graphicFrame>
        <p:nvGraphicFramePr>
          <p:cNvPr id="19486" name="Object 53"/>
          <p:cNvGraphicFramePr>
            <a:graphicFrameLocks noChangeAspect="1"/>
          </p:cNvGraphicFramePr>
          <p:nvPr/>
        </p:nvGraphicFramePr>
        <p:xfrm>
          <a:off x="7440613" y="5078414"/>
          <a:ext cx="1655762" cy="350837"/>
        </p:xfrm>
        <a:graphic>
          <a:graphicData uri="http://schemas.openxmlformats.org/presentationml/2006/ole">
            <mc:AlternateContent xmlns:mc="http://schemas.openxmlformats.org/markup-compatibility/2006">
              <mc:Choice xmlns:v="urn:schemas-microsoft-com:vml" Requires="v">
                <p:oleObj spid="_x0000_s10841" name="Vergelijking" r:id="rId12" imgW="837836" imgH="177723" progId="Equation.3">
                  <p:embed/>
                </p:oleObj>
              </mc:Choice>
              <mc:Fallback>
                <p:oleObj name="Vergelijking" r:id="rId12" imgW="837836" imgH="177723" progId="Equation.3">
                  <p:embed/>
                  <p:pic>
                    <p:nvPicPr>
                      <p:cNvPr id="19486" name="Object 53"/>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440613" y="5078414"/>
                        <a:ext cx="1655762" cy="350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15364" name="Picture 4"/>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667376" y="2571751"/>
            <a:ext cx="479425"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 name="Picture 4"/>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738814" y="5500688"/>
            <a:ext cx="479425" cy="36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8" name="Group 74"/>
          <p:cNvGrpSpPr>
            <a:grpSpLocks/>
          </p:cNvGrpSpPr>
          <p:nvPr/>
        </p:nvGrpSpPr>
        <p:grpSpPr bwMode="auto">
          <a:xfrm>
            <a:off x="3238500" y="2428875"/>
            <a:ext cx="1785938" cy="928688"/>
            <a:chOff x="4286248" y="2428868"/>
            <a:chExt cx="1785950" cy="928694"/>
          </a:xfrm>
        </p:grpSpPr>
        <p:cxnSp>
          <p:nvCxnSpPr>
            <p:cNvPr id="72" name="Straight Arrow Connector 71"/>
            <p:cNvCxnSpPr/>
            <p:nvPr/>
          </p:nvCxnSpPr>
          <p:spPr>
            <a:xfrm rot="10800000" flipV="1">
              <a:off x="4286248" y="2428868"/>
              <a:ext cx="1785950" cy="928694"/>
            </a:xfrm>
            <a:prstGeom prst="straightConnector1">
              <a:avLst/>
            </a:prstGeom>
            <a:ln w="19050">
              <a:solidFill>
                <a:schemeClr val="accent2"/>
              </a:solidFill>
              <a:headEnd type="arrow"/>
              <a:tailEnd type="none"/>
            </a:ln>
          </p:spPr>
          <p:style>
            <a:lnRef idx="1">
              <a:schemeClr val="accent1"/>
            </a:lnRef>
            <a:fillRef idx="0">
              <a:schemeClr val="accent1"/>
            </a:fillRef>
            <a:effectRef idx="0">
              <a:schemeClr val="accent1"/>
            </a:effectRef>
            <a:fontRef idx="minor">
              <a:schemeClr val="tx1"/>
            </a:fontRef>
          </p:style>
        </p:cxnSp>
        <p:pic>
          <p:nvPicPr>
            <p:cNvPr id="19495" name="Picture 9" descr="C:\Users\lucg5005\AppData\Local\Microsoft\Windows\Temporary Internet Files\Content.IE5\SJ2E4CIL\MCj04348050000[1].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929190" y="2742330"/>
              <a:ext cx="360000" cy="3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9" name="Group 79"/>
          <p:cNvGrpSpPr>
            <a:grpSpLocks/>
          </p:cNvGrpSpPr>
          <p:nvPr/>
        </p:nvGrpSpPr>
        <p:grpSpPr bwMode="auto">
          <a:xfrm>
            <a:off x="3238500" y="4500564"/>
            <a:ext cx="1785938" cy="642937"/>
            <a:chOff x="4643437" y="4652970"/>
            <a:chExt cx="1785951" cy="642942"/>
          </a:xfrm>
        </p:grpSpPr>
        <p:cxnSp>
          <p:nvCxnSpPr>
            <p:cNvPr id="77" name="Straight Arrow Connector 76"/>
            <p:cNvCxnSpPr/>
            <p:nvPr/>
          </p:nvCxnSpPr>
          <p:spPr>
            <a:xfrm rot="10800000">
              <a:off x="4643437" y="4652970"/>
              <a:ext cx="1785951" cy="642942"/>
            </a:xfrm>
            <a:prstGeom prst="straightConnector1">
              <a:avLst/>
            </a:prstGeom>
            <a:ln w="19050">
              <a:solidFill>
                <a:schemeClr val="accent2"/>
              </a:solidFill>
              <a:headEnd type="arrow"/>
              <a:tailEnd type="none"/>
            </a:ln>
          </p:spPr>
          <p:style>
            <a:lnRef idx="1">
              <a:schemeClr val="accent1"/>
            </a:lnRef>
            <a:fillRef idx="0">
              <a:schemeClr val="accent1"/>
            </a:fillRef>
            <a:effectRef idx="0">
              <a:schemeClr val="accent1"/>
            </a:effectRef>
            <a:fontRef idx="minor">
              <a:schemeClr val="tx1"/>
            </a:fontRef>
          </p:style>
        </p:cxnSp>
        <p:pic>
          <p:nvPicPr>
            <p:cNvPr id="19493" name="Picture 9" descr="C:\Users\lucg5005\AppData\Local\Microsoft\Windows\Temporary Internet Files\Content.IE5\SJ2E4CIL\MCj04348050000[1].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355008" y="4783512"/>
              <a:ext cx="360000" cy="3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81" name="TextBox 80"/>
          <p:cNvSpPr txBox="1">
            <a:spLocks noChangeArrowheads="1"/>
          </p:cNvSpPr>
          <p:nvPr/>
        </p:nvSpPr>
        <p:spPr bwMode="auto">
          <a:xfrm>
            <a:off x="3738563" y="3429001"/>
            <a:ext cx="13970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4000">
                <a:latin typeface="Script MT Bold" pitchFamily="66" charset="0"/>
              </a:rPr>
              <a:t>Done!</a:t>
            </a:r>
            <a:endParaRPr lang="nl-BE" sz="4000">
              <a:latin typeface="Script MT Bold" pitchFamily="66" charset="0"/>
            </a:endParaRPr>
          </a:p>
        </p:txBody>
      </p:sp>
    </p:spTree>
    <p:extLst>
      <p:ext uri="{BB962C8B-B14F-4D97-AF65-F5344CB8AC3E}">
        <p14:creationId xmlns:p14="http://schemas.microsoft.com/office/powerpoint/2010/main" val="1673865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xit" presetSubtype="0" fill="hold" nodeType="clickEffect">
                                  <p:stCondLst>
                                    <p:cond delay="0"/>
                                  </p:stCondLst>
                                  <p:childTnLst>
                                    <p:set>
                                      <p:cBhvr>
                                        <p:cTn id="14" dur="1" fill="hold">
                                          <p:stCondLst>
                                            <p:cond delay="0"/>
                                          </p:stCondLst>
                                        </p:cTn>
                                        <p:tgtEl>
                                          <p:spTgt spid="2"/>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xit" presetSubtype="0" fill="hold" nodeType="clickEffect">
                                  <p:stCondLst>
                                    <p:cond delay="0"/>
                                  </p:stCondLst>
                                  <p:childTnLst>
                                    <p:set>
                                      <p:cBhvr>
                                        <p:cTn id="20" dur="1" fill="hold">
                                          <p:stCondLst>
                                            <p:cond delay="0"/>
                                          </p:stCondLst>
                                        </p:cTn>
                                        <p:tgtEl>
                                          <p:spTgt spid="7"/>
                                        </p:tgtEl>
                                        <p:attrNameLst>
                                          <p:attrName>style.visibility</p:attrName>
                                        </p:attrNameLst>
                                      </p:cBhvr>
                                      <p:to>
                                        <p:strVal val="hidden"/>
                                      </p:to>
                                    </p:set>
                                  </p:childTnLst>
                                </p:cTn>
                              </p:par>
                              <p:par>
                                <p:cTn id="21" presetID="1" presetClass="entr" presetSubtype="0" fill="hold" nodeType="withEffect">
                                  <p:stCondLst>
                                    <p:cond delay="0"/>
                                  </p:stCondLst>
                                  <p:childTnLst>
                                    <p:set>
                                      <p:cBhvr>
                                        <p:cTn id="22" dur="1" fill="hold">
                                          <p:stCondLst>
                                            <p:cond delay="0"/>
                                          </p:stCondLst>
                                        </p:cTn>
                                        <p:tgtEl>
                                          <p:spTgt spid="15364"/>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xit" presetSubtype="0" fill="hold" nodeType="clickEffect">
                                  <p:stCondLst>
                                    <p:cond delay="0"/>
                                  </p:stCondLst>
                                  <p:childTnLst>
                                    <p:set>
                                      <p:cBhvr>
                                        <p:cTn id="26" dur="1" fill="hold">
                                          <p:stCondLst>
                                            <p:cond delay="0"/>
                                          </p:stCondLst>
                                        </p:cTn>
                                        <p:tgtEl>
                                          <p:spTgt spid="9"/>
                                        </p:tgtEl>
                                        <p:attrNameLst>
                                          <p:attrName>style.visibility</p:attrName>
                                        </p:attrNameLst>
                                      </p:cBhvr>
                                      <p:to>
                                        <p:strVal val="hidden"/>
                                      </p:to>
                                    </p:set>
                                  </p:childTnLst>
                                </p:cTn>
                              </p:par>
                              <p:par>
                                <p:cTn id="27" presetID="1" presetClass="entr" presetSubtype="0" fill="hold" nodeType="with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xit" presetSubtype="0" fill="hold" nodeType="clickEffect">
                                  <p:stCondLst>
                                    <p:cond delay="0"/>
                                  </p:stCondLst>
                                  <p:childTnLst>
                                    <p:set>
                                      <p:cBhvr>
                                        <p:cTn id="32" dur="1" fill="hold">
                                          <p:stCondLst>
                                            <p:cond delay="0"/>
                                          </p:stCondLst>
                                        </p:cTn>
                                        <p:tgtEl>
                                          <p:spTgt spid="10"/>
                                        </p:tgtEl>
                                        <p:attrNameLst>
                                          <p:attrName>style.visibility</p:attrName>
                                        </p:attrNameLst>
                                      </p:cBhvr>
                                      <p:to>
                                        <p:strVal val="hidden"/>
                                      </p:to>
                                    </p:set>
                                  </p:childTnLst>
                                </p:cTn>
                              </p:par>
                              <p:par>
                                <p:cTn id="33" presetID="1" presetClass="entr" presetSubtype="0" fill="hold" nodeType="withEffect">
                                  <p:stCondLst>
                                    <p:cond delay="0"/>
                                  </p:stCondLst>
                                  <p:childTnLst>
                                    <p:set>
                                      <p:cBhvr>
                                        <p:cTn id="34" dur="1" fill="hold">
                                          <p:stCondLst>
                                            <p:cond delay="0"/>
                                          </p:stCondLst>
                                        </p:cTn>
                                        <p:tgtEl>
                                          <p:spTgt spid="70"/>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xit" presetSubtype="0" fill="hold" nodeType="clickEffect">
                                  <p:stCondLst>
                                    <p:cond delay="0"/>
                                  </p:stCondLst>
                                  <p:childTnLst>
                                    <p:set>
                                      <p:cBhvr>
                                        <p:cTn id="38" dur="1" fill="hold">
                                          <p:stCondLst>
                                            <p:cond delay="0"/>
                                          </p:stCondLst>
                                        </p:cTn>
                                        <p:tgtEl>
                                          <p:spTgt spid="70"/>
                                        </p:tgtEl>
                                        <p:attrNameLst>
                                          <p:attrName>style.visibility</p:attrName>
                                        </p:attrNameLst>
                                      </p:cBhvr>
                                      <p:to>
                                        <p:strVal val="hidden"/>
                                      </p:to>
                                    </p:set>
                                  </p:childTnLst>
                                </p:cTn>
                              </p:par>
                              <p:par>
                                <p:cTn id="39" presetID="1" presetClass="entr" presetSubtype="0" fill="hold" nodeType="withEffect">
                                  <p:stCondLst>
                                    <p:cond delay="0"/>
                                  </p:stCondLst>
                                  <p:childTnLst>
                                    <p:set>
                                      <p:cBhvr>
                                        <p:cTn id="40" dur="1" fill="hold">
                                          <p:stCondLst>
                                            <p:cond delay="0"/>
                                          </p:stCondLst>
                                        </p:cTn>
                                        <p:tgtEl>
                                          <p:spTgt spid="16"/>
                                        </p:tgtEl>
                                        <p:attrNameLst>
                                          <p:attrName>style.visibility</p:attrName>
                                        </p:attrNameLst>
                                      </p:cBhvr>
                                      <p:to>
                                        <p:strVal val="visible"/>
                                      </p:to>
                                    </p:set>
                                  </p:childTnLst>
                                </p:cTn>
                              </p:par>
                            </p:childTnLst>
                          </p:cTn>
                        </p:par>
                      </p:childTnLst>
                    </p:cTn>
                  </p:par>
                  <p:par>
                    <p:cTn id="41" fill="hold" nodeType="clickPar">
                      <p:stCondLst>
                        <p:cond delay="indefinite"/>
                      </p:stCondLst>
                      <p:childTnLst>
                        <p:par>
                          <p:cTn id="42" fill="hold" nodeType="withGroup">
                            <p:stCondLst>
                              <p:cond delay="0"/>
                            </p:stCondLst>
                            <p:childTnLst>
                              <p:par>
                                <p:cTn id="43" presetID="1" presetClass="exit" presetSubtype="0" fill="hold" nodeType="clickEffect">
                                  <p:stCondLst>
                                    <p:cond delay="0"/>
                                  </p:stCondLst>
                                  <p:childTnLst>
                                    <p:set>
                                      <p:cBhvr>
                                        <p:cTn id="44" dur="1" fill="hold">
                                          <p:stCondLst>
                                            <p:cond delay="0"/>
                                          </p:stCondLst>
                                        </p:cTn>
                                        <p:tgtEl>
                                          <p:spTgt spid="16"/>
                                        </p:tgtEl>
                                        <p:attrNameLst>
                                          <p:attrName>style.visibility</p:attrName>
                                        </p:attrNameLst>
                                      </p:cBhvr>
                                      <p:to>
                                        <p:strVal val="hidden"/>
                                      </p:to>
                                    </p:set>
                                  </p:childTnLst>
                                </p:cTn>
                              </p:par>
                              <p:par>
                                <p:cTn id="45" presetID="1" presetClass="entr" presetSubtype="0" fill="hold" nodeType="withEffect">
                                  <p:stCondLst>
                                    <p:cond delay="0"/>
                                  </p:stCondLst>
                                  <p:childTnLst>
                                    <p:set>
                                      <p:cBhvr>
                                        <p:cTn id="46" dur="1" fill="hold">
                                          <p:stCondLst>
                                            <p:cond delay="0"/>
                                          </p:stCondLst>
                                        </p:cTn>
                                        <p:tgtEl>
                                          <p:spTgt spid="10"/>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xit" presetSubtype="0" fill="hold" nodeType="clickEffect">
                                  <p:stCondLst>
                                    <p:cond delay="0"/>
                                  </p:stCondLst>
                                  <p:childTnLst>
                                    <p:set>
                                      <p:cBhvr>
                                        <p:cTn id="50" dur="1" fill="hold">
                                          <p:stCondLst>
                                            <p:cond delay="0"/>
                                          </p:stCondLst>
                                        </p:cTn>
                                        <p:tgtEl>
                                          <p:spTgt spid="10"/>
                                        </p:tgtEl>
                                        <p:attrNameLst>
                                          <p:attrName>style.visibility</p:attrName>
                                        </p:attrNameLst>
                                      </p:cBhvr>
                                      <p:to>
                                        <p:strVal val="hidden"/>
                                      </p:to>
                                    </p:set>
                                  </p:childTnLst>
                                </p:cTn>
                              </p:par>
                              <p:par>
                                <p:cTn id="51" presetID="1" presetClass="entr" presetSubtype="0" fill="hold" nodeType="withEffect">
                                  <p:stCondLst>
                                    <p:cond delay="0"/>
                                  </p:stCondLst>
                                  <p:childTnLst>
                                    <p:set>
                                      <p:cBhvr>
                                        <p:cTn id="52" dur="1" fill="hold">
                                          <p:stCondLst>
                                            <p:cond delay="0"/>
                                          </p:stCondLst>
                                        </p:cTn>
                                        <p:tgtEl>
                                          <p:spTgt spid="70"/>
                                        </p:tgtEl>
                                        <p:attrNameLst>
                                          <p:attrName>style.visibility</p:attrName>
                                        </p:attrNameLst>
                                      </p:cBhvr>
                                      <p:to>
                                        <p:strVal val="visible"/>
                                      </p:to>
                                    </p:set>
                                  </p:childTnLst>
                                </p:cTn>
                              </p:par>
                            </p:childTnLst>
                          </p:cTn>
                        </p:par>
                      </p:childTnLst>
                    </p:cTn>
                  </p:par>
                  <p:par>
                    <p:cTn id="53" fill="hold" nodeType="clickPar">
                      <p:stCondLst>
                        <p:cond delay="indefinite"/>
                      </p:stCondLst>
                      <p:childTnLst>
                        <p:par>
                          <p:cTn id="54" fill="hold" nodeType="withGroup">
                            <p:stCondLst>
                              <p:cond delay="0"/>
                            </p:stCondLst>
                            <p:childTnLst>
                              <p:par>
                                <p:cTn id="55" presetID="1" presetClass="exit" presetSubtype="0" fill="hold" nodeType="clickEffect">
                                  <p:stCondLst>
                                    <p:cond delay="0"/>
                                  </p:stCondLst>
                                  <p:childTnLst>
                                    <p:set>
                                      <p:cBhvr>
                                        <p:cTn id="56" dur="1" fill="hold">
                                          <p:stCondLst>
                                            <p:cond delay="0"/>
                                          </p:stCondLst>
                                        </p:cTn>
                                        <p:tgtEl>
                                          <p:spTgt spid="15364"/>
                                        </p:tgtEl>
                                        <p:attrNameLst>
                                          <p:attrName>style.visibility</p:attrName>
                                        </p:attrNameLst>
                                      </p:cBhvr>
                                      <p:to>
                                        <p:strVal val="hidden"/>
                                      </p:to>
                                    </p:set>
                                  </p:childTnLst>
                                </p:cTn>
                              </p:par>
                              <p:par>
                                <p:cTn id="57" presetID="1" presetClass="entr" presetSubtype="0" fill="hold" nodeType="withEffect">
                                  <p:stCondLst>
                                    <p:cond delay="0"/>
                                  </p:stCondLst>
                                  <p:childTnLst>
                                    <p:set>
                                      <p:cBhvr>
                                        <p:cTn id="58" dur="1" fill="hold">
                                          <p:stCondLst>
                                            <p:cond delay="0"/>
                                          </p:stCondLst>
                                        </p:cTn>
                                        <p:tgtEl>
                                          <p:spTgt spid="14"/>
                                        </p:tgtEl>
                                        <p:attrNameLst>
                                          <p:attrName>style.visibility</p:attrName>
                                        </p:attrNameLst>
                                      </p:cBhvr>
                                      <p:to>
                                        <p:strVal val="visible"/>
                                      </p:to>
                                    </p:set>
                                  </p:childTnLst>
                                </p:cTn>
                              </p:par>
                            </p:childTnLst>
                          </p:cTn>
                        </p:par>
                      </p:childTnLst>
                    </p:cTn>
                  </p:par>
                  <p:par>
                    <p:cTn id="59" fill="hold" nodeType="clickPar">
                      <p:stCondLst>
                        <p:cond delay="indefinite"/>
                      </p:stCondLst>
                      <p:childTnLst>
                        <p:par>
                          <p:cTn id="60" fill="hold" nodeType="withGroup">
                            <p:stCondLst>
                              <p:cond delay="0"/>
                            </p:stCondLst>
                            <p:childTnLst>
                              <p:par>
                                <p:cTn id="61" presetID="1" presetClass="exit" presetSubtype="0" fill="hold" nodeType="clickEffect">
                                  <p:stCondLst>
                                    <p:cond delay="0"/>
                                  </p:stCondLst>
                                  <p:childTnLst>
                                    <p:set>
                                      <p:cBhvr>
                                        <p:cTn id="62" dur="1" fill="hold">
                                          <p:stCondLst>
                                            <p:cond delay="0"/>
                                          </p:stCondLst>
                                        </p:cTn>
                                        <p:tgtEl>
                                          <p:spTgt spid="14"/>
                                        </p:tgtEl>
                                        <p:attrNameLst>
                                          <p:attrName>style.visibility</p:attrName>
                                        </p:attrNameLst>
                                      </p:cBhvr>
                                      <p:to>
                                        <p:strVal val="hidden"/>
                                      </p:to>
                                    </p:set>
                                  </p:childTnLst>
                                </p:cTn>
                              </p:par>
                              <p:par>
                                <p:cTn id="63" presetID="1" presetClass="entr" presetSubtype="0" fill="hold" nodeType="withEffect">
                                  <p:stCondLst>
                                    <p:cond delay="0"/>
                                  </p:stCondLst>
                                  <p:childTnLst>
                                    <p:set>
                                      <p:cBhvr>
                                        <p:cTn id="64" dur="1" fill="hold">
                                          <p:stCondLst>
                                            <p:cond delay="0"/>
                                          </p:stCondLst>
                                        </p:cTn>
                                        <p:tgtEl>
                                          <p:spTgt spid="18"/>
                                        </p:tgtEl>
                                        <p:attrNameLst>
                                          <p:attrName>style.visibility</p:attrName>
                                        </p:attrNameLst>
                                      </p:cBhvr>
                                      <p:to>
                                        <p:strVal val="visible"/>
                                      </p:to>
                                    </p:set>
                                  </p:childTnLst>
                                </p:cTn>
                              </p:par>
                            </p:childTnLst>
                          </p:cTn>
                        </p:par>
                      </p:childTnLst>
                    </p:cTn>
                  </p:par>
                  <p:par>
                    <p:cTn id="65" fill="hold" nodeType="clickPar">
                      <p:stCondLst>
                        <p:cond delay="indefinite"/>
                      </p:stCondLst>
                      <p:childTnLst>
                        <p:par>
                          <p:cTn id="66" fill="hold" nodeType="withGroup">
                            <p:stCondLst>
                              <p:cond delay="0"/>
                            </p:stCondLst>
                            <p:childTnLst>
                              <p:par>
                                <p:cTn id="67" presetID="1" presetClass="exit" presetSubtype="0" fill="hold" nodeType="clickEffect">
                                  <p:stCondLst>
                                    <p:cond delay="0"/>
                                  </p:stCondLst>
                                  <p:childTnLst>
                                    <p:set>
                                      <p:cBhvr>
                                        <p:cTn id="68" dur="1" fill="hold">
                                          <p:stCondLst>
                                            <p:cond delay="0"/>
                                          </p:stCondLst>
                                        </p:cTn>
                                        <p:tgtEl>
                                          <p:spTgt spid="18"/>
                                        </p:tgtEl>
                                        <p:attrNameLst>
                                          <p:attrName>style.visibility</p:attrName>
                                        </p:attrNameLst>
                                      </p:cBhvr>
                                      <p:to>
                                        <p:strVal val="hidden"/>
                                      </p:to>
                                    </p:set>
                                  </p:childTnLst>
                                </p:cTn>
                              </p:par>
                              <p:par>
                                <p:cTn id="69" presetID="1" presetClass="exit" presetSubtype="0" fill="hold" grpId="0" nodeType="withEffect">
                                  <p:stCondLst>
                                    <p:cond delay="0"/>
                                  </p:stCondLst>
                                  <p:childTnLst>
                                    <p:set>
                                      <p:cBhvr>
                                        <p:cTn id="70" dur="1" fill="hold">
                                          <p:stCondLst>
                                            <p:cond delay="0"/>
                                          </p:stCondLst>
                                        </p:cTn>
                                        <p:tgtEl>
                                          <p:spTgt spid="4"/>
                                        </p:tgtEl>
                                        <p:attrNameLst>
                                          <p:attrName>style.visibility</p:attrName>
                                        </p:attrNameLst>
                                      </p:cBhvr>
                                      <p:to>
                                        <p:strVal val="hidden"/>
                                      </p:to>
                                    </p:set>
                                  </p:childTnLst>
                                </p:cTn>
                              </p:par>
                              <p:par>
                                <p:cTn id="71" presetID="1" presetClass="exit" presetSubtype="0" fill="hold" grpId="0" nodeType="withEffect">
                                  <p:stCondLst>
                                    <p:cond delay="0"/>
                                  </p:stCondLst>
                                  <p:childTnLst>
                                    <p:set>
                                      <p:cBhvr>
                                        <p:cTn id="72" dur="1" fill="hold">
                                          <p:stCondLst>
                                            <p:cond delay="0"/>
                                          </p:stCondLst>
                                        </p:cTn>
                                        <p:tgtEl>
                                          <p:spTgt spid="6"/>
                                        </p:tgtEl>
                                        <p:attrNameLst>
                                          <p:attrName>style.visibility</p:attrName>
                                        </p:attrNameLst>
                                      </p:cBhvr>
                                      <p:to>
                                        <p:strVal val="hidden"/>
                                      </p:to>
                                    </p:set>
                                  </p:childTnLst>
                                </p:cTn>
                              </p:par>
                            </p:childTnLst>
                          </p:cTn>
                        </p:par>
                      </p:childTnLst>
                    </p:cTn>
                  </p:par>
                  <p:par>
                    <p:cTn id="73" fill="hold" nodeType="clickPar">
                      <p:stCondLst>
                        <p:cond delay="indefinite"/>
                      </p:stCondLst>
                      <p:childTnLst>
                        <p:par>
                          <p:cTn id="74" fill="hold" nodeType="withGroup">
                            <p:stCondLst>
                              <p:cond delay="0"/>
                            </p:stCondLst>
                            <p:childTnLst>
                              <p:par>
                                <p:cTn id="75" presetID="1" presetClass="exit" presetSubtype="0" fill="hold" nodeType="clickEffect">
                                  <p:stCondLst>
                                    <p:cond delay="0"/>
                                  </p:stCondLst>
                                  <p:childTnLst>
                                    <p:set>
                                      <p:cBhvr>
                                        <p:cTn id="76" dur="1" fill="hold">
                                          <p:stCondLst>
                                            <p:cond delay="0"/>
                                          </p:stCondLst>
                                        </p:cTn>
                                        <p:tgtEl>
                                          <p:spTgt spid="70"/>
                                        </p:tgtEl>
                                        <p:attrNameLst>
                                          <p:attrName>style.visibility</p:attrName>
                                        </p:attrNameLst>
                                      </p:cBhvr>
                                      <p:to>
                                        <p:strVal val="hidden"/>
                                      </p:to>
                                    </p:set>
                                  </p:childTnLst>
                                </p:cTn>
                              </p:par>
                              <p:par>
                                <p:cTn id="77" presetID="1" presetClass="entr" presetSubtype="0" fill="hold" nodeType="withEffect">
                                  <p:stCondLst>
                                    <p:cond delay="0"/>
                                  </p:stCondLst>
                                  <p:childTnLst>
                                    <p:set>
                                      <p:cBhvr>
                                        <p:cTn id="78" dur="1" fill="hold">
                                          <p:stCondLst>
                                            <p:cond delay="0"/>
                                          </p:stCondLst>
                                        </p:cTn>
                                        <p:tgtEl>
                                          <p:spTgt spid="16"/>
                                        </p:tgtEl>
                                        <p:attrNameLst>
                                          <p:attrName>style.visibility</p:attrName>
                                        </p:attrNameLst>
                                      </p:cBhvr>
                                      <p:to>
                                        <p:strVal val="visible"/>
                                      </p:to>
                                    </p:set>
                                  </p:childTnLst>
                                </p:cTn>
                              </p:par>
                            </p:childTnLst>
                          </p:cTn>
                        </p:par>
                      </p:childTnLst>
                    </p:cTn>
                  </p:par>
                  <p:par>
                    <p:cTn id="79" fill="hold" nodeType="clickPar">
                      <p:stCondLst>
                        <p:cond delay="indefinite"/>
                      </p:stCondLst>
                      <p:childTnLst>
                        <p:par>
                          <p:cTn id="80" fill="hold" nodeType="withGroup">
                            <p:stCondLst>
                              <p:cond delay="0"/>
                            </p:stCondLst>
                            <p:childTnLst>
                              <p:par>
                                <p:cTn id="81" presetID="1" presetClass="exit" presetSubtype="0" fill="hold" nodeType="clickEffect">
                                  <p:stCondLst>
                                    <p:cond delay="0"/>
                                  </p:stCondLst>
                                  <p:childTnLst>
                                    <p:set>
                                      <p:cBhvr>
                                        <p:cTn id="82" dur="1" fill="hold">
                                          <p:stCondLst>
                                            <p:cond delay="0"/>
                                          </p:stCondLst>
                                        </p:cTn>
                                        <p:tgtEl>
                                          <p:spTgt spid="16"/>
                                        </p:tgtEl>
                                        <p:attrNameLst>
                                          <p:attrName>style.visibility</p:attrName>
                                        </p:attrNameLst>
                                      </p:cBhvr>
                                      <p:to>
                                        <p:strVal val="hidden"/>
                                      </p:to>
                                    </p:set>
                                  </p:childTnLst>
                                </p:cTn>
                              </p:par>
                              <p:par>
                                <p:cTn id="83" presetID="1" presetClass="entr" presetSubtype="0" fill="hold" nodeType="withEffect">
                                  <p:stCondLst>
                                    <p:cond delay="0"/>
                                  </p:stCondLst>
                                  <p:childTnLst>
                                    <p:set>
                                      <p:cBhvr>
                                        <p:cTn id="84" dur="1" fill="hold">
                                          <p:stCondLst>
                                            <p:cond delay="0"/>
                                          </p:stCondLst>
                                        </p:cTn>
                                        <p:tgtEl>
                                          <p:spTgt spid="19"/>
                                        </p:tgtEl>
                                        <p:attrNameLst>
                                          <p:attrName>style.visibility</p:attrName>
                                        </p:attrNameLst>
                                      </p:cBhvr>
                                      <p:to>
                                        <p:strVal val="visible"/>
                                      </p:to>
                                    </p:set>
                                  </p:childTnLst>
                                </p:cTn>
                              </p:par>
                            </p:childTnLst>
                          </p:cTn>
                        </p:par>
                      </p:childTnLst>
                    </p:cTn>
                  </p:par>
                  <p:par>
                    <p:cTn id="85" fill="hold" nodeType="clickPar">
                      <p:stCondLst>
                        <p:cond delay="indefinite"/>
                      </p:stCondLst>
                      <p:childTnLst>
                        <p:par>
                          <p:cTn id="86" fill="hold" nodeType="withGroup">
                            <p:stCondLst>
                              <p:cond delay="0"/>
                            </p:stCondLst>
                            <p:childTnLst>
                              <p:par>
                                <p:cTn id="87" presetID="1" presetClass="exit" presetSubtype="0" fill="hold" nodeType="clickEffect">
                                  <p:stCondLst>
                                    <p:cond delay="0"/>
                                  </p:stCondLst>
                                  <p:childTnLst>
                                    <p:set>
                                      <p:cBhvr>
                                        <p:cTn id="88" dur="1" fill="hold">
                                          <p:stCondLst>
                                            <p:cond delay="0"/>
                                          </p:stCondLst>
                                        </p:cTn>
                                        <p:tgtEl>
                                          <p:spTgt spid="19"/>
                                        </p:tgtEl>
                                        <p:attrNameLst>
                                          <p:attrName>style.visibility</p:attrName>
                                        </p:attrNameLst>
                                      </p:cBhvr>
                                      <p:to>
                                        <p:strVal val="hidden"/>
                                      </p:to>
                                    </p:set>
                                  </p:childTnLst>
                                </p:cTn>
                              </p:par>
                              <p:par>
                                <p:cTn id="89" presetID="1" presetClass="exit" presetSubtype="0" fill="hold" grpId="0" nodeType="withEffect">
                                  <p:stCondLst>
                                    <p:cond delay="0"/>
                                  </p:stCondLst>
                                  <p:childTnLst>
                                    <p:set>
                                      <p:cBhvr>
                                        <p:cTn id="90" dur="1" fill="hold">
                                          <p:stCondLst>
                                            <p:cond delay="0"/>
                                          </p:stCondLst>
                                        </p:cTn>
                                        <p:tgtEl>
                                          <p:spTgt spid="5"/>
                                        </p:tgtEl>
                                        <p:attrNameLst>
                                          <p:attrName>style.visibility</p:attrName>
                                        </p:attrNameLst>
                                      </p:cBhvr>
                                      <p:to>
                                        <p:strVal val="hidden"/>
                                      </p:to>
                                    </p:set>
                                  </p:childTnLst>
                                </p:cTn>
                              </p:par>
                              <p:par>
                                <p:cTn id="91" presetID="1" presetClass="entr" presetSubtype="0" fill="hold" grpId="0" nodeType="withEffect">
                                  <p:stCondLst>
                                    <p:cond delay="0"/>
                                  </p:stCondLst>
                                  <p:childTnLst>
                                    <p:set>
                                      <p:cBhvr>
                                        <p:cTn id="92" dur="1" fill="hold">
                                          <p:stCondLst>
                                            <p:cond delay="0"/>
                                          </p:stCondLst>
                                        </p:cTn>
                                        <p:tgtEl>
                                          <p:spTgt spid="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P spid="81" grpId="0"/>
    </p:bldLst>
  </p:timing>
</p:sld>
</file>

<file path=ppt/slides/slide1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a:lstStyle/>
          <a:p>
            <a:r>
              <a:rPr lang="en-US" dirty="0"/>
              <a:t>Resuming jobs: </a:t>
            </a:r>
            <a:r>
              <a:rPr lang="en-US" dirty="0" err="1">
                <a:latin typeface="Courier New" panose="02070309020205020404" pitchFamily="49" charset="0"/>
                <a:cs typeface="Courier New" panose="02070309020205020404" pitchFamily="49" charset="0"/>
              </a:rPr>
              <a:t>wresume</a:t>
            </a:r>
            <a:endParaRPr lang="nl-BE" dirty="0">
              <a:latin typeface="Courier New" panose="02070309020205020404" pitchFamily="49" charset="0"/>
              <a:cs typeface="Courier New" panose="02070309020205020404" pitchFamily="49" charset="0"/>
            </a:endParaRPr>
          </a:p>
        </p:txBody>
      </p:sp>
      <p:sp>
        <p:nvSpPr>
          <p:cNvPr id="15363" name="Content Placeholder 2"/>
          <p:cNvSpPr>
            <a:spLocks noGrp="1"/>
          </p:cNvSpPr>
          <p:nvPr>
            <p:ph idx="1"/>
          </p:nvPr>
        </p:nvSpPr>
        <p:spPr/>
        <p:txBody>
          <a:bodyPr/>
          <a:lstStyle/>
          <a:p>
            <a:r>
              <a:rPr lang="en-US" dirty="0"/>
              <a:t>Resuming a job that hit the </a:t>
            </a:r>
            <a:r>
              <a:rPr lang="en-US" dirty="0" err="1"/>
              <a:t>walltime</a:t>
            </a:r>
            <a:endParaRPr lang="nl-BE" dirty="0"/>
          </a:p>
          <a:p>
            <a:endParaRPr lang="en-US" dirty="0"/>
          </a:p>
          <a:p>
            <a:endParaRPr lang="en-US" dirty="0"/>
          </a:p>
          <a:p>
            <a:r>
              <a:rPr lang="en-US" dirty="0"/>
              <a:t>Redoing failed work items</a:t>
            </a:r>
            <a:endParaRPr lang="nl-BE" dirty="0"/>
          </a:p>
        </p:txBody>
      </p:sp>
      <p:sp>
        <p:nvSpPr>
          <p:cNvPr id="2" name="Slide Number Placeholder 1"/>
          <p:cNvSpPr>
            <a:spLocks noGrp="1"/>
          </p:cNvSpPr>
          <p:nvPr>
            <p:ph type="sldNum" sz="quarter" idx="4294967295"/>
          </p:nvPr>
        </p:nvSpPr>
        <p:spPr>
          <a:xfrm>
            <a:off x="5844851" y="6384346"/>
            <a:ext cx="502300" cy="365125"/>
          </a:xfrm>
        </p:spPr>
        <p:txBody>
          <a:bodyPr/>
          <a:lstStyle/>
          <a:p>
            <a:fld id="{0AA598EC-1C61-495B-A9F8-4410E339CCF5}" type="slidenum">
              <a:rPr lang="en-US" smtClean="0"/>
              <a:t>156</a:t>
            </a:fld>
            <a:endParaRPr lang="en-US"/>
          </a:p>
        </p:txBody>
      </p:sp>
      <p:sp>
        <p:nvSpPr>
          <p:cNvPr id="15364" name="TextBox 70"/>
          <p:cNvSpPr txBox="1">
            <a:spLocks noChangeArrowheads="1"/>
          </p:cNvSpPr>
          <p:nvPr/>
        </p:nvSpPr>
        <p:spPr bwMode="auto">
          <a:xfrm>
            <a:off x="1991545" y="1844825"/>
            <a:ext cx="8480207" cy="461665"/>
          </a:xfrm>
          <a:prstGeom prst="rect">
            <a:avLst/>
          </a:prstGeom>
          <a:solidFill>
            <a:schemeClr val="tx1"/>
          </a:solidFill>
          <a:ln>
            <a:noFill/>
          </a:ln>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2400" b="1" dirty="0">
                <a:solidFill>
                  <a:schemeClr val="bg1"/>
                </a:solidFill>
                <a:latin typeface="Courier New" pitchFamily="49" charset="0"/>
                <a:cs typeface="Courier New" pitchFamily="49" charset="0"/>
              </a:rPr>
              <a:t>$ </a:t>
            </a:r>
            <a:r>
              <a:rPr lang="en-US" sz="2400" b="1" dirty="0" err="1">
                <a:solidFill>
                  <a:schemeClr val="bg1"/>
                </a:solidFill>
                <a:latin typeface="Courier New" pitchFamily="49" charset="0"/>
                <a:cs typeface="Courier New" pitchFamily="49" charset="0"/>
              </a:rPr>
              <a:t>wresume</a:t>
            </a:r>
            <a:r>
              <a:rPr lang="en-US" sz="2400" b="1" dirty="0">
                <a:solidFill>
                  <a:schemeClr val="bg1"/>
                </a:solidFill>
                <a:latin typeface="Courier New" pitchFamily="49" charset="0"/>
                <a:cs typeface="Courier New" pitchFamily="49" charset="0"/>
              </a:rPr>
              <a:t>  -l </a:t>
            </a:r>
            <a:r>
              <a:rPr lang="en-US" sz="2400" b="1" dirty="0" err="1">
                <a:solidFill>
                  <a:schemeClr val="bg1"/>
                </a:solidFill>
                <a:latin typeface="Courier New" pitchFamily="49" charset="0"/>
                <a:cs typeface="Courier New" pitchFamily="49" charset="0"/>
              </a:rPr>
              <a:t>walltime</a:t>
            </a:r>
            <a:r>
              <a:rPr lang="en-US" sz="2400" b="1" dirty="0">
                <a:solidFill>
                  <a:schemeClr val="bg1"/>
                </a:solidFill>
                <a:latin typeface="Courier New" pitchFamily="49" charset="0"/>
                <a:cs typeface="Courier New" pitchFamily="49" charset="0"/>
              </a:rPr>
              <a:t>=1:30:00  -</a:t>
            </a:r>
            <a:r>
              <a:rPr lang="en-US" sz="2400" b="1" dirty="0" err="1">
                <a:solidFill>
                  <a:schemeClr val="bg1"/>
                </a:solidFill>
                <a:latin typeface="Courier New" pitchFamily="49" charset="0"/>
                <a:cs typeface="Courier New" pitchFamily="49" charset="0"/>
              </a:rPr>
              <a:t>jobid</a:t>
            </a:r>
            <a:r>
              <a:rPr lang="en-US" sz="2400" b="1" dirty="0">
                <a:solidFill>
                  <a:schemeClr val="bg1"/>
                </a:solidFill>
                <a:latin typeface="Courier New" pitchFamily="49" charset="0"/>
                <a:cs typeface="Courier New" pitchFamily="49" charset="0"/>
              </a:rPr>
              <a:t> 445948</a:t>
            </a:r>
            <a:endParaRPr lang="nl-BE" sz="2400" b="1" dirty="0">
              <a:solidFill>
                <a:schemeClr val="bg1"/>
              </a:solidFill>
              <a:latin typeface="Courier New" pitchFamily="49" charset="0"/>
              <a:cs typeface="Courier New" pitchFamily="49" charset="0"/>
            </a:endParaRPr>
          </a:p>
        </p:txBody>
      </p:sp>
      <p:sp>
        <p:nvSpPr>
          <p:cNvPr id="15365" name="TextBox 70"/>
          <p:cNvSpPr txBox="1">
            <a:spLocks noChangeArrowheads="1"/>
          </p:cNvSpPr>
          <p:nvPr/>
        </p:nvSpPr>
        <p:spPr bwMode="auto">
          <a:xfrm>
            <a:off x="1991545" y="3284985"/>
            <a:ext cx="8480207" cy="461665"/>
          </a:xfrm>
          <a:prstGeom prst="rect">
            <a:avLst/>
          </a:prstGeom>
          <a:solidFill>
            <a:schemeClr val="tx1"/>
          </a:solidFill>
          <a:ln>
            <a:noFill/>
          </a:ln>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nl-BE" sz="2400" b="1" dirty="0">
                <a:solidFill>
                  <a:schemeClr val="bg1"/>
                </a:solidFill>
                <a:latin typeface="Courier New" pitchFamily="49" charset="0"/>
                <a:cs typeface="Courier New" pitchFamily="49" charset="0"/>
              </a:rPr>
              <a:t>$ wresume  -jobid 445948  -retry</a:t>
            </a:r>
          </a:p>
        </p:txBody>
      </p:sp>
    </p:spTree>
    <p:extLst>
      <p:ext uri="{BB962C8B-B14F-4D97-AF65-F5344CB8AC3E}">
        <p14:creationId xmlns:p14="http://schemas.microsoft.com/office/powerpoint/2010/main" val="3213408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536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36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536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3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3" grpId="0" uiExpand="1" build="p"/>
      <p:bldP spid="15364" grpId="0" animBg="1"/>
      <p:bldP spid="15365" grpId="0" animBg="1"/>
    </p:bldLst>
  </p:timing>
</p:sld>
</file>

<file path=ppt/slides/slide1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4578" name="Rectangle 2"/>
          <p:cNvSpPr>
            <a:spLocks noGrp="1"/>
          </p:cNvSpPr>
          <p:nvPr>
            <p:ph type="title"/>
          </p:nvPr>
        </p:nvSpPr>
        <p:spPr/>
        <p:txBody>
          <a:bodyPr/>
          <a:lstStyle/>
          <a:p>
            <a:r>
              <a:rPr lang="en-US" dirty="0"/>
              <a:t>How to use worker well?</a:t>
            </a:r>
            <a:endParaRPr lang="nl-NL" dirty="0"/>
          </a:p>
        </p:txBody>
      </p:sp>
      <p:sp>
        <p:nvSpPr>
          <p:cNvPr id="24579" name="Rectangle 3"/>
          <p:cNvSpPr>
            <a:spLocks noGrp="1"/>
          </p:cNvSpPr>
          <p:nvPr>
            <p:ph idx="1"/>
          </p:nvPr>
        </p:nvSpPr>
        <p:spPr/>
        <p:txBody>
          <a:bodyPr/>
          <a:lstStyle/>
          <a:p>
            <a:r>
              <a:rPr lang="en-US" dirty="0"/>
              <a:t>Many work items, i.e., </a:t>
            </a:r>
            <a:r>
              <a:rPr lang="en-US" dirty="0">
                <a:solidFill>
                  <a:srgbClr val="FF0000"/>
                </a:solidFill>
              </a:rPr>
              <a:t>#work items/#</a:t>
            </a:r>
            <a:r>
              <a:rPr lang="en-US" dirty="0" err="1">
                <a:solidFill>
                  <a:srgbClr val="FF0000"/>
                </a:solidFill>
              </a:rPr>
              <a:t>proc</a:t>
            </a:r>
            <a:r>
              <a:rPr lang="en-US" dirty="0">
                <a:solidFill>
                  <a:srgbClr val="FF0000"/>
                </a:solidFill>
              </a:rPr>
              <a:t> &gt;&gt; 1</a:t>
            </a:r>
          </a:p>
          <a:p>
            <a:r>
              <a:rPr lang="en-US" dirty="0">
                <a:solidFill>
                  <a:srgbClr val="FF0000"/>
                </a:solidFill>
              </a:rPr>
              <a:t>time(work item) &gt; 1 minute</a:t>
            </a:r>
          </a:p>
          <a:p>
            <a:r>
              <a:rPr lang="en-US" dirty="0"/>
              <a:t>Work item is not multithreaded</a:t>
            </a:r>
          </a:p>
          <a:p>
            <a:r>
              <a:rPr lang="en-US" dirty="0"/>
              <a:t>Work item is multithreaded</a:t>
            </a:r>
          </a:p>
          <a:p>
            <a:pPr lvl="1"/>
            <a:r>
              <a:rPr lang="en-US" dirty="0"/>
              <a:t>will work, but user must be careful to request the right resources</a:t>
            </a:r>
          </a:p>
          <a:p>
            <a:pPr lvl="1"/>
            <a:r>
              <a:rPr lang="en-US" dirty="0"/>
              <a:t>Use </a:t>
            </a:r>
            <a:r>
              <a:rPr lang="en-US" dirty="0">
                <a:latin typeface="Courier New" panose="02070309020205020404" pitchFamily="49" charset="0"/>
                <a:cs typeface="Courier New" panose="02070309020205020404" pitchFamily="49" charset="0"/>
              </a:rPr>
              <a:t>–threaded &lt;n&gt;</a:t>
            </a:r>
            <a:r>
              <a:rPr lang="en-US" dirty="0"/>
              <a:t>  flag with </a:t>
            </a:r>
            <a:r>
              <a:rPr lang="en-US" dirty="0" err="1">
                <a:latin typeface="Courier New" panose="02070309020205020404" pitchFamily="49" charset="0"/>
                <a:cs typeface="Courier New" panose="02070309020205020404" pitchFamily="49" charset="0"/>
              </a:rPr>
              <a:t>wsub</a:t>
            </a:r>
            <a:endParaRPr lang="en-US" dirty="0">
              <a:latin typeface="Courier New" panose="02070309020205020404" pitchFamily="49" charset="0"/>
              <a:cs typeface="Courier New" panose="02070309020205020404" pitchFamily="49" charset="0"/>
            </a:endParaRPr>
          </a:p>
          <a:p>
            <a:r>
              <a:rPr lang="en-US" dirty="0">
                <a:cs typeface="Courier New" panose="02070309020205020404" pitchFamily="49" charset="0"/>
              </a:rPr>
              <a:t>There be dragons: licensing!</a:t>
            </a:r>
          </a:p>
          <a:p>
            <a:pPr lvl="1"/>
            <a:endParaRPr lang="nl-NL" dirty="0"/>
          </a:p>
        </p:txBody>
      </p:sp>
      <p:sp>
        <p:nvSpPr>
          <p:cNvPr id="2" name="Slide Number Placeholder 1"/>
          <p:cNvSpPr>
            <a:spLocks noGrp="1"/>
          </p:cNvSpPr>
          <p:nvPr>
            <p:ph type="sldNum" sz="quarter" idx="4294967295"/>
          </p:nvPr>
        </p:nvSpPr>
        <p:spPr>
          <a:xfrm>
            <a:off x="5844851" y="6384346"/>
            <a:ext cx="502300" cy="365125"/>
          </a:xfrm>
        </p:spPr>
        <p:txBody>
          <a:bodyPr/>
          <a:lstStyle/>
          <a:p>
            <a:fld id="{0AA598EC-1C61-495B-A9F8-4410E339CCF5}" type="slidenum">
              <a:rPr lang="en-US" smtClean="0"/>
              <a:t>157</a:t>
            </a:fld>
            <a:endParaRPr lang="en-US"/>
          </a:p>
        </p:txBody>
      </p:sp>
    </p:spTree>
    <p:extLst>
      <p:ext uri="{BB962C8B-B14F-4D97-AF65-F5344CB8AC3E}">
        <p14:creationId xmlns:p14="http://schemas.microsoft.com/office/powerpoint/2010/main" val="4127458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457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57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57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4579">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4579">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4579">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457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79" grpId="0" uiExpand="1" build="p"/>
    </p:bldLst>
  </p:timing>
</p:sld>
</file>

<file path=ppt/slides/slide1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worker &amp; conflicts</a:t>
            </a:r>
          </a:p>
        </p:txBody>
      </p:sp>
      <p:sp>
        <p:nvSpPr>
          <p:cNvPr id="3" name="Content Placeholder 2"/>
          <p:cNvSpPr>
            <a:spLocks noGrp="1"/>
          </p:cNvSpPr>
          <p:nvPr>
            <p:ph idx="1"/>
          </p:nvPr>
        </p:nvSpPr>
        <p:spPr/>
        <p:txBody>
          <a:bodyPr>
            <a:normAutofit/>
          </a:bodyPr>
          <a:lstStyle/>
          <a:p>
            <a:r>
              <a:rPr lang="en-US" dirty="0"/>
              <a:t>worker module only required for</a:t>
            </a:r>
          </a:p>
          <a:p>
            <a:pPr lvl="1"/>
            <a:r>
              <a:rPr lang="en-US" dirty="0">
                <a:cs typeface="Courier New" panose="02070309020205020404" pitchFamily="49" charset="0"/>
              </a:rPr>
              <a:t>job submission, i.e., </a:t>
            </a:r>
            <a:r>
              <a:rPr lang="en-US" dirty="0" err="1">
                <a:latin typeface="Courier New" panose="02070309020205020404" pitchFamily="49" charset="0"/>
                <a:cs typeface="Courier New" panose="02070309020205020404" pitchFamily="49" charset="0"/>
              </a:rPr>
              <a:t>wsub</a:t>
            </a:r>
            <a:r>
              <a:rPr lang="en-US" dirty="0"/>
              <a:t>, </a:t>
            </a:r>
            <a:r>
              <a:rPr lang="en-US" dirty="0" err="1">
                <a:latin typeface="Courier New" panose="02070309020205020404" pitchFamily="49" charset="0"/>
                <a:cs typeface="Courier New" panose="02070309020205020404" pitchFamily="49" charset="0"/>
              </a:rPr>
              <a:t>wresume</a:t>
            </a:r>
            <a:endParaRPr lang="en-US" dirty="0">
              <a:latin typeface="Courier New" panose="02070309020205020404" pitchFamily="49" charset="0"/>
              <a:cs typeface="Courier New" panose="02070309020205020404" pitchFamily="49" charset="0"/>
            </a:endParaRPr>
          </a:p>
          <a:p>
            <a:pPr lvl="1"/>
            <a:r>
              <a:rPr lang="en-US" dirty="0">
                <a:cs typeface="Courier New" panose="02070309020205020404" pitchFamily="49" charset="0"/>
              </a:rPr>
              <a:t>data aggregation, …, e.g., </a:t>
            </a:r>
            <a:r>
              <a:rPr lang="en-US" dirty="0" err="1">
                <a:latin typeface="Courier New" panose="02070309020205020404" pitchFamily="49" charset="0"/>
                <a:cs typeface="Courier New" panose="02070309020205020404" pitchFamily="49" charset="0"/>
              </a:rPr>
              <a:t>wcat</a:t>
            </a:r>
            <a:r>
              <a:rPr lang="en-US" dirty="0"/>
              <a:t>, </a:t>
            </a:r>
            <a:r>
              <a:rPr lang="en-US" dirty="0" err="1">
                <a:latin typeface="Courier New" panose="02070309020205020404" pitchFamily="49" charset="0"/>
                <a:cs typeface="Courier New" panose="02070309020205020404" pitchFamily="49" charset="0"/>
              </a:rPr>
              <a:t>wreduce</a:t>
            </a:r>
            <a:r>
              <a:rPr lang="en-US" dirty="0"/>
              <a:t>, …</a:t>
            </a:r>
          </a:p>
          <a:p>
            <a:r>
              <a:rPr lang="en-US" dirty="0"/>
              <a:t>No need to load in PBS script</a:t>
            </a:r>
          </a:p>
          <a:p>
            <a:pPr lvl="1"/>
            <a:r>
              <a:rPr lang="en-US" dirty="0"/>
              <a:t>use </a:t>
            </a:r>
            <a:r>
              <a:rPr lang="en-US" dirty="0">
                <a:latin typeface="Courier New" panose="02070309020205020404" pitchFamily="49" charset="0"/>
                <a:cs typeface="Courier New" panose="02070309020205020404" pitchFamily="49" charset="0"/>
              </a:rPr>
              <a:t>module purge</a:t>
            </a:r>
          </a:p>
          <a:p>
            <a:pPr lvl="1"/>
            <a:r>
              <a:rPr lang="en-US" dirty="0"/>
              <a:t>minimizes conflicts</a:t>
            </a:r>
          </a:p>
          <a:p>
            <a:pPr lvl="1"/>
            <a:r>
              <a:rPr lang="en-US" dirty="0"/>
              <a:t>work items run in own Bash shell</a:t>
            </a:r>
          </a:p>
          <a:p>
            <a:r>
              <a:rPr lang="en-US" dirty="0"/>
              <a:t>However, MPI may be problematic</a:t>
            </a:r>
          </a:p>
          <a:p>
            <a:pPr lvl="1"/>
            <a:r>
              <a:rPr lang="en-US" dirty="0"/>
              <a:t>e.g., </a:t>
            </a:r>
            <a:r>
              <a:rPr lang="en-US" dirty="0">
                <a:latin typeface="Courier New" panose="02070309020205020404" pitchFamily="49" charset="0"/>
                <a:cs typeface="Courier New" panose="02070309020205020404" pitchFamily="49" charset="0"/>
              </a:rPr>
              <a:t>mpi4py</a:t>
            </a:r>
          </a:p>
        </p:txBody>
      </p:sp>
      <p:sp>
        <p:nvSpPr>
          <p:cNvPr id="4" name="Slide Number Placeholder 3"/>
          <p:cNvSpPr>
            <a:spLocks noGrp="1"/>
          </p:cNvSpPr>
          <p:nvPr>
            <p:ph type="sldNum" sz="quarter" idx="4294967295"/>
          </p:nvPr>
        </p:nvSpPr>
        <p:spPr>
          <a:xfrm>
            <a:off x="5844851" y="6384346"/>
            <a:ext cx="502300" cy="365125"/>
          </a:xfrm>
        </p:spPr>
        <p:txBody>
          <a:bodyPr/>
          <a:lstStyle/>
          <a:p>
            <a:fld id="{0AA598EC-1C61-495B-A9F8-4410E339CCF5}" type="slidenum">
              <a:rPr lang="en-US" smtClean="0"/>
              <a:t>158</a:t>
            </a:fld>
            <a:endParaRPr lang="en-US"/>
          </a:p>
        </p:txBody>
      </p:sp>
    </p:spTree>
    <p:extLst>
      <p:ext uri="{BB962C8B-B14F-4D97-AF65-F5344CB8AC3E}">
        <p14:creationId xmlns:p14="http://schemas.microsoft.com/office/powerpoint/2010/main" val="3786536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worker &amp; multithreading</a:t>
            </a:r>
            <a:endParaRPr lang="nl-BE" dirty="0"/>
          </a:p>
        </p:txBody>
      </p:sp>
      <p:sp>
        <p:nvSpPr>
          <p:cNvPr id="3" name="Content Placeholder 2"/>
          <p:cNvSpPr>
            <a:spLocks noGrp="1"/>
          </p:cNvSpPr>
          <p:nvPr>
            <p:ph idx="1"/>
          </p:nvPr>
        </p:nvSpPr>
        <p:spPr/>
        <p:txBody>
          <a:bodyPr/>
          <a:lstStyle/>
          <a:p>
            <a:r>
              <a:rPr lang="en-US" dirty="0"/>
              <a:t>Some software uses multithreading automatically, e.g.,</a:t>
            </a:r>
          </a:p>
          <a:p>
            <a:pPr lvl="1"/>
            <a:r>
              <a:rPr lang="en-US" dirty="0"/>
              <a:t>R</a:t>
            </a:r>
          </a:p>
          <a:p>
            <a:pPr lvl="1"/>
            <a:r>
              <a:rPr lang="en-US" dirty="0" err="1"/>
              <a:t>Matlab</a:t>
            </a:r>
            <a:endParaRPr lang="en-US" dirty="0"/>
          </a:p>
          <a:p>
            <a:r>
              <a:rPr lang="en-US" dirty="0"/>
              <a:t>Will use as many threads as there are cores, regardless of system load</a:t>
            </a:r>
          </a:p>
          <a:p>
            <a:pPr lvl="1"/>
            <a:r>
              <a:rPr lang="en-US" dirty="0"/>
              <a:t>36 cores/node</a:t>
            </a:r>
          </a:p>
          <a:p>
            <a:pPr lvl="1"/>
            <a:r>
              <a:rPr lang="en-US" dirty="0"/>
              <a:t>36 work items/node</a:t>
            </a:r>
            <a:endParaRPr lang="nl-BE" dirty="0"/>
          </a:p>
        </p:txBody>
      </p:sp>
      <p:sp>
        <p:nvSpPr>
          <p:cNvPr id="9" name="Slide Number Placeholder 8"/>
          <p:cNvSpPr>
            <a:spLocks noGrp="1"/>
          </p:cNvSpPr>
          <p:nvPr>
            <p:ph type="sldNum" sz="quarter" idx="4294967295"/>
          </p:nvPr>
        </p:nvSpPr>
        <p:spPr>
          <a:xfrm>
            <a:off x="5844851" y="6384346"/>
            <a:ext cx="502300" cy="365125"/>
          </a:xfrm>
        </p:spPr>
        <p:txBody>
          <a:bodyPr/>
          <a:lstStyle/>
          <a:p>
            <a:fld id="{0AA598EC-1C61-495B-A9F8-4410E339CCF5}" type="slidenum">
              <a:rPr lang="en-US" smtClean="0"/>
              <a:t>159</a:t>
            </a:fld>
            <a:endParaRPr lang="en-US"/>
          </a:p>
        </p:txBody>
      </p:sp>
      <p:grpSp>
        <p:nvGrpSpPr>
          <p:cNvPr id="6" name="Group 5"/>
          <p:cNvGrpSpPr/>
          <p:nvPr/>
        </p:nvGrpSpPr>
        <p:grpSpPr>
          <a:xfrm>
            <a:off x="5832956" y="3356992"/>
            <a:ext cx="4622873" cy="792088"/>
            <a:chOff x="4716016" y="4869160"/>
            <a:chExt cx="4622873" cy="792088"/>
          </a:xfrm>
        </p:grpSpPr>
        <p:sp>
          <p:nvSpPr>
            <p:cNvPr id="4" name="Right Brace 3"/>
            <p:cNvSpPr/>
            <p:nvPr/>
          </p:nvSpPr>
          <p:spPr>
            <a:xfrm>
              <a:off x="4716016" y="4869160"/>
              <a:ext cx="144016" cy="792088"/>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BE"/>
            </a:p>
          </p:txBody>
        </p:sp>
        <p:sp>
          <p:nvSpPr>
            <p:cNvPr id="5" name="TextBox 4"/>
            <p:cNvSpPr txBox="1"/>
            <p:nvPr/>
          </p:nvSpPr>
          <p:spPr>
            <a:xfrm>
              <a:off x="5004048" y="4942909"/>
              <a:ext cx="4334841" cy="646331"/>
            </a:xfrm>
            <a:prstGeom prst="rect">
              <a:avLst/>
            </a:prstGeom>
            <a:noFill/>
          </p:spPr>
          <p:txBody>
            <a:bodyPr wrap="none" rtlCol="0">
              <a:spAutoFit/>
            </a:bodyPr>
            <a:lstStyle/>
            <a:p>
              <a:r>
                <a:rPr lang="en-US" sz="3600" dirty="0">
                  <a:solidFill>
                    <a:srgbClr val="FF0000"/>
                  </a:solidFill>
                </a:rPr>
                <a:t>36 × 36</a:t>
              </a:r>
              <a:r>
                <a:rPr lang="en-US" sz="3600" dirty="0"/>
                <a:t> threads/node</a:t>
              </a:r>
              <a:endParaRPr lang="nl-BE" dirty="0"/>
            </a:p>
          </p:txBody>
        </p:sp>
      </p:grpSp>
      <p:sp>
        <p:nvSpPr>
          <p:cNvPr id="8" name="TextBox 7"/>
          <p:cNvSpPr txBox="1"/>
          <p:nvPr/>
        </p:nvSpPr>
        <p:spPr>
          <a:xfrm>
            <a:off x="2567608" y="4396067"/>
            <a:ext cx="6986208" cy="646331"/>
          </a:xfrm>
          <a:prstGeom prst="rect">
            <a:avLst/>
          </a:prstGeom>
          <a:noFill/>
          <a:ln>
            <a:solidFill>
              <a:schemeClr val="tx1"/>
            </a:solidFill>
          </a:ln>
        </p:spPr>
        <p:txBody>
          <a:bodyPr wrap="none" rtlCol="0">
            <a:spAutoFit/>
          </a:bodyPr>
          <a:lstStyle/>
          <a:p>
            <a:r>
              <a:rPr lang="en-US" sz="3600" dirty="0"/>
              <a:t>Oversubscription: </a:t>
            </a:r>
            <a:r>
              <a:rPr lang="en-US" sz="3600" i="1" dirty="0">
                <a:solidFill>
                  <a:srgbClr val="C00000"/>
                </a:solidFill>
              </a:rPr>
              <a:t>very</a:t>
            </a:r>
            <a:r>
              <a:rPr lang="en-US" sz="3600" dirty="0">
                <a:solidFill>
                  <a:srgbClr val="C00000"/>
                </a:solidFill>
              </a:rPr>
              <a:t> inefficient!!!</a:t>
            </a:r>
            <a:endParaRPr lang="nl-BE" sz="3600" dirty="0">
              <a:solidFill>
                <a:srgbClr val="C00000"/>
              </a:solidFill>
            </a:endParaRPr>
          </a:p>
        </p:txBody>
      </p:sp>
    </p:spTree>
    <p:extLst>
      <p:ext uri="{BB962C8B-B14F-4D97-AF65-F5344CB8AC3E}">
        <p14:creationId xmlns:p14="http://schemas.microsoft.com/office/powerpoint/2010/main" val="2959142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VSC training 2020/2021</a:t>
            </a:r>
            <a:endParaRPr lang="nl-BE" dirty="0"/>
          </a:p>
        </p:txBody>
      </p:sp>
      <p:sp>
        <p:nvSpPr>
          <p:cNvPr id="3" name="Content Placeholder 2"/>
          <p:cNvSpPr>
            <a:spLocks noGrp="1"/>
          </p:cNvSpPr>
          <p:nvPr>
            <p:ph idx="1"/>
          </p:nvPr>
        </p:nvSpPr>
        <p:spPr/>
        <p:txBody>
          <a:bodyPr/>
          <a:lstStyle/>
          <a:p>
            <a:r>
              <a:rPr lang="en-US" dirty="0"/>
              <a:t>Introductory</a:t>
            </a:r>
          </a:p>
          <a:p>
            <a:endParaRPr lang="en-US" dirty="0"/>
          </a:p>
          <a:p>
            <a:endParaRPr lang="pl-PL" dirty="0"/>
          </a:p>
          <a:p>
            <a:r>
              <a:rPr lang="en-US" dirty="0"/>
              <a:t>Intermediate</a:t>
            </a:r>
          </a:p>
          <a:p>
            <a:endParaRPr lang="en-US" dirty="0"/>
          </a:p>
          <a:p>
            <a:endParaRPr lang="en-US" dirty="0"/>
          </a:p>
          <a:p>
            <a:r>
              <a:rPr lang="en-US" dirty="0"/>
              <a:t>Advanced</a:t>
            </a:r>
            <a:endParaRPr lang="pl-PL" dirty="0"/>
          </a:p>
          <a:p>
            <a:endParaRPr lang="pl-PL" dirty="0"/>
          </a:p>
          <a:p>
            <a:r>
              <a:rPr lang="en-US" dirty="0"/>
              <a:t>Specialized track</a:t>
            </a:r>
          </a:p>
        </p:txBody>
      </p:sp>
      <p:sp>
        <p:nvSpPr>
          <p:cNvPr id="15" name="Slide Number Placeholder 14"/>
          <p:cNvSpPr>
            <a:spLocks noGrp="1"/>
          </p:cNvSpPr>
          <p:nvPr>
            <p:ph type="sldNum" sz="quarter" idx="4294967295"/>
          </p:nvPr>
        </p:nvSpPr>
        <p:spPr>
          <a:xfrm>
            <a:off x="5844851" y="6384346"/>
            <a:ext cx="502300" cy="365125"/>
          </a:xfrm>
        </p:spPr>
        <p:txBody>
          <a:bodyPr/>
          <a:lstStyle/>
          <a:p>
            <a:fld id="{2266C759-6229-40DE-AD56-03C6C1B55D06}" type="slidenum">
              <a:rPr lang="nl-BE" smtClean="0"/>
              <a:pPr/>
              <a:t>16</a:t>
            </a:fld>
            <a:endParaRPr lang="nl-BE"/>
          </a:p>
        </p:txBody>
      </p:sp>
      <p:sp>
        <p:nvSpPr>
          <p:cNvPr id="4" name="TextBox 3"/>
          <p:cNvSpPr txBox="1"/>
          <p:nvPr/>
        </p:nvSpPr>
        <p:spPr>
          <a:xfrm>
            <a:off x="3263581" y="2062758"/>
            <a:ext cx="736099" cy="369332"/>
          </a:xfrm>
          <a:prstGeom prst="rect">
            <a:avLst/>
          </a:prstGeom>
          <a:noFill/>
          <a:ln>
            <a:solidFill>
              <a:schemeClr val="tx1"/>
            </a:solidFill>
          </a:ln>
        </p:spPr>
        <p:txBody>
          <a:bodyPr wrap="none" rtlCol="0">
            <a:spAutoFit/>
          </a:bodyPr>
          <a:lstStyle/>
          <a:p>
            <a:r>
              <a:rPr lang="en-US" dirty="0">
                <a:solidFill>
                  <a:schemeClr val="tx1">
                    <a:lumMod val="75000"/>
                  </a:schemeClr>
                </a:solidFill>
              </a:rPr>
              <a:t>Linux</a:t>
            </a:r>
            <a:endParaRPr lang="nl-BE" dirty="0">
              <a:solidFill>
                <a:schemeClr val="tx1">
                  <a:lumMod val="75000"/>
                </a:schemeClr>
              </a:solidFill>
            </a:endParaRPr>
          </a:p>
        </p:txBody>
      </p:sp>
      <p:sp>
        <p:nvSpPr>
          <p:cNvPr id="5" name="TextBox 4"/>
          <p:cNvSpPr txBox="1"/>
          <p:nvPr/>
        </p:nvSpPr>
        <p:spPr>
          <a:xfrm>
            <a:off x="4659768" y="2087300"/>
            <a:ext cx="1215721" cy="369332"/>
          </a:xfrm>
          <a:prstGeom prst="rect">
            <a:avLst/>
          </a:prstGeom>
          <a:solidFill>
            <a:schemeClr val="accent3">
              <a:lumMod val="40000"/>
              <a:lumOff val="60000"/>
            </a:schemeClr>
          </a:solidFill>
          <a:ln>
            <a:solidFill>
              <a:schemeClr val="tx1"/>
            </a:solidFill>
          </a:ln>
        </p:spPr>
        <p:txBody>
          <a:bodyPr wrap="square" rtlCol="0">
            <a:spAutoFit/>
          </a:bodyPr>
          <a:lstStyle/>
          <a:p>
            <a:r>
              <a:rPr lang="en-US" dirty="0">
                <a:solidFill>
                  <a:schemeClr val="tx1">
                    <a:lumMod val="75000"/>
                  </a:schemeClr>
                </a:solidFill>
              </a:rPr>
              <a:t>HPC intro</a:t>
            </a:r>
            <a:endParaRPr lang="nl-BE" dirty="0">
              <a:solidFill>
                <a:schemeClr val="tx1">
                  <a:lumMod val="75000"/>
                </a:schemeClr>
              </a:solidFill>
            </a:endParaRPr>
          </a:p>
        </p:txBody>
      </p:sp>
      <p:sp>
        <p:nvSpPr>
          <p:cNvPr id="6" name="TextBox 5"/>
          <p:cNvSpPr txBox="1"/>
          <p:nvPr/>
        </p:nvSpPr>
        <p:spPr>
          <a:xfrm>
            <a:off x="7952617" y="2271966"/>
            <a:ext cx="2693255" cy="369332"/>
          </a:xfrm>
          <a:prstGeom prst="rect">
            <a:avLst/>
          </a:prstGeom>
          <a:noFill/>
          <a:ln>
            <a:solidFill>
              <a:schemeClr val="tx1"/>
            </a:solidFill>
          </a:ln>
        </p:spPr>
        <p:txBody>
          <a:bodyPr wrap="square" rtlCol="0">
            <a:spAutoFit/>
          </a:bodyPr>
          <a:lstStyle/>
          <a:p>
            <a:r>
              <a:rPr lang="en-US" dirty="0">
                <a:solidFill>
                  <a:schemeClr val="tx1">
                    <a:lumMod val="75000"/>
                  </a:schemeClr>
                </a:solidFill>
              </a:rPr>
              <a:t>Version control systems</a:t>
            </a:r>
            <a:endParaRPr lang="nl-BE" dirty="0">
              <a:solidFill>
                <a:schemeClr val="tx1">
                  <a:lumMod val="75000"/>
                </a:schemeClr>
              </a:solidFill>
            </a:endParaRPr>
          </a:p>
        </p:txBody>
      </p:sp>
      <p:sp>
        <p:nvSpPr>
          <p:cNvPr id="7" name="TextBox 6"/>
          <p:cNvSpPr txBox="1"/>
          <p:nvPr/>
        </p:nvSpPr>
        <p:spPr>
          <a:xfrm>
            <a:off x="6241920" y="2760514"/>
            <a:ext cx="3879541" cy="1754326"/>
          </a:xfrm>
          <a:prstGeom prst="rect">
            <a:avLst/>
          </a:prstGeom>
          <a:noFill/>
          <a:ln>
            <a:solidFill>
              <a:schemeClr val="tx1"/>
            </a:solidFill>
          </a:ln>
        </p:spPr>
        <p:txBody>
          <a:bodyPr wrap="square" rtlCol="0">
            <a:spAutoFit/>
          </a:bodyPr>
          <a:lstStyle/>
          <a:p>
            <a:pPr marL="285750" indent="-285750">
              <a:buFont typeface="Arial" panose="020B0604020202020204" pitchFamily="34" charset="0"/>
              <a:buChar char="•"/>
            </a:pPr>
            <a:r>
              <a:rPr lang="en-US" dirty="0">
                <a:solidFill>
                  <a:schemeClr val="tx1">
                    <a:lumMod val="75000"/>
                  </a:schemeClr>
                </a:solidFill>
              </a:rPr>
              <a:t>Python as a second language</a:t>
            </a:r>
          </a:p>
          <a:p>
            <a:pPr marL="285750" indent="-285750">
              <a:buFont typeface="Arial" panose="020B0604020202020204" pitchFamily="34" charset="0"/>
              <a:buChar char="•"/>
            </a:pPr>
            <a:r>
              <a:rPr lang="en-US" dirty="0">
                <a:solidFill>
                  <a:schemeClr val="tx1">
                    <a:lumMod val="75000"/>
                  </a:schemeClr>
                </a:solidFill>
              </a:rPr>
              <a:t>Python: System programming</a:t>
            </a:r>
          </a:p>
          <a:p>
            <a:pPr marL="285750" indent="-285750">
              <a:buFont typeface="Arial" panose="020B0604020202020204" pitchFamily="34" charset="0"/>
              <a:buChar char="•"/>
            </a:pPr>
            <a:r>
              <a:rPr lang="en-US" dirty="0">
                <a:solidFill>
                  <a:schemeClr val="tx1">
                    <a:lumMod val="75000"/>
                  </a:schemeClr>
                </a:solidFill>
              </a:rPr>
              <a:t>Scientific Python</a:t>
            </a:r>
          </a:p>
          <a:p>
            <a:pPr marL="285750" indent="-285750">
              <a:buFont typeface="Arial" panose="020B0604020202020204" pitchFamily="34" charset="0"/>
              <a:buChar char="•"/>
            </a:pPr>
            <a:r>
              <a:rPr lang="en-US" dirty="0">
                <a:solidFill>
                  <a:schemeClr val="tx1">
                    <a:lumMod val="75000"/>
                  </a:schemeClr>
                </a:solidFill>
              </a:rPr>
              <a:t>Python for Software engineering</a:t>
            </a:r>
          </a:p>
          <a:p>
            <a:pPr marL="285750" indent="-285750">
              <a:buFont typeface="Arial" panose="020B0604020202020204" pitchFamily="34" charset="0"/>
              <a:buChar char="•"/>
            </a:pPr>
            <a:r>
              <a:rPr lang="en-US" dirty="0">
                <a:solidFill>
                  <a:schemeClr val="tx1">
                    <a:lumMod val="75000"/>
                  </a:schemeClr>
                </a:solidFill>
              </a:rPr>
              <a:t>Python for data science</a:t>
            </a:r>
          </a:p>
          <a:p>
            <a:pPr marL="285750" indent="-285750">
              <a:buFont typeface="Arial" panose="020B0604020202020204" pitchFamily="34" charset="0"/>
              <a:buChar char="•"/>
            </a:pPr>
            <a:r>
              <a:rPr lang="en-US" dirty="0">
                <a:solidFill>
                  <a:schemeClr val="tx1">
                    <a:lumMod val="75000"/>
                  </a:schemeClr>
                </a:solidFill>
              </a:rPr>
              <a:t>Python for machine learning</a:t>
            </a:r>
            <a:endParaRPr lang="nl-BE" dirty="0">
              <a:solidFill>
                <a:schemeClr val="tx1">
                  <a:lumMod val="75000"/>
                </a:schemeClr>
              </a:solidFill>
            </a:endParaRPr>
          </a:p>
        </p:txBody>
      </p:sp>
      <p:sp>
        <p:nvSpPr>
          <p:cNvPr id="8" name="TextBox 7"/>
          <p:cNvSpPr txBox="1"/>
          <p:nvPr/>
        </p:nvSpPr>
        <p:spPr>
          <a:xfrm>
            <a:off x="5336465" y="2981629"/>
            <a:ext cx="326884" cy="369332"/>
          </a:xfrm>
          <a:prstGeom prst="rect">
            <a:avLst/>
          </a:prstGeom>
          <a:noFill/>
          <a:ln>
            <a:solidFill>
              <a:schemeClr val="tx1"/>
            </a:solidFill>
          </a:ln>
        </p:spPr>
        <p:txBody>
          <a:bodyPr wrap="square" rtlCol="0">
            <a:spAutoFit/>
          </a:bodyPr>
          <a:lstStyle/>
          <a:p>
            <a:r>
              <a:rPr lang="en-US" dirty="0">
                <a:solidFill>
                  <a:schemeClr val="tx1">
                    <a:lumMod val="75000"/>
                  </a:schemeClr>
                </a:solidFill>
              </a:rPr>
              <a:t>C</a:t>
            </a:r>
          </a:p>
        </p:txBody>
      </p:sp>
      <p:sp>
        <p:nvSpPr>
          <p:cNvPr id="9" name="TextBox 8"/>
          <p:cNvSpPr txBox="1"/>
          <p:nvPr/>
        </p:nvSpPr>
        <p:spPr>
          <a:xfrm>
            <a:off x="3090841" y="1273608"/>
            <a:ext cx="2542684" cy="646331"/>
          </a:xfrm>
          <a:prstGeom prst="rect">
            <a:avLst/>
          </a:prstGeom>
          <a:noFill/>
          <a:ln>
            <a:solidFill>
              <a:schemeClr val="tx1"/>
            </a:solidFill>
          </a:ln>
        </p:spPr>
        <p:txBody>
          <a:bodyPr wrap="none" rtlCol="0">
            <a:spAutoFit/>
          </a:bodyPr>
          <a:lstStyle/>
          <a:p>
            <a:r>
              <a:rPr lang="en-US" dirty="0" err="1">
                <a:solidFill>
                  <a:schemeClr val="tx1">
                    <a:lumMod val="75000"/>
                  </a:schemeClr>
                </a:solidFill>
              </a:rPr>
              <a:t>Matlab</a:t>
            </a:r>
            <a:r>
              <a:rPr lang="en-US" dirty="0">
                <a:solidFill>
                  <a:schemeClr val="tx1">
                    <a:lumMod val="75000"/>
                  </a:schemeClr>
                </a:solidFill>
              </a:rPr>
              <a:t> (</a:t>
            </a:r>
            <a:r>
              <a:rPr lang="en-US" dirty="0" err="1">
                <a:solidFill>
                  <a:schemeClr val="tx1">
                    <a:lumMod val="75000"/>
                  </a:schemeClr>
                </a:solidFill>
              </a:rPr>
              <a:t>Supercalculator</a:t>
            </a:r>
            <a:r>
              <a:rPr lang="en-US" dirty="0">
                <a:solidFill>
                  <a:schemeClr val="tx1">
                    <a:lumMod val="75000"/>
                  </a:schemeClr>
                </a:solidFill>
              </a:rPr>
              <a:t>)</a:t>
            </a:r>
          </a:p>
          <a:p>
            <a:r>
              <a:rPr lang="en-US" dirty="0" err="1">
                <a:solidFill>
                  <a:schemeClr val="tx1">
                    <a:lumMod val="75000"/>
                  </a:schemeClr>
                </a:solidFill>
              </a:rPr>
              <a:t>Matlab</a:t>
            </a:r>
            <a:r>
              <a:rPr lang="en-US" dirty="0">
                <a:solidFill>
                  <a:schemeClr val="tx1">
                    <a:lumMod val="75000"/>
                  </a:schemeClr>
                </a:solidFill>
              </a:rPr>
              <a:t> Programming</a:t>
            </a:r>
            <a:endParaRPr lang="nl-BE" dirty="0">
              <a:solidFill>
                <a:schemeClr val="tx1">
                  <a:lumMod val="75000"/>
                </a:schemeClr>
              </a:solidFill>
            </a:endParaRPr>
          </a:p>
        </p:txBody>
      </p:sp>
      <p:sp>
        <p:nvSpPr>
          <p:cNvPr id="10" name="TextBox 9"/>
          <p:cNvSpPr txBox="1"/>
          <p:nvPr/>
        </p:nvSpPr>
        <p:spPr>
          <a:xfrm>
            <a:off x="6812029" y="4986965"/>
            <a:ext cx="986167" cy="369332"/>
          </a:xfrm>
          <a:prstGeom prst="rect">
            <a:avLst/>
          </a:prstGeom>
          <a:noFill/>
          <a:ln>
            <a:solidFill>
              <a:schemeClr val="tx1"/>
            </a:solidFill>
          </a:ln>
        </p:spPr>
        <p:txBody>
          <a:bodyPr wrap="none" rtlCol="0">
            <a:spAutoFit/>
          </a:bodyPr>
          <a:lstStyle/>
          <a:p>
            <a:r>
              <a:rPr lang="en-US" dirty="0" err="1">
                <a:solidFill>
                  <a:schemeClr val="tx1">
                    <a:lumMod val="75000"/>
                  </a:schemeClr>
                </a:solidFill>
              </a:rPr>
              <a:t>OpenMP</a:t>
            </a:r>
            <a:endParaRPr lang="nl-BE" dirty="0">
              <a:solidFill>
                <a:schemeClr val="tx1">
                  <a:lumMod val="75000"/>
                </a:schemeClr>
              </a:solidFill>
            </a:endParaRPr>
          </a:p>
        </p:txBody>
      </p:sp>
      <p:sp>
        <p:nvSpPr>
          <p:cNvPr id="11" name="TextBox 10"/>
          <p:cNvSpPr txBox="1"/>
          <p:nvPr/>
        </p:nvSpPr>
        <p:spPr>
          <a:xfrm>
            <a:off x="6115394" y="5202337"/>
            <a:ext cx="524503" cy="369332"/>
          </a:xfrm>
          <a:prstGeom prst="rect">
            <a:avLst/>
          </a:prstGeom>
          <a:noFill/>
          <a:ln>
            <a:solidFill>
              <a:schemeClr val="tx1"/>
            </a:solidFill>
          </a:ln>
        </p:spPr>
        <p:txBody>
          <a:bodyPr wrap="none" rtlCol="0">
            <a:spAutoFit/>
          </a:bodyPr>
          <a:lstStyle/>
          <a:p>
            <a:r>
              <a:rPr lang="en-US" dirty="0">
                <a:solidFill>
                  <a:schemeClr val="tx1">
                    <a:lumMod val="75000"/>
                  </a:schemeClr>
                </a:solidFill>
              </a:rPr>
              <a:t>MPI</a:t>
            </a:r>
            <a:endParaRPr lang="nl-BE" dirty="0">
              <a:solidFill>
                <a:schemeClr val="tx1">
                  <a:lumMod val="75000"/>
                </a:schemeClr>
              </a:solidFill>
            </a:endParaRPr>
          </a:p>
        </p:txBody>
      </p:sp>
      <p:cxnSp>
        <p:nvCxnSpPr>
          <p:cNvPr id="13" name="Straight Arrow Connector 12"/>
          <p:cNvCxnSpPr>
            <a:cxnSpLocks/>
            <a:endCxn id="5" idx="1"/>
          </p:cNvCxnSpPr>
          <p:nvPr/>
        </p:nvCxnSpPr>
        <p:spPr>
          <a:xfrm flipV="1">
            <a:off x="4020866" y="2271966"/>
            <a:ext cx="638902" cy="160124"/>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cxnSpLocks/>
          </p:cNvCxnSpPr>
          <p:nvPr/>
        </p:nvCxnSpPr>
        <p:spPr>
          <a:xfrm>
            <a:off x="4020866" y="2456230"/>
            <a:ext cx="904954" cy="900762"/>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cxnSpLocks/>
          </p:cNvCxnSpPr>
          <p:nvPr/>
        </p:nvCxnSpPr>
        <p:spPr>
          <a:xfrm>
            <a:off x="4020866" y="2438933"/>
            <a:ext cx="1315599" cy="542696"/>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cxnSpLocks/>
          </p:cNvCxnSpPr>
          <p:nvPr/>
        </p:nvCxnSpPr>
        <p:spPr>
          <a:xfrm>
            <a:off x="5145714" y="4034277"/>
            <a:ext cx="1674359" cy="938156"/>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cxnSpLocks/>
          </p:cNvCxnSpPr>
          <p:nvPr/>
        </p:nvCxnSpPr>
        <p:spPr>
          <a:xfrm>
            <a:off x="5130685" y="4077072"/>
            <a:ext cx="1043562" cy="1125265"/>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7674285" y="247524"/>
            <a:ext cx="2454164" cy="923330"/>
          </a:xfrm>
          <a:prstGeom prst="rect">
            <a:avLst/>
          </a:prstGeom>
          <a:noFill/>
          <a:ln w="19050">
            <a:solidFill>
              <a:schemeClr val="tx1"/>
            </a:solidFill>
          </a:ln>
        </p:spPr>
        <p:txBody>
          <a:bodyPr wrap="square" rtlCol="0">
            <a:spAutoFit/>
          </a:bodyPr>
          <a:lstStyle/>
          <a:p>
            <a:r>
              <a:rPr lang="en-US" dirty="0" err="1"/>
              <a:t>Infosessions</a:t>
            </a:r>
            <a:r>
              <a:rPr lang="pl-PL" dirty="0"/>
              <a:t>:</a:t>
            </a:r>
            <a:endParaRPr lang="en-US" dirty="0"/>
          </a:p>
          <a:p>
            <a:pPr marL="285750" indent="-285750">
              <a:buFont typeface="Arial" panose="020B0604020202020204" pitchFamily="34" charset="0"/>
              <a:buChar char="•"/>
            </a:pPr>
            <a:r>
              <a:rPr lang="en-US" dirty="0"/>
              <a:t>Containers</a:t>
            </a:r>
          </a:p>
          <a:p>
            <a:pPr marL="285750" indent="-285750">
              <a:buFont typeface="Arial" panose="020B0604020202020204" pitchFamily="34" charset="0"/>
              <a:buChar char="•"/>
            </a:pPr>
            <a:r>
              <a:rPr lang="en-US" dirty="0"/>
              <a:t>Notebooks</a:t>
            </a:r>
          </a:p>
        </p:txBody>
      </p:sp>
      <p:sp>
        <p:nvSpPr>
          <p:cNvPr id="18" name="TextBox 17"/>
          <p:cNvSpPr txBox="1"/>
          <p:nvPr/>
        </p:nvSpPr>
        <p:spPr>
          <a:xfrm>
            <a:off x="8081356" y="4753443"/>
            <a:ext cx="2567830" cy="369332"/>
          </a:xfrm>
          <a:prstGeom prst="rect">
            <a:avLst/>
          </a:prstGeom>
          <a:noFill/>
          <a:ln>
            <a:solidFill>
              <a:schemeClr val="tx1"/>
            </a:solidFill>
          </a:ln>
        </p:spPr>
        <p:txBody>
          <a:bodyPr wrap="square" rtlCol="0">
            <a:spAutoFit/>
          </a:bodyPr>
          <a:lstStyle/>
          <a:p>
            <a:pPr algn="ctr"/>
            <a:r>
              <a:rPr lang="pl-PL" dirty="0">
                <a:solidFill>
                  <a:schemeClr val="tx1">
                    <a:lumMod val="75000"/>
                  </a:schemeClr>
                </a:solidFill>
              </a:rPr>
              <a:t>Debugging </a:t>
            </a:r>
            <a:r>
              <a:rPr lang="pl-PL" dirty="0" err="1">
                <a:solidFill>
                  <a:schemeClr val="tx1">
                    <a:lumMod val="75000"/>
                  </a:schemeClr>
                </a:solidFill>
              </a:rPr>
              <a:t>techniques</a:t>
            </a:r>
            <a:endParaRPr lang="nl-BE" dirty="0">
              <a:solidFill>
                <a:schemeClr val="tx1">
                  <a:lumMod val="75000"/>
                </a:schemeClr>
              </a:solidFill>
            </a:endParaRPr>
          </a:p>
        </p:txBody>
      </p:sp>
      <p:sp>
        <p:nvSpPr>
          <p:cNvPr id="20" name="TextBox 19"/>
          <p:cNvSpPr txBox="1"/>
          <p:nvPr/>
        </p:nvSpPr>
        <p:spPr>
          <a:xfrm>
            <a:off x="2397602" y="3707740"/>
            <a:ext cx="2762295" cy="369332"/>
          </a:xfrm>
          <a:prstGeom prst="rect">
            <a:avLst/>
          </a:prstGeom>
          <a:noFill/>
          <a:ln>
            <a:solidFill>
              <a:schemeClr val="tx1"/>
            </a:solidFill>
          </a:ln>
        </p:spPr>
        <p:txBody>
          <a:bodyPr wrap="none" rtlCol="0">
            <a:spAutoFit/>
          </a:bodyPr>
          <a:lstStyle/>
          <a:p>
            <a:r>
              <a:rPr lang="pl-PL" dirty="0">
                <a:solidFill>
                  <a:schemeClr val="tx1">
                    <a:lumMod val="75000"/>
                  </a:schemeClr>
                </a:solidFill>
              </a:rPr>
              <a:t>Fortran for </a:t>
            </a:r>
            <a:r>
              <a:rPr lang="pl-PL" dirty="0" err="1">
                <a:solidFill>
                  <a:schemeClr val="tx1">
                    <a:lumMod val="75000"/>
                  </a:schemeClr>
                </a:solidFill>
              </a:rPr>
              <a:t>programmers</a:t>
            </a:r>
            <a:r>
              <a:rPr lang="pl-PL" dirty="0">
                <a:solidFill>
                  <a:schemeClr val="tx1">
                    <a:lumMod val="75000"/>
                  </a:schemeClr>
                </a:solidFill>
              </a:rPr>
              <a:t> </a:t>
            </a:r>
            <a:endParaRPr lang="nl-BE" dirty="0">
              <a:solidFill>
                <a:schemeClr val="tx1">
                  <a:lumMod val="75000"/>
                </a:schemeClr>
              </a:solidFill>
            </a:endParaRPr>
          </a:p>
        </p:txBody>
      </p:sp>
      <p:sp>
        <p:nvSpPr>
          <p:cNvPr id="25" name="TextBox 24"/>
          <p:cNvSpPr txBox="1"/>
          <p:nvPr/>
        </p:nvSpPr>
        <p:spPr>
          <a:xfrm>
            <a:off x="3058645" y="5291916"/>
            <a:ext cx="2699504" cy="369332"/>
          </a:xfrm>
          <a:prstGeom prst="rect">
            <a:avLst/>
          </a:prstGeom>
          <a:noFill/>
          <a:ln>
            <a:solidFill>
              <a:schemeClr val="tx1"/>
            </a:solidFill>
          </a:ln>
        </p:spPr>
        <p:txBody>
          <a:bodyPr wrap="square" rtlCol="0">
            <a:spAutoFit/>
          </a:bodyPr>
          <a:lstStyle/>
          <a:p>
            <a:pPr algn="ctr"/>
            <a:r>
              <a:rPr lang="en-US" dirty="0">
                <a:solidFill>
                  <a:schemeClr val="tx1">
                    <a:lumMod val="75000"/>
                  </a:schemeClr>
                </a:solidFill>
              </a:rPr>
              <a:t>?</a:t>
            </a:r>
            <a:endParaRPr lang="nl-BE" dirty="0">
              <a:solidFill>
                <a:schemeClr val="tx1">
                  <a:lumMod val="75000"/>
                </a:schemeClr>
              </a:solidFill>
            </a:endParaRPr>
          </a:p>
        </p:txBody>
      </p:sp>
      <p:sp>
        <p:nvSpPr>
          <p:cNvPr id="27" name="TextBox 26"/>
          <p:cNvSpPr txBox="1"/>
          <p:nvPr/>
        </p:nvSpPr>
        <p:spPr>
          <a:xfrm>
            <a:off x="2349409" y="4443764"/>
            <a:ext cx="2704587" cy="369332"/>
          </a:xfrm>
          <a:prstGeom prst="rect">
            <a:avLst/>
          </a:prstGeom>
          <a:noFill/>
          <a:ln>
            <a:solidFill>
              <a:schemeClr val="tx1"/>
            </a:solidFill>
          </a:ln>
        </p:spPr>
        <p:txBody>
          <a:bodyPr wrap="none" rtlCol="0">
            <a:spAutoFit/>
          </a:bodyPr>
          <a:lstStyle/>
          <a:p>
            <a:r>
              <a:rPr lang="en-US" dirty="0">
                <a:solidFill>
                  <a:schemeClr val="tx1">
                    <a:lumMod val="75000"/>
                  </a:schemeClr>
                </a:solidFill>
              </a:rPr>
              <a:t>High Performance Python</a:t>
            </a:r>
            <a:endParaRPr lang="nl-BE" dirty="0">
              <a:solidFill>
                <a:schemeClr val="tx1">
                  <a:lumMod val="75000"/>
                </a:schemeClr>
              </a:solidFill>
            </a:endParaRPr>
          </a:p>
        </p:txBody>
      </p:sp>
      <p:sp>
        <p:nvSpPr>
          <p:cNvPr id="16" name="Rectangle 15"/>
          <p:cNvSpPr/>
          <p:nvPr/>
        </p:nvSpPr>
        <p:spPr>
          <a:xfrm>
            <a:off x="191344" y="6452837"/>
            <a:ext cx="7201966" cy="369332"/>
          </a:xfrm>
          <a:prstGeom prst="rect">
            <a:avLst/>
          </a:prstGeom>
          <a:ln w="19050">
            <a:noFill/>
          </a:ln>
        </p:spPr>
        <p:txBody>
          <a:bodyPr wrap="square">
            <a:spAutoFit/>
          </a:bodyPr>
          <a:lstStyle/>
          <a:p>
            <a:pPr marL="342900" indent="-342900"/>
            <a:r>
              <a:rPr lang="pl-PL" altLang="en-US" b="1" dirty="0" err="1"/>
              <a:t>Stay</a:t>
            </a:r>
            <a:r>
              <a:rPr lang="pl-PL" altLang="en-US" b="1" dirty="0"/>
              <a:t> </a:t>
            </a:r>
            <a:r>
              <a:rPr lang="pl-PL" altLang="en-US" b="1" dirty="0" err="1"/>
              <a:t>up</a:t>
            </a:r>
            <a:r>
              <a:rPr lang="pl-PL" altLang="en-US" b="1" dirty="0"/>
              <a:t>-to-</a:t>
            </a:r>
            <a:r>
              <a:rPr lang="pl-PL" altLang="en-US" b="1" dirty="0" err="1"/>
              <a:t>date</a:t>
            </a:r>
            <a:r>
              <a:rPr lang="pl-PL" altLang="en-US" b="1" dirty="0"/>
              <a:t> </a:t>
            </a:r>
            <a:r>
              <a:rPr lang="pl-PL" altLang="en-US" b="1" dirty="0">
                <a:hlinkClick r:id="rId3">
                  <a:extLst>
                    <a:ext uri="{A12FA001-AC4F-418D-AE19-62706E023703}">
                      <ahyp:hlinkClr xmlns:ahyp="http://schemas.microsoft.com/office/drawing/2018/hyperlinkcolor" val="tx"/>
                    </a:ext>
                  </a:extLst>
                </a:hlinkClick>
              </a:rPr>
              <a:t>https://www.vscentrum.be/en/education-and-trainings</a:t>
            </a:r>
            <a:endParaRPr lang="pl-PL" altLang="en-US" b="1" dirty="0"/>
          </a:p>
        </p:txBody>
      </p:sp>
      <p:cxnSp>
        <p:nvCxnSpPr>
          <p:cNvPr id="28" name="Straight Arrow Connector 27"/>
          <p:cNvCxnSpPr>
            <a:cxnSpLocks/>
            <a:stCxn id="5" idx="3"/>
          </p:cNvCxnSpPr>
          <p:nvPr/>
        </p:nvCxnSpPr>
        <p:spPr>
          <a:xfrm flipV="1">
            <a:off x="5875489" y="1680086"/>
            <a:ext cx="414213" cy="591880"/>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6290622" y="1405701"/>
            <a:ext cx="1629034" cy="369332"/>
          </a:xfrm>
          <a:prstGeom prst="rect">
            <a:avLst/>
          </a:prstGeom>
          <a:noFill/>
          <a:ln>
            <a:solidFill>
              <a:schemeClr val="tx1"/>
            </a:solidFill>
          </a:ln>
        </p:spPr>
        <p:txBody>
          <a:bodyPr wrap="square" rtlCol="0">
            <a:spAutoFit/>
          </a:bodyPr>
          <a:lstStyle/>
          <a:p>
            <a:r>
              <a:rPr lang="pl-PL" dirty="0">
                <a:solidFill>
                  <a:schemeClr val="tx1">
                    <a:lumMod val="75000"/>
                  </a:schemeClr>
                </a:solidFill>
              </a:rPr>
              <a:t>Linux for HPC</a:t>
            </a:r>
            <a:endParaRPr lang="nl-BE" dirty="0">
              <a:solidFill>
                <a:schemeClr val="tx1">
                  <a:lumMod val="75000"/>
                </a:schemeClr>
              </a:solidFill>
            </a:endParaRPr>
          </a:p>
        </p:txBody>
      </p:sp>
      <p:cxnSp>
        <p:nvCxnSpPr>
          <p:cNvPr id="30" name="Straight Arrow Connector 29"/>
          <p:cNvCxnSpPr>
            <a:stCxn id="29" idx="3"/>
          </p:cNvCxnSpPr>
          <p:nvPr/>
        </p:nvCxnSpPr>
        <p:spPr>
          <a:xfrm flipV="1">
            <a:off x="7919657" y="1444711"/>
            <a:ext cx="306645" cy="145657"/>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8209778" y="1288066"/>
            <a:ext cx="1725560" cy="369332"/>
          </a:xfrm>
          <a:prstGeom prst="rect">
            <a:avLst/>
          </a:prstGeom>
          <a:noFill/>
          <a:ln>
            <a:solidFill>
              <a:schemeClr val="tx1"/>
            </a:solidFill>
          </a:ln>
        </p:spPr>
        <p:txBody>
          <a:bodyPr wrap="square" rtlCol="0">
            <a:spAutoFit/>
          </a:bodyPr>
          <a:lstStyle/>
          <a:p>
            <a:r>
              <a:rPr lang="pl-PL" dirty="0">
                <a:solidFill>
                  <a:schemeClr val="tx1">
                    <a:lumMod val="75000"/>
                  </a:schemeClr>
                </a:solidFill>
              </a:rPr>
              <a:t>Linux </a:t>
            </a:r>
            <a:r>
              <a:rPr lang="pl-PL" dirty="0" err="1">
                <a:solidFill>
                  <a:schemeClr val="tx1">
                    <a:lumMod val="75000"/>
                  </a:schemeClr>
                </a:solidFill>
              </a:rPr>
              <a:t>scripting</a:t>
            </a:r>
            <a:endParaRPr lang="nl-BE" dirty="0">
              <a:solidFill>
                <a:schemeClr val="tx1">
                  <a:lumMod val="75000"/>
                </a:schemeClr>
              </a:solidFill>
            </a:endParaRPr>
          </a:p>
        </p:txBody>
      </p:sp>
      <p:cxnSp>
        <p:nvCxnSpPr>
          <p:cNvPr id="31" name="Straight Arrow Connector 30"/>
          <p:cNvCxnSpPr/>
          <p:nvPr/>
        </p:nvCxnSpPr>
        <p:spPr>
          <a:xfrm>
            <a:off x="8544274" y="1657398"/>
            <a:ext cx="223213" cy="202968"/>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8539667" y="1860366"/>
            <a:ext cx="1393728" cy="369332"/>
          </a:xfrm>
          <a:prstGeom prst="rect">
            <a:avLst/>
          </a:prstGeom>
          <a:noFill/>
          <a:ln>
            <a:solidFill>
              <a:schemeClr val="tx1"/>
            </a:solidFill>
          </a:ln>
        </p:spPr>
        <p:txBody>
          <a:bodyPr wrap="square" rtlCol="0">
            <a:spAutoFit/>
          </a:bodyPr>
          <a:lstStyle/>
          <a:p>
            <a:r>
              <a:rPr lang="pl-PL" dirty="0">
                <a:solidFill>
                  <a:schemeClr val="tx1">
                    <a:lumMod val="75000"/>
                  </a:schemeClr>
                </a:solidFill>
              </a:rPr>
              <a:t>Linux </a:t>
            </a:r>
            <a:r>
              <a:rPr lang="pl-PL" dirty="0" err="1">
                <a:solidFill>
                  <a:schemeClr val="tx1">
                    <a:lumMod val="75000"/>
                  </a:schemeClr>
                </a:solidFill>
              </a:rPr>
              <a:t>tools</a:t>
            </a:r>
            <a:endParaRPr lang="nl-BE" dirty="0">
              <a:solidFill>
                <a:schemeClr val="tx1">
                  <a:lumMod val="75000"/>
                </a:schemeClr>
              </a:solidFill>
            </a:endParaRPr>
          </a:p>
        </p:txBody>
      </p:sp>
      <p:sp>
        <p:nvSpPr>
          <p:cNvPr id="35" name="TextBox 34"/>
          <p:cNvSpPr txBox="1"/>
          <p:nvPr/>
        </p:nvSpPr>
        <p:spPr>
          <a:xfrm>
            <a:off x="6462533" y="2010153"/>
            <a:ext cx="1272484" cy="369332"/>
          </a:xfrm>
          <a:prstGeom prst="rect">
            <a:avLst/>
          </a:prstGeom>
          <a:noFill/>
          <a:ln>
            <a:solidFill>
              <a:schemeClr val="tx1"/>
            </a:solidFill>
          </a:ln>
        </p:spPr>
        <p:txBody>
          <a:bodyPr wrap="square" rtlCol="0">
            <a:spAutoFit/>
          </a:bodyPr>
          <a:lstStyle/>
          <a:p>
            <a:r>
              <a:rPr lang="pl-PL" dirty="0" err="1">
                <a:solidFill>
                  <a:schemeClr val="tx1">
                    <a:lumMod val="75000"/>
                  </a:schemeClr>
                </a:solidFill>
              </a:rPr>
              <a:t>Make</a:t>
            </a:r>
            <a:r>
              <a:rPr lang="pl-PL" dirty="0">
                <a:solidFill>
                  <a:schemeClr val="tx1">
                    <a:lumMod val="75000"/>
                  </a:schemeClr>
                </a:solidFill>
              </a:rPr>
              <a:t> </a:t>
            </a:r>
            <a:r>
              <a:rPr lang="pl-PL" dirty="0" err="1">
                <a:solidFill>
                  <a:schemeClr val="tx1">
                    <a:lumMod val="75000"/>
                  </a:schemeClr>
                </a:solidFill>
              </a:rPr>
              <a:t>intro</a:t>
            </a:r>
            <a:endParaRPr lang="nl-BE" dirty="0">
              <a:solidFill>
                <a:schemeClr val="tx1">
                  <a:lumMod val="75000"/>
                </a:schemeClr>
              </a:solidFill>
            </a:endParaRPr>
          </a:p>
        </p:txBody>
      </p:sp>
      <p:sp>
        <p:nvSpPr>
          <p:cNvPr id="36" name="TextBox 35"/>
          <p:cNvSpPr txBox="1"/>
          <p:nvPr/>
        </p:nvSpPr>
        <p:spPr>
          <a:xfrm>
            <a:off x="2137441" y="3347700"/>
            <a:ext cx="3031599" cy="369332"/>
          </a:xfrm>
          <a:prstGeom prst="rect">
            <a:avLst/>
          </a:prstGeom>
          <a:noFill/>
          <a:ln>
            <a:solidFill>
              <a:schemeClr val="tx1"/>
            </a:solidFill>
          </a:ln>
        </p:spPr>
        <p:txBody>
          <a:bodyPr wrap="none" rtlCol="0">
            <a:spAutoFit/>
          </a:bodyPr>
          <a:lstStyle/>
          <a:p>
            <a:r>
              <a:rPr lang="en-US" dirty="0">
                <a:solidFill>
                  <a:schemeClr val="tx1">
                    <a:lumMod val="75000"/>
                  </a:schemeClr>
                </a:solidFill>
              </a:rPr>
              <a:t>C++ for scientific computing</a:t>
            </a:r>
            <a:endParaRPr lang="nl-BE" dirty="0">
              <a:solidFill>
                <a:schemeClr val="tx1">
                  <a:lumMod val="75000"/>
                </a:schemeClr>
              </a:solidFill>
            </a:endParaRPr>
          </a:p>
        </p:txBody>
      </p:sp>
      <p:sp>
        <p:nvSpPr>
          <p:cNvPr id="34" name="TextBox 33"/>
          <p:cNvSpPr txBox="1"/>
          <p:nvPr/>
        </p:nvSpPr>
        <p:spPr>
          <a:xfrm>
            <a:off x="8078042" y="5197172"/>
            <a:ext cx="2567830" cy="369332"/>
          </a:xfrm>
          <a:prstGeom prst="rect">
            <a:avLst/>
          </a:prstGeom>
          <a:noFill/>
          <a:ln>
            <a:solidFill>
              <a:schemeClr val="tx1"/>
            </a:solidFill>
          </a:ln>
        </p:spPr>
        <p:txBody>
          <a:bodyPr wrap="square" rtlCol="0">
            <a:spAutoFit/>
          </a:bodyPr>
          <a:lstStyle/>
          <a:p>
            <a:pPr algn="ctr"/>
            <a:r>
              <a:rPr lang="en-US" dirty="0">
                <a:solidFill>
                  <a:schemeClr val="tx1">
                    <a:lumMod val="75000"/>
                  </a:schemeClr>
                </a:solidFill>
              </a:rPr>
              <a:t>Code optimization</a:t>
            </a:r>
            <a:endParaRPr lang="nl-BE" dirty="0">
              <a:solidFill>
                <a:schemeClr val="tx1">
                  <a:lumMod val="75000"/>
                </a:schemeClr>
              </a:solidFill>
            </a:endParaRPr>
          </a:p>
        </p:txBody>
      </p:sp>
      <p:sp>
        <p:nvSpPr>
          <p:cNvPr id="37" name="TextBox 36"/>
          <p:cNvSpPr txBox="1"/>
          <p:nvPr/>
        </p:nvSpPr>
        <p:spPr>
          <a:xfrm>
            <a:off x="10388792" y="2767750"/>
            <a:ext cx="1581178" cy="369332"/>
          </a:xfrm>
          <a:prstGeom prst="rect">
            <a:avLst/>
          </a:prstGeom>
          <a:noFill/>
          <a:ln>
            <a:solidFill>
              <a:schemeClr val="tx1"/>
            </a:solidFill>
          </a:ln>
        </p:spPr>
        <p:txBody>
          <a:bodyPr wrap="square" rtlCol="0">
            <a:spAutoFit/>
          </a:bodyPr>
          <a:lstStyle/>
          <a:p>
            <a:r>
              <a:rPr lang="en-US" dirty="0"/>
              <a:t>w</a:t>
            </a:r>
            <a:r>
              <a:rPr lang="pl-PL" dirty="0" err="1"/>
              <a:t>orker</a:t>
            </a:r>
            <a:r>
              <a:rPr lang="en-US" dirty="0"/>
              <a:t>/</a:t>
            </a:r>
            <a:r>
              <a:rPr lang="en-US" dirty="0" err="1"/>
              <a:t>atools</a:t>
            </a:r>
            <a:endParaRPr lang="en-US" dirty="0"/>
          </a:p>
        </p:txBody>
      </p:sp>
      <p:cxnSp>
        <p:nvCxnSpPr>
          <p:cNvPr id="38" name="Straight Arrow Connector 37"/>
          <p:cNvCxnSpPr/>
          <p:nvPr/>
        </p:nvCxnSpPr>
        <p:spPr>
          <a:xfrm>
            <a:off x="5879976" y="2286165"/>
            <a:ext cx="410646" cy="447955"/>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F92DF15D-4E88-4912-997C-DC6DA02068C4}"/>
              </a:ext>
            </a:extLst>
          </p:cNvPr>
          <p:cNvSpPr/>
          <p:nvPr/>
        </p:nvSpPr>
        <p:spPr>
          <a:xfrm>
            <a:off x="191344" y="5738015"/>
            <a:ext cx="12000655" cy="646331"/>
          </a:xfrm>
          <a:prstGeom prst="rect">
            <a:avLst/>
          </a:prstGeom>
        </p:spPr>
        <p:txBody>
          <a:bodyPr wrap="square">
            <a:spAutoFit/>
          </a:bodyPr>
          <a:lstStyle/>
          <a:p>
            <a:r>
              <a:rPr lang="en-GB" dirty="0"/>
              <a:t>PRACE MOOC Defensive programming and debugging: </a:t>
            </a:r>
            <a:r>
              <a:rPr lang="en-GB" dirty="0">
                <a:hlinkClick r:id="rId4"/>
              </a:rPr>
              <a:t>https://www.futurelearn.com/courses/defensive-programming-and-debugging</a:t>
            </a:r>
            <a:endParaRPr lang="nl-BE" dirty="0"/>
          </a:p>
        </p:txBody>
      </p:sp>
    </p:spTree>
    <p:extLst>
      <p:ext uri="{BB962C8B-B14F-4D97-AF65-F5344CB8AC3E}">
        <p14:creationId xmlns:p14="http://schemas.microsoft.com/office/powerpoint/2010/main" val="3274189672"/>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Controlling number of threads</a:t>
            </a:r>
            <a:endParaRPr lang="nl-BE" dirty="0"/>
          </a:p>
        </p:txBody>
      </p:sp>
      <p:sp>
        <p:nvSpPr>
          <p:cNvPr id="3" name="Content Placeholder 2"/>
          <p:cNvSpPr>
            <a:spLocks noGrp="1"/>
          </p:cNvSpPr>
          <p:nvPr>
            <p:ph idx="1"/>
          </p:nvPr>
        </p:nvSpPr>
        <p:spPr/>
        <p:txBody>
          <a:bodyPr>
            <a:normAutofit/>
          </a:bodyPr>
          <a:lstStyle/>
          <a:p>
            <a:r>
              <a:rPr lang="en-US" dirty="0"/>
              <a:t>R, most of the time: </a:t>
            </a:r>
            <a:r>
              <a:rPr lang="en-US" dirty="0">
                <a:latin typeface="Courier New" panose="02070309020205020404" pitchFamily="49" charset="0"/>
                <a:cs typeface="Courier New" panose="02070309020205020404" pitchFamily="49" charset="0"/>
              </a:rPr>
              <a:t>OMP_NUM_THREADS=1</a:t>
            </a:r>
          </a:p>
          <a:p>
            <a:pPr lvl="1"/>
            <a:endParaRPr lang="en-US" dirty="0"/>
          </a:p>
          <a:p>
            <a:pPr lvl="1"/>
            <a:endParaRPr lang="en-US" dirty="0"/>
          </a:p>
          <a:p>
            <a:pPr marL="457200" lvl="1" indent="0">
              <a:buNone/>
            </a:pPr>
            <a:endParaRPr lang="en-US" dirty="0"/>
          </a:p>
          <a:p>
            <a:pPr marL="457200" lvl="1" indent="0">
              <a:buNone/>
            </a:pPr>
            <a:endParaRPr lang="en-US" dirty="0"/>
          </a:p>
          <a:p>
            <a:pPr marL="457200" lvl="1" indent="0">
              <a:buNone/>
            </a:pPr>
            <a:endParaRPr lang="en-US" dirty="0"/>
          </a:p>
          <a:p>
            <a:pPr marL="457200" lvl="1" indent="0">
              <a:buNone/>
            </a:pPr>
            <a:endParaRPr lang="en-US" dirty="0"/>
          </a:p>
          <a:p>
            <a:pPr marL="457200" lvl="1" indent="0">
              <a:buNone/>
            </a:pPr>
            <a:endParaRPr lang="en-US" dirty="0"/>
          </a:p>
          <a:p>
            <a:pPr lvl="1"/>
            <a:endParaRPr lang="en-US" dirty="0"/>
          </a:p>
          <a:p>
            <a:r>
              <a:rPr lang="en-US" dirty="0" err="1"/>
              <a:t>Matlab</a:t>
            </a:r>
            <a:endParaRPr lang="en-US" dirty="0"/>
          </a:p>
          <a:p>
            <a:pPr lvl="1"/>
            <a:r>
              <a:rPr lang="en-US" dirty="0"/>
              <a:t>Use </a:t>
            </a:r>
            <a:r>
              <a:rPr lang="nl-BE" dirty="0" err="1">
                <a:latin typeface="Courier New" panose="02070309020205020404" pitchFamily="49" charset="0"/>
                <a:cs typeface="Courier New" panose="02070309020205020404" pitchFamily="49" charset="0"/>
              </a:rPr>
              <a:t>maxNumCompThreads</a:t>
            </a:r>
            <a:r>
              <a:rPr lang="nl-BE" dirty="0">
                <a:latin typeface="Courier New" panose="02070309020205020404" pitchFamily="49" charset="0"/>
                <a:cs typeface="Courier New" panose="02070309020205020404" pitchFamily="49" charset="0"/>
              </a:rPr>
              <a:t>(1)</a:t>
            </a:r>
            <a:r>
              <a:rPr lang="nl-BE" dirty="0"/>
              <a:t> </a:t>
            </a:r>
            <a:r>
              <a:rPr lang="nl-BE" dirty="0" err="1"/>
              <a:t>function</a:t>
            </a:r>
            <a:r>
              <a:rPr lang="nl-BE" dirty="0"/>
              <a:t> call</a:t>
            </a:r>
          </a:p>
          <a:p>
            <a:pPr lvl="1"/>
            <a:r>
              <a:rPr lang="en-US" dirty="0"/>
              <a:t>Use compiler flag: </a:t>
            </a:r>
            <a:r>
              <a:rPr lang="en-US" dirty="0">
                <a:latin typeface="Courier New" panose="02070309020205020404" pitchFamily="49" charset="0"/>
                <a:cs typeface="Courier New" panose="02070309020205020404" pitchFamily="49" charset="0"/>
              </a:rPr>
              <a:t>mcc –</a:t>
            </a:r>
            <a:r>
              <a:rPr lang="en-US" dirty="0" err="1">
                <a:latin typeface="Courier New" panose="02070309020205020404" pitchFamily="49" charset="0"/>
                <a:cs typeface="Courier New" panose="02070309020205020404" pitchFamily="49" charset="0"/>
              </a:rPr>
              <a:t>singleCompThread</a:t>
            </a:r>
            <a:r>
              <a:rPr lang="en-US" dirty="0">
                <a:latin typeface="Courier New" panose="02070309020205020404" pitchFamily="49" charset="0"/>
                <a:cs typeface="Courier New" panose="02070309020205020404" pitchFamily="49" charset="0"/>
              </a:rPr>
              <a:t> …</a:t>
            </a:r>
            <a:endParaRPr lang="nl-BE" dirty="0">
              <a:latin typeface="Courier New" panose="02070309020205020404" pitchFamily="49" charset="0"/>
              <a:cs typeface="Courier New" panose="02070309020205020404" pitchFamily="49" charset="0"/>
            </a:endParaRPr>
          </a:p>
        </p:txBody>
      </p:sp>
      <p:sp>
        <p:nvSpPr>
          <p:cNvPr id="5" name="Slide Number Placeholder 4"/>
          <p:cNvSpPr>
            <a:spLocks noGrp="1"/>
          </p:cNvSpPr>
          <p:nvPr>
            <p:ph type="sldNum" sz="quarter" idx="4294967295"/>
          </p:nvPr>
        </p:nvSpPr>
        <p:spPr>
          <a:xfrm>
            <a:off x="5844851" y="6384346"/>
            <a:ext cx="502300" cy="365125"/>
          </a:xfrm>
        </p:spPr>
        <p:txBody>
          <a:bodyPr/>
          <a:lstStyle/>
          <a:p>
            <a:fld id="{0AA598EC-1C61-495B-A9F8-4410E339CCF5}" type="slidenum">
              <a:rPr lang="en-US" smtClean="0"/>
              <a:t>160</a:t>
            </a:fld>
            <a:endParaRPr lang="en-US"/>
          </a:p>
        </p:txBody>
      </p:sp>
      <p:grpSp>
        <p:nvGrpSpPr>
          <p:cNvPr id="7" name="Group 6"/>
          <p:cNvGrpSpPr/>
          <p:nvPr/>
        </p:nvGrpSpPr>
        <p:grpSpPr>
          <a:xfrm>
            <a:off x="6744072" y="1825625"/>
            <a:ext cx="4752528" cy="2554545"/>
            <a:chOff x="2267745" y="2204864"/>
            <a:chExt cx="4752528" cy="2554545"/>
          </a:xfrm>
        </p:grpSpPr>
        <p:sp>
          <p:nvSpPr>
            <p:cNvPr id="4" name="Rectangle 4"/>
            <p:cNvSpPr>
              <a:spLocks noChangeArrowheads="1"/>
            </p:cNvSpPr>
            <p:nvPr/>
          </p:nvSpPr>
          <p:spPr bwMode="auto">
            <a:xfrm>
              <a:off x="2267745" y="2204864"/>
              <a:ext cx="4752528" cy="2554545"/>
            </a:xfrm>
            <a:prstGeom prst="rect">
              <a:avLst/>
            </a:prstGeom>
            <a:solidFill>
              <a:schemeClr val="bg1">
                <a:lumMod val="95000"/>
              </a:schemeClr>
            </a:solidFill>
            <a:ln w="9525">
              <a:solidFill>
                <a:schemeClr val="tx1"/>
              </a:solidFill>
              <a:miter lim="800000"/>
              <a:headEnd/>
              <a:tailEnd/>
            </a:ln>
          </p:spPr>
          <p:txBody>
            <a:bodyPr wrap="square">
              <a:spAutoFit/>
            </a:bodyPr>
            <a:lstStyle/>
            <a:p>
              <a:r>
                <a:rPr lang="en-US" sz="1600" dirty="0">
                  <a:latin typeface="Courier New" pitchFamily="49" charset="0"/>
                  <a:cs typeface="Courier New" pitchFamily="49" charset="0"/>
                </a:rPr>
                <a:t>#!/bin/bash -l</a:t>
              </a:r>
              <a:endParaRPr lang="nl-NL" sz="1600" dirty="0">
                <a:latin typeface="Courier New" pitchFamily="49" charset="0"/>
                <a:cs typeface="Courier New" pitchFamily="49" charset="0"/>
              </a:endParaRPr>
            </a:p>
            <a:p>
              <a:r>
                <a:rPr lang="nl-NL" sz="1600" dirty="0">
                  <a:latin typeface="Courier New" pitchFamily="49" charset="0"/>
                  <a:cs typeface="Courier New" pitchFamily="49" charset="0"/>
                </a:rPr>
                <a:t>#PBS -N </a:t>
              </a:r>
              <a:r>
                <a:rPr lang="nl-NL" sz="1600" dirty="0" err="1">
                  <a:latin typeface="Courier New" pitchFamily="49" charset="0"/>
                  <a:cs typeface="Courier New" pitchFamily="49" charset="0"/>
                </a:rPr>
                <a:t>my-pe</a:t>
              </a:r>
              <a:endParaRPr lang="nl-NL" sz="1600" dirty="0">
                <a:latin typeface="Courier New" pitchFamily="49" charset="0"/>
                <a:cs typeface="Courier New" pitchFamily="49" charset="0"/>
              </a:endParaRPr>
            </a:p>
            <a:p>
              <a:r>
                <a:rPr lang="nl-NL" sz="1600" dirty="0">
                  <a:latin typeface="Courier New" pitchFamily="49" charset="0"/>
                  <a:cs typeface="Courier New" pitchFamily="49" charset="0"/>
                </a:rPr>
                <a:t>#PBS -l walltime=1:00:00,nodes=5:ppn=20</a:t>
              </a:r>
              <a:endParaRPr lang="nl-NL" sz="1600" dirty="0">
                <a:solidFill>
                  <a:srgbClr val="FF3300"/>
                </a:solidFill>
                <a:latin typeface="Courier New" pitchFamily="49" charset="0"/>
                <a:cs typeface="Courier New" pitchFamily="49" charset="0"/>
              </a:endParaRPr>
            </a:p>
            <a:p>
              <a:endParaRPr lang="nl-NL" sz="1600" dirty="0">
                <a:latin typeface="Courier New" pitchFamily="49" charset="0"/>
                <a:cs typeface="Courier New" pitchFamily="49" charset="0"/>
              </a:endParaRPr>
            </a:p>
            <a:p>
              <a:r>
                <a:rPr lang="en-US" sz="1600" dirty="0">
                  <a:latin typeface="Courier New" pitchFamily="49" charset="0"/>
                  <a:cs typeface="Courier New" pitchFamily="49" charset="0"/>
                </a:rPr>
                <a:t>module load R</a:t>
              </a:r>
            </a:p>
            <a:p>
              <a:r>
                <a:rPr lang="en-US" sz="1600" dirty="0">
                  <a:latin typeface="Courier New" pitchFamily="49" charset="0"/>
                  <a:cs typeface="Courier New" pitchFamily="49" charset="0"/>
                </a:rPr>
                <a:t>cd $PBS_O_WORKDIR</a:t>
              </a:r>
            </a:p>
            <a:p>
              <a:endParaRPr lang="nl-NL" sz="1600" dirty="0">
                <a:latin typeface="Courier New" pitchFamily="49" charset="0"/>
                <a:cs typeface="Courier New" pitchFamily="49" charset="0"/>
              </a:endParaRPr>
            </a:p>
            <a:p>
              <a:r>
                <a:rPr lang="nl-NL" sz="1600" b="1" dirty="0">
                  <a:solidFill>
                    <a:srgbClr val="FF0000"/>
                  </a:solidFill>
                  <a:latin typeface="Courier New" pitchFamily="49" charset="0"/>
                  <a:cs typeface="Courier New" pitchFamily="49" charset="0"/>
                </a:rPr>
                <a:t>export OMP_NUM_THREADS=1</a:t>
              </a:r>
            </a:p>
            <a:p>
              <a:r>
                <a:rPr lang="nl-NL" sz="1600" dirty="0">
                  <a:latin typeface="Courier New" pitchFamily="49" charset="0"/>
                  <a:cs typeface="Courier New" pitchFamily="49" charset="0"/>
                </a:rPr>
                <a:t>Rscript  program  </a:t>
              </a:r>
              <a:r>
                <a:rPr lang="nl-NL" sz="1600" dirty="0">
                  <a:solidFill>
                    <a:srgbClr val="336600"/>
                  </a:solidFill>
                  <a:latin typeface="Courier New" pitchFamily="49" charset="0"/>
                  <a:cs typeface="Courier New" pitchFamily="49" charset="0"/>
                </a:rPr>
                <a:t>$a </a:t>
              </a:r>
              <a:r>
                <a:rPr lang="nl-NL" sz="1600" dirty="0">
                  <a:latin typeface="Courier New" pitchFamily="49" charset="0"/>
                  <a:cs typeface="Courier New" pitchFamily="49" charset="0"/>
                </a:rPr>
                <a:t> </a:t>
              </a:r>
              <a:r>
                <a:rPr lang="nl-NL" sz="1600" dirty="0">
                  <a:solidFill>
                    <a:srgbClr val="3333FF"/>
                  </a:solidFill>
                  <a:latin typeface="Courier New" pitchFamily="49" charset="0"/>
                  <a:cs typeface="Courier New" pitchFamily="49" charset="0"/>
                </a:rPr>
                <a:t>$b</a:t>
              </a:r>
            </a:p>
          </p:txBody>
        </p:sp>
        <p:sp>
          <p:nvSpPr>
            <p:cNvPr id="6" name="TextBox 5"/>
            <p:cNvSpPr txBox="1">
              <a:spLocks noChangeArrowheads="1"/>
            </p:cNvSpPr>
            <p:nvPr/>
          </p:nvSpPr>
          <p:spPr bwMode="auto">
            <a:xfrm>
              <a:off x="5533969" y="2204864"/>
              <a:ext cx="1486304" cy="276999"/>
            </a:xfrm>
            <a:prstGeom prst="rect">
              <a:avLst/>
            </a:prstGeom>
            <a:solidFill>
              <a:srgbClr val="FFFFFF"/>
            </a:solidFill>
            <a:ln w="9525">
              <a:solidFill>
                <a:srgbClr val="000000"/>
              </a:solidFill>
              <a:miter lim="800000"/>
              <a:headEnd/>
              <a:tailEnd/>
            </a:ln>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1200" b="1" dirty="0" err="1">
                  <a:latin typeface="Courier New" panose="02070309020205020404" pitchFamily="49" charset="0"/>
                  <a:cs typeface="Courier New" panose="02070309020205020404" pitchFamily="49" charset="0"/>
                </a:rPr>
                <a:t>program_pe.pbs</a:t>
              </a:r>
              <a:endParaRPr lang="nl-BE" sz="1200" b="1" dirty="0">
                <a:latin typeface="Courier New" panose="02070309020205020404" pitchFamily="49" charset="0"/>
                <a:cs typeface="Courier New" panose="02070309020205020404" pitchFamily="49" charset="0"/>
              </a:endParaRPr>
            </a:p>
          </p:txBody>
        </p:sp>
      </p:grpSp>
    </p:spTree>
    <p:extLst>
      <p:ext uri="{BB962C8B-B14F-4D97-AF65-F5344CB8AC3E}">
        <p14:creationId xmlns:p14="http://schemas.microsoft.com/office/powerpoint/2010/main" val="3961225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9" end="9"/>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10" end="10"/>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Help on worker</a:t>
            </a:r>
          </a:p>
        </p:txBody>
      </p:sp>
      <p:sp>
        <p:nvSpPr>
          <p:cNvPr id="3" name="Content Placeholder 2"/>
          <p:cNvSpPr>
            <a:spLocks noGrp="1"/>
          </p:cNvSpPr>
          <p:nvPr>
            <p:ph idx="1"/>
          </p:nvPr>
        </p:nvSpPr>
        <p:spPr/>
        <p:txBody>
          <a:bodyPr/>
          <a:lstStyle/>
          <a:p>
            <a:r>
              <a:rPr lang="en-US" dirty="0"/>
              <a:t>See documentation</a:t>
            </a:r>
            <a:br>
              <a:rPr lang="en-US" dirty="0"/>
            </a:br>
            <a:r>
              <a:rPr lang="en-US" dirty="0">
                <a:hlinkClick r:id="rId2"/>
              </a:rPr>
              <a:t>http://worker.readthedocs.io/</a:t>
            </a:r>
            <a:endParaRPr lang="en-US" dirty="0"/>
          </a:p>
          <a:p>
            <a:r>
              <a:rPr lang="en-US" dirty="0"/>
              <a:t>Each command has help, use </a:t>
            </a:r>
            <a:r>
              <a:rPr lang="en-US" dirty="0">
                <a:latin typeface="Courier New" panose="02070309020205020404" pitchFamily="49" charset="0"/>
                <a:cs typeface="Courier New" panose="02070309020205020404" pitchFamily="49" charset="0"/>
              </a:rPr>
              <a:t>-h</a:t>
            </a:r>
            <a:endParaRPr lang="en-US" dirty="0"/>
          </a:p>
        </p:txBody>
      </p:sp>
      <p:sp>
        <p:nvSpPr>
          <p:cNvPr id="4" name="Slide Number Placeholder 3"/>
          <p:cNvSpPr>
            <a:spLocks noGrp="1"/>
          </p:cNvSpPr>
          <p:nvPr>
            <p:ph type="sldNum" sz="quarter" idx="4294967295"/>
          </p:nvPr>
        </p:nvSpPr>
        <p:spPr>
          <a:xfrm>
            <a:off x="5844851" y="6384346"/>
            <a:ext cx="502300" cy="365125"/>
          </a:xfrm>
        </p:spPr>
        <p:txBody>
          <a:bodyPr/>
          <a:lstStyle/>
          <a:p>
            <a:fld id="{0AA598EC-1C61-495B-A9F8-4410E339CCF5}" type="slidenum">
              <a:rPr lang="en-US" smtClean="0"/>
              <a:t>161</a:t>
            </a:fld>
            <a:endParaRPr lang="en-US"/>
          </a:p>
        </p:txBody>
      </p:sp>
    </p:spTree>
    <p:extLst>
      <p:ext uri="{BB962C8B-B14F-4D97-AF65-F5344CB8AC3E}">
        <p14:creationId xmlns:p14="http://schemas.microsoft.com/office/powerpoint/2010/main" val="1006339902"/>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ltLang="zh-TW" dirty="0">
                <a:solidFill>
                  <a:srgbClr val="4E5865"/>
                </a:solidFill>
                <a:ea typeface="新細明體" panose="02020500000000000000" pitchFamily="18" charset="-120"/>
              </a:rPr>
              <a:t>demo/test yourself</a:t>
            </a:r>
            <a:endParaRPr lang="nl-BE" dirty="0">
              <a:solidFill>
                <a:srgbClr val="4E5865"/>
              </a:solidFill>
            </a:endParaRPr>
          </a:p>
        </p:txBody>
      </p:sp>
      <p:sp>
        <p:nvSpPr>
          <p:cNvPr id="3" name="Tijdelijke aanduiding voor inhoud 2"/>
          <p:cNvSpPr>
            <a:spLocks noGrp="1"/>
          </p:cNvSpPr>
          <p:nvPr>
            <p:ph idx="1"/>
          </p:nvPr>
        </p:nvSpPr>
        <p:spPr>
          <a:xfrm>
            <a:off x="524691" y="1620000"/>
            <a:ext cx="11112000" cy="4428000"/>
          </a:xfrm>
        </p:spPr>
        <p:txBody>
          <a:bodyPr/>
          <a:lstStyle/>
          <a:p>
            <a:pPr marL="914400" lvl="2" indent="0">
              <a:buNone/>
            </a:pPr>
            <a:r>
              <a:rPr lang="en-US" altLang="zh-TW" sz="2400" dirty="0">
                <a:solidFill>
                  <a:srgbClr val="4E5865"/>
                </a:solidFill>
                <a:ea typeface="新細明體" panose="02020500000000000000" pitchFamily="18" charset="-120"/>
              </a:rPr>
              <a:t>Request membership to </a:t>
            </a:r>
            <a:r>
              <a:rPr lang="en-US" altLang="zh-TW" sz="2400" dirty="0" err="1">
                <a:solidFill>
                  <a:srgbClr val="4E5865"/>
                </a:solidFill>
                <a:ea typeface="新細明體" panose="02020500000000000000" pitchFamily="18" charset="-120"/>
              </a:rPr>
              <a:t>lp_hpcintro_training</a:t>
            </a:r>
            <a:r>
              <a:rPr lang="en-US" altLang="zh-TW" sz="2400" dirty="0">
                <a:solidFill>
                  <a:srgbClr val="4E5865"/>
                </a:solidFill>
                <a:ea typeface="新細明體" panose="02020500000000000000" pitchFamily="18" charset="-120"/>
              </a:rPr>
              <a:t> group </a:t>
            </a:r>
            <a:r>
              <a:rPr lang="en-US" altLang="zh-TW" sz="2400">
                <a:solidFill>
                  <a:srgbClr val="4E5865"/>
                </a:solidFill>
                <a:ea typeface="新細明體" panose="02020500000000000000" pitchFamily="18" charset="-120"/>
              </a:rPr>
              <a:t>(account</a:t>
            </a:r>
            <a:r>
              <a:rPr lang="en-US" altLang="zh-TW" sz="2400" dirty="0">
                <a:solidFill>
                  <a:srgbClr val="4E5865"/>
                </a:solidFill>
                <a:ea typeface="新細明體" panose="02020500000000000000" pitchFamily="18" charset="-120"/>
              </a:rPr>
              <a:t>.vscentrum.be)</a:t>
            </a:r>
          </a:p>
          <a:p>
            <a:pPr marL="914400" lvl="2" indent="0">
              <a:buNone/>
            </a:pPr>
            <a:endParaRPr lang="en-US" altLang="zh-TW" sz="2400" dirty="0">
              <a:solidFill>
                <a:srgbClr val="4E5865"/>
              </a:solidFill>
              <a:ea typeface="新細明體" panose="02020500000000000000" pitchFamily="18" charset="-120"/>
            </a:endParaRPr>
          </a:p>
          <a:p>
            <a:pPr marL="914400" lvl="2" indent="0">
              <a:buNone/>
            </a:pPr>
            <a:r>
              <a:rPr lang="en-US" altLang="zh-TW" sz="2400" dirty="0">
                <a:solidFill>
                  <a:srgbClr val="4E5865"/>
                </a:solidFill>
                <a:ea typeface="新細明體" panose="02020500000000000000" pitchFamily="18" charset="-120"/>
              </a:rPr>
              <a:t>Login with putty</a:t>
            </a:r>
          </a:p>
          <a:p>
            <a:pPr marL="914400" lvl="2" indent="0">
              <a:buNone/>
            </a:pPr>
            <a:r>
              <a:rPr lang="en-US" altLang="zh-TW" sz="2400" dirty="0" err="1">
                <a:solidFill>
                  <a:srgbClr val="4E5865"/>
                </a:solidFill>
                <a:ea typeface="新細明體" panose="02020500000000000000" pitchFamily="18" charset="-120"/>
              </a:rPr>
              <a:t>Filetransfer</a:t>
            </a:r>
            <a:r>
              <a:rPr lang="en-US" altLang="zh-TW" sz="2400" dirty="0">
                <a:solidFill>
                  <a:srgbClr val="4E5865"/>
                </a:solidFill>
                <a:ea typeface="新細明體" panose="02020500000000000000" pitchFamily="18" charset="-120"/>
              </a:rPr>
              <a:t> with </a:t>
            </a:r>
            <a:r>
              <a:rPr lang="en-US" altLang="zh-TW" sz="2400" dirty="0" err="1">
                <a:solidFill>
                  <a:srgbClr val="4E5865"/>
                </a:solidFill>
                <a:ea typeface="新細明體" panose="02020500000000000000" pitchFamily="18" charset="-120"/>
              </a:rPr>
              <a:t>Filezilla</a:t>
            </a:r>
            <a:endParaRPr lang="en-US" altLang="zh-TW" sz="2400" dirty="0">
              <a:solidFill>
                <a:srgbClr val="4E5865"/>
              </a:solidFill>
              <a:ea typeface="新細明體" panose="02020500000000000000" pitchFamily="18" charset="-120"/>
            </a:endParaRPr>
          </a:p>
          <a:p>
            <a:pPr marL="914400" lvl="2" indent="0">
              <a:buNone/>
            </a:pPr>
            <a:r>
              <a:rPr lang="en-US" altLang="zh-TW" sz="2400" dirty="0">
                <a:solidFill>
                  <a:srgbClr val="4E5865"/>
                </a:solidFill>
                <a:ea typeface="新細明體" panose="02020500000000000000" pitchFamily="18" charset="-120"/>
              </a:rPr>
              <a:t>Login with NX</a:t>
            </a:r>
          </a:p>
          <a:p>
            <a:pPr marL="914400" lvl="2" indent="0">
              <a:buNone/>
            </a:pPr>
            <a:r>
              <a:rPr lang="en-US" altLang="zh-TW" sz="2400" dirty="0">
                <a:solidFill>
                  <a:srgbClr val="4E5865"/>
                </a:solidFill>
                <a:ea typeface="新細明體" panose="02020500000000000000" pitchFamily="18" charset="-120"/>
              </a:rPr>
              <a:t>Check disk quota</a:t>
            </a:r>
          </a:p>
          <a:p>
            <a:pPr marL="914400" lvl="2" indent="0">
              <a:buNone/>
            </a:pPr>
            <a:r>
              <a:rPr lang="en-US" altLang="zh-TW" sz="2400" dirty="0">
                <a:solidFill>
                  <a:srgbClr val="4E5865"/>
                </a:solidFill>
                <a:ea typeface="新細明體" panose="02020500000000000000" pitchFamily="18" charset="-120"/>
              </a:rPr>
              <a:t>Check the credits</a:t>
            </a:r>
          </a:p>
          <a:p>
            <a:pPr marL="914400" lvl="2" indent="0">
              <a:buNone/>
            </a:pPr>
            <a:r>
              <a:rPr lang="en-US" altLang="zh-TW" sz="2400" dirty="0">
                <a:solidFill>
                  <a:srgbClr val="4E5865"/>
                </a:solidFill>
                <a:ea typeface="新細明體" panose="02020500000000000000" pitchFamily="18" charset="-120"/>
              </a:rPr>
              <a:t>Check/load/list/unload/purge module</a:t>
            </a:r>
          </a:p>
          <a:p>
            <a:pPr marL="914400" lvl="2" indent="0">
              <a:buNone/>
            </a:pPr>
            <a:endParaRPr lang="en-US" altLang="zh-TW" sz="2400" dirty="0">
              <a:solidFill>
                <a:srgbClr val="4E5865"/>
              </a:solidFill>
              <a:ea typeface="新細明體" panose="02020500000000000000" pitchFamily="18" charset="-120"/>
            </a:endParaRPr>
          </a:p>
          <a:p>
            <a:endParaRPr lang="nl-BE" sz="2400" dirty="0">
              <a:solidFill>
                <a:srgbClr val="4E5865"/>
              </a:solidFill>
            </a:endParaRPr>
          </a:p>
        </p:txBody>
      </p:sp>
      <p:sp>
        <p:nvSpPr>
          <p:cNvPr id="5" name="Freeform 88">
            <a:extLst>
              <a:ext uri="{FF2B5EF4-FFF2-40B4-BE49-F238E27FC236}">
                <a16:creationId xmlns:a16="http://schemas.microsoft.com/office/drawing/2014/main" id="{E59CD95E-A0B4-4CD0-A03F-26D376630962}"/>
              </a:ext>
            </a:extLst>
          </p:cNvPr>
          <p:cNvSpPr>
            <a:spLocks noEditPoints="1"/>
          </p:cNvSpPr>
          <p:nvPr/>
        </p:nvSpPr>
        <p:spPr bwMode="auto">
          <a:xfrm>
            <a:off x="1086903" y="4406886"/>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6" name="Freeform 88">
            <a:extLst>
              <a:ext uri="{FF2B5EF4-FFF2-40B4-BE49-F238E27FC236}">
                <a16:creationId xmlns:a16="http://schemas.microsoft.com/office/drawing/2014/main" id="{65F637CD-E585-4211-9AC6-7F5088A21CEE}"/>
              </a:ext>
            </a:extLst>
          </p:cNvPr>
          <p:cNvSpPr>
            <a:spLocks noEditPoints="1"/>
          </p:cNvSpPr>
          <p:nvPr/>
        </p:nvSpPr>
        <p:spPr bwMode="auto">
          <a:xfrm>
            <a:off x="1073327" y="2467849"/>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88">
            <a:extLst>
              <a:ext uri="{FF2B5EF4-FFF2-40B4-BE49-F238E27FC236}">
                <a16:creationId xmlns:a16="http://schemas.microsoft.com/office/drawing/2014/main" id="{BC5445A2-941D-4AF1-A0F9-09503D94E0B9}"/>
              </a:ext>
            </a:extLst>
          </p:cNvPr>
          <p:cNvSpPr>
            <a:spLocks noEditPoints="1"/>
          </p:cNvSpPr>
          <p:nvPr/>
        </p:nvSpPr>
        <p:spPr bwMode="auto">
          <a:xfrm>
            <a:off x="1086903" y="2855141"/>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Freeform 88">
            <a:extLst>
              <a:ext uri="{FF2B5EF4-FFF2-40B4-BE49-F238E27FC236}">
                <a16:creationId xmlns:a16="http://schemas.microsoft.com/office/drawing/2014/main" id="{F701885F-A339-4619-93F3-EEE78CBA5609}"/>
              </a:ext>
            </a:extLst>
          </p:cNvPr>
          <p:cNvSpPr>
            <a:spLocks noEditPoints="1"/>
          </p:cNvSpPr>
          <p:nvPr/>
        </p:nvSpPr>
        <p:spPr bwMode="auto">
          <a:xfrm>
            <a:off x="1086903" y="3236819"/>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0" name="Slide Number Placeholder 5">
            <a:extLst>
              <a:ext uri="{FF2B5EF4-FFF2-40B4-BE49-F238E27FC236}">
                <a16:creationId xmlns:a16="http://schemas.microsoft.com/office/drawing/2014/main" id="{A5B30D68-186D-45F9-BEB0-589C494268F8}"/>
              </a:ext>
            </a:extLst>
          </p:cNvPr>
          <p:cNvSpPr>
            <a:spLocks noGrp="1"/>
          </p:cNvSpPr>
          <p:nvPr>
            <p:ph type="sldNum" sz="quarter" idx="12"/>
          </p:nvPr>
        </p:nvSpPr>
        <p:spPr>
          <a:xfrm>
            <a:off x="5844850" y="6384344"/>
            <a:ext cx="502300" cy="365125"/>
          </a:xfrm>
        </p:spPr>
        <p:txBody>
          <a:bodyPr/>
          <a:lstStyle/>
          <a:p>
            <a:fld id="{A2912448-FEEC-49E8-9588-2DF1F90D57C2}" type="slidenum">
              <a:rPr lang="en-US" smtClean="0"/>
              <a:t>162</a:t>
            </a:fld>
            <a:endParaRPr lang="en-US" dirty="0"/>
          </a:p>
        </p:txBody>
      </p:sp>
      <p:sp>
        <p:nvSpPr>
          <p:cNvPr id="9" name="Freeform 88">
            <a:extLst>
              <a:ext uri="{FF2B5EF4-FFF2-40B4-BE49-F238E27FC236}">
                <a16:creationId xmlns:a16="http://schemas.microsoft.com/office/drawing/2014/main" id="{78FFB05A-285A-4964-8605-BBA591D56CA2}"/>
              </a:ext>
            </a:extLst>
          </p:cNvPr>
          <p:cNvSpPr>
            <a:spLocks noEditPoints="1"/>
          </p:cNvSpPr>
          <p:nvPr/>
        </p:nvSpPr>
        <p:spPr bwMode="auto">
          <a:xfrm>
            <a:off x="1073327" y="1634966"/>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88">
            <a:extLst>
              <a:ext uri="{FF2B5EF4-FFF2-40B4-BE49-F238E27FC236}">
                <a16:creationId xmlns:a16="http://schemas.microsoft.com/office/drawing/2014/main" id="{EE8040AE-C50F-4C1D-B275-E5E0D0909720}"/>
              </a:ext>
            </a:extLst>
          </p:cNvPr>
          <p:cNvSpPr>
            <a:spLocks noEditPoints="1"/>
          </p:cNvSpPr>
          <p:nvPr/>
        </p:nvSpPr>
        <p:spPr bwMode="auto">
          <a:xfrm>
            <a:off x="1086903" y="3632302"/>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88">
            <a:extLst>
              <a:ext uri="{FF2B5EF4-FFF2-40B4-BE49-F238E27FC236}">
                <a16:creationId xmlns:a16="http://schemas.microsoft.com/office/drawing/2014/main" id="{D14B16C8-3491-4D77-83BA-8C2CF37F8F9C}"/>
              </a:ext>
            </a:extLst>
          </p:cNvPr>
          <p:cNvSpPr>
            <a:spLocks noEditPoints="1"/>
          </p:cNvSpPr>
          <p:nvPr/>
        </p:nvSpPr>
        <p:spPr bwMode="auto">
          <a:xfrm>
            <a:off x="1086903" y="4019594"/>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3682787303"/>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ltLang="zh-TW" dirty="0">
                <a:solidFill>
                  <a:srgbClr val="4E5865"/>
                </a:solidFill>
                <a:ea typeface="新細明體" panose="02020500000000000000" pitchFamily="18" charset="-120"/>
              </a:rPr>
              <a:t>demo/test yourself</a:t>
            </a:r>
            <a:endParaRPr lang="nl-BE" dirty="0">
              <a:solidFill>
                <a:srgbClr val="4E5865"/>
              </a:solidFill>
            </a:endParaRPr>
          </a:p>
        </p:txBody>
      </p:sp>
      <p:sp>
        <p:nvSpPr>
          <p:cNvPr id="3" name="Tijdelijke aanduiding voor inhoud 2"/>
          <p:cNvSpPr>
            <a:spLocks noGrp="1"/>
          </p:cNvSpPr>
          <p:nvPr>
            <p:ph idx="1"/>
          </p:nvPr>
        </p:nvSpPr>
        <p:spPr>
          <a:xfrm>
            <a:off x="524690" y="1620000"/>
            <a:ext cx="11667309" cy="4428000"/>
          </a:xfrm>
        </p:spPr>
        <p:txBody>
          <a:bodyPr/>
          <a:lstStyle/>
          <a:p>
            <a:pPr marL="914400" lvl="2" indent="0">
              <a:buNone/>
            </a:pPr>
            <a:r>
              <a:rPr lang="en-US" altLang="zh-TW" sz="2400" dirty="0">
                <a:solidFill>
                  <a:srgbClr val="4E5865"/>
                </a:solidFill>
                <a:ea typeface="新細明體" panose="02020500000000000000" pitchFamily="18" charset="-120"/>
              </a:rPr>
              <a:t>Copy intro training files </a:t>
            </a:r>
            <a:r>
              <a:rPr lang="en-US" altLang="zh-TW" sz="2400" dirty="0">
                <a:solidFill>
                  <a:srgbClr val="4E5865"/>
                </a:solidFill>
                <a:latin typeface="Courier New" panose="02070309020205020404" pitchFamily="49" charset="0"/>
                <a:ea typeface="新細明體" panose="02020500000000000000" pitchFamily="18" charset="-120"/>
                <a:cs typeface="Courier New" panose="02070309020205020404" pitchFamily="49" charset="0"/>
              </a:rPr>
              <a:t>(/apps/</a:t>
            </a:r>
            <a:r>
              <a:rPr lang="en-US" altLang="zh-TW" sz="2400" dirty="0" err="1">
                <a:solidFill>
                  <a:srgbClr val="4E5865"/>
                </a:solidFill>
                <a:latin typeface="Courier New" panose="02070309020205020404" pitchFamily="49" charset="0"/>
                <a:ea typeface="新細明體" panose="02020500000000000000" pitchFamily="18" charset="-120"/>
                <a:cs typeface="Courier New" panose="02070309020205020404" pitchFamily="49" charset="0"/>
              </a:rPr>
              <a:t>leuven</a:t>
            </a:r>
            <a:r>
              <a:rPr lang="en-US" altLang="zh-TW" sz="2400" dirty="0">
                <a:solidFill>
                  <a:srgbClr val="4E5865"/>
                </a:solidFill>
                <a:latin typeface="Courier New" panose="02070309020205020404" pitchFamily="49" charset="0"/>
                <a:ea typeface="新細明體" panose="02020500000000000000" pitchFamily="18" charset="-120"/>
                <a:cs typeface="Courier New" panose="02070309020205020404" pitchFamily="49" charset="0"/>
              </a:rPr>
              <a:t>/training/</a:t>
            </a:r>
            <a:r>
              <a:rPr lang="en-US" altLang="zh-TW" sz="2400" dirty="0" err="1">
                <a:solidFill>
                  <a:srgbClr val="4E5865"/>
                </a:solidFill>
                <a:latin typeface="Courier New" panose="02070309020205020404" pitchFamily="49" charset="0"/>
                <a:ea typeface="新細明體" panose="02020500000000000000" pitchFamily="18" charset="-120"/>
                <a:cs typeface="Courier New" panose="02070309020205020404" pitchFamily="49" charset="0"/>
              </a:rPr>
              <a:t>HPC_intro</a:t>
            </a:r>
            <a:r>
              <a:rPr lang="en-US" altLang="zh-TW" sz="2400" dirty="0">
                <a:solidFill>
                  <a:srgbClr val="4E5865"/>
                </a:solidFill>
                <a:latin typeface="Courier New" panose="02070309020205020404" pitchFamily="49" charset="0"/>
                <a:ea typeface="新細明體" panose="02020500000000000000" pitchFamily="18" charset="-120"/>
                <a:cs typeface="Courier New" panose="02070309020205020404" pitchFamily="49" charset="0"/>
              </a:rPr>
              <a:t>/</a:t>
            </a:r>
            <a:r>
              <a:rPr lang="en-US" altLang="zh-TW" sz="2400" dirty="0">
                <a:solidFill>
                  <a:srgbClr val="4E5865"/>
                </a:solidFill>
                <a:ea typeface="新細明體" panose="02020500000000000000" pitchFamily="18" charset="-120"/>
                <a:cs typeface="Courier New" panose="02070309020205020404" pitchFamily="49" charset="0"/>
              </a:rPr>
              <a:t>)</a:t>
            </a:r>
            <a:r>
              <a:rPr lang="en-US" altLang="zh-TW" sz="2400" dirty="0">
                <a:solidFill>
                  <a:srgbClr val="4E5865"/>
                </a:solidFill>
                <a:latin typeface="Courier New" panose="02070309020205020404" pitchFamily="49" charset="0"/>
                <a:ea typeface="新細明體" panose="02020500000000000000" pitchFamily="18" charset="-120"/>
                <a:cs typeface="Courier New" panose="02070309020205020404" pitchFamily="49" charset="0"/>
              </a:rPr>
              <a:t> </a:t>
            </a:r>
            <a:r>
              <a:rPr lang="en-US" altLang="zh-TW" sz="2400" dirty="0">
                <a:solidFill>
                  <a:srgbClr val="4E5865"/>
                </a:solidFill>
                <a:ea typeface="新細明體" panose="02020500000000000000" pitchFamily="18" charset="-120"/>
              </a:rPr>
              <a:t>to your </a:t>
            </a:r>
            <a:r>
              <a:rPr lang="en-US" altLang="zh-TW" sz="2400" dirty="0">
                <a:solidFill>
                  <a:srgbClr val="4E5865"/>
                </a:solidFill>
                <a:latin typeface="Courier New" panose="02070309020205020404" pitchFamily="49" charset="0"/>
                <a:ea typeface="新細明體" panose="02020500000000000000" pitchFamily="18" charset="-120"/>
                <a:cs typeface="Courier New" panose="02070309020205020404" pitchFamily="49" charset="0"/>
              </a:rPr>
              <a:t>$VSC_HOME</a:t>
            </a:r>
          </a:p>
          <a:p>
            <a:pPr marL="914400" lvl="2" indent="0">
              <a:buNone/>
            </a:pPr>
            <a:r>
              <a:rPr lang="en-US" altLang="zh-TW" sz="2400" dirty="0">
                <a:solidFill>
                  <a:srgbClr val="4E5865"/>
                </a:solidFill>
                <a:ea typeface="新細明體" panose="02020500000000000000" pitchFamily="18" charset="-120"/>
              </a:rPr>
              <a:t>Submit </a:t>
            </a:r>
            <a:r>
              <a:rPr lang="en-US" altLang="zh-TW" sz="2400" dirty="0" err="1">
                <a:solidFill>
                  <a:srgbClr val="4E5865"/>
                </a:solidFill>
                <a:latin typeface="Courier New" panose="02070309020205020404" pitchFamily="49" charset="0"/>
                <a:ea typeface="新細明體" panose="02020500000000000000" pitchFamily="18" charset="-120"/>
                <a:cs typeface="Courier New" panose="02070309020205020404" pitchFamily="49" charset="0"/>
              </a:rPr>
              <a:t>cpujob</a:t>
            </a:r>
            <a:r>
              <a:rPr lang="en-US" altLang="zh-TW" sz="2400" dirty="0">
                <a:solidFill>
                  <a:srgbClr val="4E5865"/>
                </a:solidFill>
                <a:ea typeface="新細明體" panose="02020500000000000000" pitchFamily="18" charset="-120"/>
              </a:rPr>
              <a:t> to the cluster</a:t>
            </a:r>
          </a:p>
          <a:p>
            <a:pPr marL="914400" lvl="2" indent="0">
              <a:buNone/>
            </a:pPr>
            <a:r>
              <a:rPr lang="en-US" altLang="zh-TW" sz="2400" dirty="0">
                <a:solidFill>
                  <a:srgbClr val="4E5865"/>
                </a:solidFill>
                <a:ea typeface="新細明體" panose="02020500000000000000" pitchFamily="18" charset="-120"/>
              </a:rPr>
              <a:t>List all your jobs (</a:t>
            </a:r>
            <a:r>
              <a:rPr lang="en-US" altLang="zh-TW" sz="2400" dirty="0" err="1">
                <a:solidFill>
                  <a:srgbClr val="4E5865"/>
                </a:solidFill>
                <a:latin typeface="Courier New" panose="02070309020205020404" pitchFamily="49" charset="0"/>
                <a:ea typeface="新細明體" panose="02020500000000000000" pitchFamily="18" charset="-120"/>
                <a:cs typeface="Courier New" panose="02070309020205020404" pitchFamily="49" charset="0"/>
              </a:rPr>
              <a:t>qstat</a:t>
            </a:r>
            <a:r>
              <a:rPr lang="en-US" altLang="zh-TW" sz="2400" dirty="0">
                <a:solidFill>
                  <a:srgbClr val="4E5865"/>
                </a:solidFill>
                <a:ea typeface="新細明體" panose="02020500000000000000" pitchFamily="18" charset="-120"/>
              </a:rPr>
              <a:t>)</a:t>
            </a:r>
          </a:p>
          <a:p>
            <a:pPr marL="914400" lvl="2" indent="0">
              <a:buNone/>
            </a:pPr>
            <a:r>
              <a:rPr lang="en-US" altLang="zh-TW" sz="2400" dirty="0">
                <a:solidFill>
                  <a:srgbClr val="4E5865"/>
                </a:solidFill>
                <a:ea typeface="新細明體" panose="02020500000000000000" pitchFamily="18" charset="-120"/>
              </a:rPr>
              <a:t>Check the information about the </a:t>
            </a:r>
            <a:r>
              <a:rPr lang="en-US" altLang="zh-TW" sz="2400" dirty="0" err="1">
                <a:solidFill>
                  <a:srgbClr val="4E5865"/>
                </a:solidFill>
                <a:ea typeface="新細明體" panose="02020500000000000000" pitchFamily="18" charset="-120"/>
              </a:rPr>
              <a:t>cpujob</a:t>
            </a:r>
            <a:r>
              <a:rPr lang="en-US" altLang="zh-TW" sz="2400" dirty="0">
                <a:solidFill>
                  <a:srgbClr val="4E5865"/>
                </a:solidFill>
                <a:ea typeface="新細明體" panose="02020500000000000000" pitchFamily="18" charset="-120"/>
              </a:rPr>
              <a:t> (</a:t>
            </a:r>
            <a:r>
              <a:rPr lang="en-US" altLang="zh-TW" sz="2400" dirty="0" err="1">
                <a:solidFill>
                  <a:srgbClr val="4E5865"/>
                </a:solidFill>
                <a:latin typeface="Courier New" panose="02070309020205020404" pitchFamily="49" charset="0"/>
                <a:ea typeface="新細明體" panose="02020500000000000000" pitchFamily="18" charset="-120"/>
                <a:cs typeface="Courier New" panose="02070309020205020404" pitchFamily="49" charset="0"/>
              </a:rPr>
              <a:t>checkjob</a:t>
            </a:r>
            <a:r>
              <a:rPr lang="en-US" altLang="zh-TW" sz="2400" dirty="0">
                <a:solidFill>
                  <a:srgbClr val="4E5865"/>
                </a:solidFill>
                <a:ea typeface="新細明體" panose="02020500000000000000" pitchFamily="18" charset="-120"/>
              </a:rPr>
              <a:t>)</a:t>
            </a:r>
          </a:p>
          <a:p>
            <a:pPr marL="914400" lvl="2" indent="0">
              <a:buNone/>
            </a:pPr>
            <a:r>
              <a:rPr lang="en-US" altLang="zh-TW" sz="2400" dirty="0">
                <a:solidFill>
                  <a:srgbClr val="4E5865"/>
                </a:solidFill>
                <a:ea typeface="新細明體" panose="02020500000000000000" pitchFamily="18" charset="-120"/>
              </a:rPr>
              <a:t>Modify the </a:t>
            </a:r>
            <a:r>
              <a:rPr lang="en-US" altLang="zh-TW" sz="2400" dirty="0" err="1">
                <a:solidFill>
                  <a:srgbClr val="4E5865"/>
                </a:solidFill>
                <a:ea typeface="新細明體" panose="02020500000000000000" pitchFamily="18" charset="-120"/>
              </a:rPr>
              <a:t>mat.pbs</a:t>
            </a:r>
            <a:r>
              <a:rPr lang="en-US" altLang="zh-TW" sz="2400" dirty="0">
                <a:solidFill>
                  <a:srgbClr val="4E5865"/>
                </a:solidFill>
                <a:ea typeface="新細明體" panose="02020500000000000000" pitchFamily="18" charset="-120"/>
              </a:rPr>
              <a:t> script to request 1 node, 36 cores for 30 minutes and get the notification about job start/end by e-mail</a:t>
            </a:r>
          </a:p>
          <a:p>
            <a:pPr marL="914400" lvl="2" indent="0">
              <a:buNone/>
            </a:pPr>
            <a:r>
              <a:rPr lang="en-US" altLang="zh-TW" sz="2400" dirty="0">
                <a:solidFill>
                  <a:srgbClr val="4E5865"/>
                </a:solidFill>
                <a:ea typeface="新細明體" panose="02020500000000000000" pitchFamily="18" charset="-120"/>
              </a:rPr>
              <a:t>Check the status of all the jobs</a:t>
            </a:r>
          </a:p>
          <a:p>
            <a:pPr marL="914400" lvl="2" indent="0">
              <a:buNone/>
            </a:pPr>
            <a:endParaRPr lang="en-US" altLang="zh-TW" sz="2400" dirty="0">
              <a:solidFill>
                <a:srgbClr val="4E5865"/>
              </a:solidFill>
              <a:ea typeface="新細明體" panose="02020500000000000000" pitchFamily="18" charset="-120"/>
            </a:endParaRPr>
          </a:p>
          <a:p>
            <a:endParaRPr lang="nl-BE" sz="2400" dirty="0">
              <a:solidFill>
                <a:srgbClr val="4E5865"/>
              </a:solidFill>
            </a:endParaRPr>
          </a:p>
        </p:txBody>
      </p:sp>
      <p:sp>
        <p:nvSpPr>
          <p:cNvPr id="6" name="Freeform 88">
            <a:extLst>
              <a:ext uri="{FF2B5EF4-FFF2-40B4-BE49-F238E27FC236}">
                <a16:creationId xmlns:a16="http://schemas.microsoft.com/office/drawing/2014/main" id="{65F637CD-E585-4211-9AC6-7F5088A21CEE}"/>
              </a:ext>
            </a:extLst>
          </p:cNvPr>
          <p:cNvSpPr>
            <a:spLocks noEditPoints="1"/>
          </p:cNvSpPr>
          <p:nvPr/>
        </p:nvSpPr>
        <p:spPr bwMode="auto">
          <a:xfrm>
            <a:off x="1073327" y="2401174"/>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88">
            <a:extLst>
              <a:ext uri="{FF2B5EF4-FFF2-40B4-BE49-F238E27FC236}">
                <a16:creationId xmlns:a16="http://schemas.microsoft.com/office/drawing/2014/main" id="{BC5445A2-941D-4AF1-A0F9-09503D94E0B9}"/>
              </a:ext>
            </a:extLst>
          </p:cNvPr>
          <p:cNvSpPr>
            <a:spLocks noEditPoints="1"/>
          </p:cNvSpPr>
          <p:nvPr/>
        </p:nvSpPr>
        <p:spPr bwMode="auto">
          <a:xfrm>
            <a:off x="1086903" y="2807516"/>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Freeform 88">
            <a:extLst>
              <a:ext uri="{FF2B5EF4-FFF2-40B4-BE49-F238E27FC236}">
                <a16:creationId xmlns:a16="http://schemas.microsoft.com/office/drawing/2014/main" id="{F701885F-A339-4619-93F3-EEE78CBA5609}"/>
              </a:ext>
            </a:extLst>
          </p:cNvPr>
          <p:cNvSpPr>
            <a:spLocks noEditPoints="1"/>
          </p:cNvSpPr>
          <p:nvPr/>
        </p:nvSpPr>
        <p:spPr bwMode="auto">
          <a:xfrm>
            <a:off x="1086903" y="3170144"/>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0" name="Slide Number Placeholder 5">
            <a:extLst>
              <a:ext uri="{FF2B5EF4-FFF2-40B4-BE49-F238E27FC236}">
                <a16:creationId xmlns:a16="http://schemas.microsoft.com/office/drawing/2014/main" id="{A5B30D68-186D-45F9-BEB0-589C494268F8}"/>
              </a:ext>
            </a:extLst>
          </p:cNvPr>
          <p:cNvSpPr>
            <a:spLocks noGrp="1"/>
          </p:cNvSpPr>
          <p:nvPr>
            <p:ph type="sldNum" sz="quarter" idx="12"/>
          </p:nvPr>
        </p:nvSpPr>
        <p:spPr>
          <a:xfrm>
            <a:off x="5844850" y="6384344"/>
            <a:ext cx="502300" cy="365125"/>
          </a:xfrm>
        </p:spPr>
        <p:txBody>
          <a:bodyPr/>
          <a:lstStyle/>
          <a:p>
            <a:fld id="{A2912448-FEEC-49E8-9588-2DF1F90D57C2}" type="slidenum">
              <a:rPr lang="en-US" smtClean="0"/>
              <a:t>163</a:t>
            </a:fld>
            <a:endParaRPr lang="en-US" dirty="0"/>
          </a:p>
        </p:txBody>
      </p:sp>
      <p:sp>
        <p:nvSpPr>
          <p:cNvPr id="9" name="Freeform 88">
            <a:extLst>
              <a:ext uri="{FF2B5EF4-FFF2-40B4-BE49-F238E27FC236}">
                <a16:creationId xmlns:a16="http://schemas.microsoft.com/office/drawing/2014/main" id="{78FFB05A-285A-4964-8605-BBA591D56CA2}"/>
              </a:ext>
            </a:extLst>
          </p:cNvPr>
          <p:cNvSpPr>
            <a:spLocks noEditPoints="1"/>
          </p:cNvSpPr>
          <p:nvPr/>
        </p:nvSpPr>
        <p:spPr bwMode="auto">
          <a:xfrm>
            <a:off x="1073327" y="1634966"/>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88">
            <a:extLst>
              <a:ext uri="{FF2B5EF4-FFF2-40B4-BE49-F238E27FC236}">
                <a16:creationId xmlns:a16="http://schemas.microsoft.com/office/drawing/2014/main" id="{EE8040AE-C50F-4C1D-B275-E5E0D0909720}"/>
              </a:ext>
            </a:extLst>
          </p:cNvPr>
          <p:cNvSpPr>
            <a:spLocks noEditPoints="1"/>
          </p:cNvSpPr>
          <p:nvPr/>
        </p:nvSpPr>
        <p:spPr bwMode="auto">
          <a:xfrm>
            <a:off x="1086903" y="3576475"/>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88">
            <a:extLst>
              <a:ext uri="{FF2B5EF4-FFF2-40B4-BE49-F238E27FC236}">
                <a16:creationId xmlns:a16="http://schemas.microsoft.com/office/drawing/2014/main" id="{6E3C6FD9-C0E9-49F8-83EA-3D4B35E32B47}"/>
              </a:ext>
            </a:extLst>
          </p:cNvPr>
          <p:cNvSpPr>
            <a:spLocks noEditPoints="1"/>
          </p:cNvSpPr>
          <p:nvPr/>
        </p:nvSpPr>
        <p:spPr bwMode="auto">
          <a:xfrm>
            <a:off x="1073326" y="4279023"/>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2169709800"/>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ltLang="zh-TW" dirty="0">
                <a:solidFill>
                  <a:srgbClr val="4E5865"/>
                </a:solidFill>
                <a:ea typeface="新細明體" panose="02020500000000000000" pitchFamily="18" charset="-120"/>
              </a:rPr>
              <a:t>demo - monitoring</a:t>
            </a:r>
            <a:endParaRPr lang="nl-BE" dirty="0">
              <a:solidFill>
                <a:srgbClr val="4E5865"/>
              </a:solidFill>
            </a:endParaRPr>
          </a:p>
        </p:txBody>
      </p:sp>
      <p:sp>
        <p:nvSpPr>
          <p:cNvPr id="3" name="Tijdelijke aanduiding voor inhoud 2"/>
          <p:cNvSpPr>
            <a:spLocks noGrp="1"/>
          </p:cNvSpPr>
          <p:nvPr>
            <p:ph idx="1"/>
          </p:nvPr>
        </p:nvSpPr>
        <p:spPr>
          <a:xfrm>
            <a:off x="287384" y="1619999"/>
            <a:ext cx="11817530" cy="4872875"/>
          </a:xfrm>
        </p:spPr>
        <p:txBody>
          <a:bodyPr/>
          <a:lstStyle/>
          <a:p>
            <a:pPr marL="357188" lvl="2" indent="0">
              <a:buNone/>
            </a:pPr>
            <a:r>
              <a:rPr lang="en-US" altLang="zh-TW" sz="2400" dirty="0">
                <a:solidFill>
                  <a:srgbClr val="4E5865"/>
                </a:solidFill>
                <a:ea typeface="新細明體" panose="02020500000000000000" pitchFamily="18" charset="-120"/>
              </a:rPr>
              <a:t>Submit an interactive job</a:t>
            </a:r>
          </a:p>
          <a:p>
            <a:pPr marL="357188" lvl="2" indent="0">
              <a:buNone/>
            </a:pPr>
            <a:r>
              <a:rPr lang="en-US" altLang="zh-TW" sz="2400" dirty="0">
                <a:solidFill>
                  <a:srgbClr val="4E5865"/>
                </a:solidFill>
                <a:ea typeface="新細明體" panose="02020500000000000000" pitchFamily="18" charset="-120"/>
              </a:rPr>
              <a:t>Run your program on a compute node</a:t>
            </a:r>
          </a:p>
          <a:p>
            <a:pPr marL="357188" lvl="2" indent="0">
              <a:buNone/>
            </a:pPr>
            <a:r>
              <a:rPr lang="en-US" altLang="zh-TW" sz="2400" dirty="0">
                <a:solidFill>
                  <a:srgbClr val="4E5865"/>
                </a:solidFill>
                <a:ea typeface="新細明體" panose="02020500000000000000" pitchFamily="18" charset="-120"/>
              </a:rPr>
              <a:t>Open a new terminal and </a:t>
            </a:r>
            <a:r>
              <a:rPr lang="en-US" altLang="zh-TW" sz="2400" dirty="0" err="1">
                <a:solidFill>
                  <a:srgbClr val="4E5865"/>
                </a:solidFill>
                <a:ea typeface="新細明體" panose="02020500000000000000" pitchFamily="18" charset="-120"/>
              </a:rPr>
              <a:t>ssh</a:t>
            </a:r>
            <a:r>
              <a:rPr lang="en-US" altLang="zh-TW" sz="2400" dirty="0">
                <a:solidFill>
                  <a:srgbClr val="4E5865"/>
                </a:solidFill>
                <a:ea typeface="新細明體" panose="02020500000000000000" pitchFamily="18" charset="-120"/>
              </a:rPr>
              <a:t> to a compute node </a:t>
            </a:r>
          </a:p>
          <a:p>
            <a:pPr marL="357188" lvl="2" indent="0">
              <a:buNone/>
            </a:pPr>
            <a:r>
              <a:rPr lang="en-US" altLang="zh-TW" sz="2400" dirty="0">
                <a:solidFill>
                  <a:srgbClr val="4E5865"/>
                </a:solidFill>
                <a:ea typeface="新細明體" panose="02020500000000000000" pitchFamily="18" charset="-120"/>
              </a:rPr>
              <a:t>Check the resources usage (</a:t>
            </a:r>
            <a:r>
              <a:rPr lang="en-US" altLang="zh-TW" sz="2400" dirty="0">
                <a:solidFill>
                  <a:srgbClr val="4E5865"/>
                </a:solidFill>
                <a:latin typeface="Courier New" panose="02070309020205020404" pitchFamily="49" charset="0"/>
                <a:ea typeface="新細明體" panose="02020500000000000000" pitchFamily="18" charset="-120"/>
                <a:cs typeface="Courier New" panose="02070309020205020404" pitchFamily="49" charset="0"/>
              </a:rPr>
              <a:t>top</a:t>
            </a:r>
            <a:r>
              <a:rPr lang="en-US" altLang="zh-TW" sz="2400" dirty="0">
                <a:solidFill>
                  <a:srgbClr val="4E5865"/>
                </a:solidFill>
                <a:ea typeface="新細明體" panose="02020500000000000000" pitchFamily="18" charset="-120"/>
              </a:rPr>
              <a:t>)</a:t>
            </a:r>
          </a:p>
          <a:p>
            <a:pPr marL="357188" lvl="2" indent="0">
              <a:buNone/>
            </a:pPr>
            <a:r>
              <a:rPr lang="en-US" altLang="zh-TW" sz="2400" dirty="0">
                <a:solidFill>
                  <a:srgbClr val="4E5865"/>
                </a:solidFill>
                <a:ea typeface="新細明體" panose="02020500000000000000" pitchFamily="18" charset="-120"/>
              </a:rPr>
              <a:t>Submit an interactive job to GPU node</a:t>
            </a:r>
          </a:p>
          <a:p>
            <a:pPr marL="357188" lvl="2" indent="0">
              <a:buNone/>
            </a:pPr>
            <a:r>
              <a:rPr lang="en-US" altLang="zh-TW" sz="2400" dirty="0">
                <a:solidFill>
                  <a:srgbClr val="4E5865"/>
                </a:solidFill>
                <a:ea typeface="新細明體" panose="02020500000000000000" pitchFamily="18" charset="-120"/>
              </a:rPr>
              <a:t>Run your program on a compute node</a:t>
            </a:r>
          </a:p>
          <a:p>
            <a:pPr marL="357188" lvl="2" indent="0">
              <a:buNone/>
            </a:pPr>
            <a:r>
              <a:rPr lang="en-US" altLang="zh-TW" sz="2400" dirty="0">
                <a:solidFill>
                  <a:srgbClr val="4E5865"/>
                </a:solidFill>
                <a:ea typeface="新細明體" panose="02020500000000000000" pitchFamily="18" charset="-120"/>
              </a:rPr>
              <a:t>Open a new terminal and </a:t>
            </a:r>
            <a:r>
              <a:rPr lang="en-US" altLang="zh-TW" sz="2400" dirty="0" err="1">
                <a:solidFill>
                  <a:srgbClr val="4E5865"/>
                </a:solidFill>
                <a:ea typeface="新細明體" panose="02020500000000000000" pitchFamily="18" charset="-120"/>
              </a:rPr>
              <a:t>ssh</a:t>
            </a:r>
            <a:r>
              <a:rPr lang="en-US" altLang="zh-TW" sz="2400" dirty="0">
                <a:solidFill>
                  <a:srgbClr val="4E5865"/>
                </a:solidFill>
                <a:ea typeface="新細明體" panose="02020500000000000000" pitchFamily="18" charset="-120"/>
              </a:rPr>
              <a:t> to a compute node </a:t>
            </a:r>
          </a:p>
          <a:p>
            <a:pPr marL="357188" lvl="2" indent="0">
              <a:buNone/>
            </a:pPr>
            <a:r>
              <a:rPr lang="en-US" altLang="zh-TW" sz="2400" dirty="0">
                <a:solidFill>
                  <a:srgbClr val="4E5865"/>
                </a:solidFill>
                <a:ea typeface="新細明體" panose="02020500000000000000" pitchFamily="18" charset="-120"/>
              </a:rPr>
              <a:t>Check the resources and GPU usage (</a:t>
            </a:r>
            <a:r>
              <a:rPr lang="en-US" altLang="zh-TW" sz="2400" dirty="0">
                <a:solidFill>
                  <a:srgbClr val="4E5865"/>
                </a:solidFill>
                <a:latin typeface="Courier New" panose="02070309020205020404" pitchFamily="49" charset="0"/>
                <a:ea typeface="新細明體" panose="02020500000000000000" pitchFamily="18" charset="-120"/>
                <a:cs typeface="Courier New" panose="02070309020205020404" pitchFamily="49" charset="0"/>
              </a:rPr>
              <a:t>top, </a:t>
            </a:r>
            <a:r>
              <a:rPr lang="en-US" altLang="zh-TW" sz="2400" dirty="0" err="1">
                <a:solidFill>
                  <a:srgbClr val="4E5865"/>
                </a:solidFill>
                <a:latin typeface="Courier New" panose="02070309020205020404" pitchFamily="49" charset="0"/>
                <a:ea typeface="新細明體" panose="02020500000000000000" pitchFamily="18" charset="-120"/>
                <a:cs typeface="Courier New" panose="02070309020205020404" pitchFamily="49" charset="0"/>
              </a:rPr>
              <a:t>nvidia-smi</a:t>
            </a:r>
            <a:r>
              <a:rPr lang="en-US" altLang="zh-TW" sz="2400" dirty="0">
                <a:solidFill>
                  <a:srgbClr val="4E5865"/>
                </a:solidFill>
                <a:latin typeface="Courier New" panose="02070309020205020404" pitchFamily="49" charset="0"/>
                <a:ea typeface="新細明體" panose="02020500000000000000" pitchFamily="18" charset="-120"/>
                <a:cs typeface="Courier New" panose="02070309020205020404" pitchFamily="49" charset="0"/>
              </a:rPr>
              <a:t> </a:t>
            </a:r>
            <a:r>
              <a:rPr lang="en-US" altLang="zh-TW" sz="2400" dirty="0">
                <a:solidFill>
                  <a:srgbClr val="4E5865"/>
                </a:solidFill>
                <a:ea typeface="新細明體" panose="02020500000000000000" pitchFamily="18" charset="-120"/>
                <a:cs typeface="Courier New" panose="02070309020205020404" pitchFamily="49" charset="0"/>
              </a:rPr>
              <a:t>or</a:t>
            </a:r>
            <a:r>
              <a:rPr lang="en-US" altLang="zh-TW" sz="2400" dirty="0">
                <a:solidFill>
                  <a:srgbClr val="4E5865"/>
                </a:solidFill>
                <a:latin typeface="Courier New" panose="02070309020205020404" pitchFamily="49" charset="0"/>
                <a:ea typeface="新細明體" panose="02020500000000000000" pitchFamily="18" charset="-120"/>
                <a:cs typeface="Courier New" panose="02070309020205020404" pitchFamily="49" charset="0"/>
              </a:rPr>
              <a:t> watch “</a:t>
            </a:r>
            <a:r>
              <a:rPr lang="en-US" altLang="zh-TW" sz="2400" dirty="0" err="1">
                <a:solidFill>
                  <a:srgbClr val="4E5865"/>
                </a:solidFill>
                <a:latin typeface="Courier New" panose="02070309020205020404" pitchFamily="49" charset="0"/>
                <a:ea typeface="新細明體" panose="02020500000000000000" pitchFamily="18" charset="-120"/>
                <a:cs typeface="Courier New" panose="02070309020205020404" pitchFamily="49" charset="0"/>
              </a:rPr>
              <a:t>nvidia-smi</a:t>
            </a:r>
            <a:r>
              <a:rPr lang="en-US" altLang="zh-TW" sz="2400" dirty="0">
                <a:solidFill>
                  <a:srgbClr val="4E5865"/>
                </a:solidFill>
                <a:latin typeface="Courier New" panose="02070309020205020404" pitchFamily="49" charset="0"/>
                <a:ea typeface="新細明體" panose="02020500000000000000" pitchFamily="18" charset="-120"/>
                <a:cs typeface="Courier New" panose="02070309020205020404" pitchFamily="49" charset="0"/>
              </a:rPr>
              <a:t>”</a:t>
            </a:r>
            <a:r>
              <a:rPr lang="en-US" altLang="zh-TW" sz="2400" dirty="0">
                <a:solidFill>
                  <a:srgbClr val="4E5865"/>
                </a:solidFill>
                <a:ea typeface="新細明體" panose="02020500000000000000" pitchFamily="18" charset="-120"/>
              </a:rPr>
              <a:t>)</a:t>
            </a:r>
          </a:p>
          <a:p>
            <a:pPr marL="357188" lvl="2" indent="0">
              <a:buNone/>
            </a:pPr>
            <a:r>
              <a:rPr lang="en-US" altLang="zh-TW" sz="2400" dirty="0">
                <a:solidFill>
                  <a:srgbClr val="4E5865"/>
                </a:solidFill>
                <a:ea typeface="新細明體" panose="02020500000000000000" pitchFamily="18" charset="-120"/>
              </a:rPr>
              <a:t>Submit a batch GPU job </a:t>
            </a:r>
          </a:p>
          <a:p>
            <a:pPr marL="357188" lvl="2" indent="0">
              <a:buNone/>
              <a:tabLst>
                <a:tab pos="1076325" algn="l"/>
              </a:tabLst>
            </a:pPr>
            <a:r>
              <a:rPr lang="en-US" altLang="zh-TW" sz="2400" dirty="0">
                <a:solidFill>
                  <a:srgbClr val="4E5865"/>
                </a:solidFill>
                <a:ea typeface="新細明體" panose="02020500000000000000" pitchFamily="18" charset="-120"/>
              </a:rPr>
              <a:t>While the job is running get the information about the node (</a:t>
            </a:r>
            <a:r>
              <a:rPr lang="en-US" altLang="zh-TW" sz="2400" dirty="0" err="1">
                <a:solidFill>
                  <a:srgbClr val="4E5865"/>
                </a:solidFill>
                <a:latin typeface="Courier New" panose="02070309020205020404" pitchFamily="49" charset="0"/>
                <a:ea typeface="新細明體" panose="02020500000000000000" pitchFamily="18" charset="-120"/>
                <a:cs typeface="Courier New" panose="02070309020205020404" pitchFamily="49" charset="0"/>
              </a:rPr>
              <a:t>checkjob</a:t>
            </a:r>
            <a:r>
              <a:rPr lang="en-US" altLang="zh-TW" sz="2400" dirty="0">
                <a:solidFill>
                  <a:srgbClr val="4E5865"/>
                </a:solidFill>
                <a:ea typeface="新細明體" panose="02020500000000000000" pitchFamily="18" charset="-120"/>
              </a:rPr>
              <a:t>) and check usage of resources on the node (</a:t>
            </a:r>
            <a:r>
              <a:rPr lang="en-US" altLang="zh-TW" sz="2400" dirty="0" err="1">
                <a:solidFill>
                  <a:srgbClr val="4E5865"/>
                </a:solidFill>
                <a:latin typeface="Courier New" panose="02070309020205020404" pitchFamily="49" charset="0"/>
                <a:ea typeface="新細明體" panose="02020500000000000000" pitchFamily="18" charset="-120"/>
                <a:cs typeface="Courier New" panose="02070309020205020404" pitchFamily="49" charset="0"/>
              </a:rPr>
              <a:t>ssh</a:t>
            </a:r>
            <a:r>
              <a:rPr lang="en-US" altLang="zh-TW" sz="2400" dirty="0">
                <a:solidFill>
                  <a:srgbClr val="4E5865"/>
                </a:solidFill>
                <a:ea typeface="新細明體" panose="02020500000000000000" pitchFamily="18" charset="-120"/>
              </a:rPr>
              <a:t>, </a:t>
            </a:r>
            <a:r>
              <a:rPr lang="en-US" altLang="zh-TW" sz="2400" dirty="0">
                <a:solidFill>
                  <a:srgbClr val="4E5865"/>
                </a:solidFill>
                <a:latin typeface="Courier New" panose="02070309020205020404" pitchFamily="49" charset="0"/>
                <a:ea typeface="新細明體" panose="02020500000000000000" pitchFamily="18" charset="-120"/>
                <a:cs typeface="Courier New" panose="02070309020205020404" pitchFamily="49" charset="0"/>
              </a:rPr>
              <a:t>top</a:t>
            </a:r>
            <a:r>
              <a:rPr lang="en-US" altLang="zh-TW" sz="2400" dirty="0">
                <a:solidFill>
                  <a:srgbClr val="4E5865"/>
                </a:solidFill>
                <a:ea typeface="新細明體" panose="02020500000000000000" pitchFamily="18" charset="-120"/>
              </a:rPr>
              <a:t>, </a:t>
            </a:r>
            <a:r>
              <a:rPr lang="en-US" altLang="zh-TW" sz="2400" dirty="0" err="1">
                <a:solidFill>
                  <a:srgbClr val="4E5865"/>
                </a:solidFill>
                <a:latin typeface="Courier New" panose="02070309020205020404" pitchFamily="49" charset="0"/>
                <a:ea typeface="新細明體" panose="02020500000000000000" pitchFamily="18" charset="-120"/>
                <a:cs typeface="Courier New" panose="02070309020205020404" pitchFamily="49" charset="0"/>
              </a:rPr>
              <a:t>nvidia-smi</a:t>
            </a:r>
            <a:r>
              <a:rPr lang="en-US" altLang="zh-TW" sz="2400" dirty="0">
                <a:solidFill>
                  <a:srgbClr val="4E5865"/>
                </a:solidFill>
                <a:ea typeface="新細明體" panose="02020500000000000000" pitchFamily="18" charset="-120"/>
                <a:cs typeface="Courier New" panose="02070309020205020404" pitchFamily="49" charset="0"/>
              </a:rPr>
              <a:t>)</a:t>
            </a:r>
            <a:endParaRPr lang="en-US" altLang="zh-TW" sz="2400" dirty="0">
              <a:solidFill>
                <a:srgbClr val="4E5865"/>
              </a:solidFill>
              <a:ea typeface="新細明體" panose="02020500000000000000" pitchFamily="18" charset="-120"/>
            </a:endParaRPr>
          </a:p>
        </p:txBody>
      </p:sp>
      <p:sp>
        <p:nvSpPr>
          <p:cNvPr id="10" name="Slide Number Placeholder 5">
            <a:extLst>
              <a:ext uri="{FF2B5EF4-FFF2-40B4-BE49-F238E27FC236}">
                <a16:creationId xmlns:a16="http://schemas.microsoft.com/office/drawing/2014/main" id="{A5B30D68-186D-45F9-BEB0-589C494268F8}"/>
              </a:ext>
            </a:extLst>
          </p:cNvPr>
          <p:cNvSpPr>
            <a:spLocks noGrp="1"/>
          </p:cNvSpPr>
          <p:nvPr>
            <p:ph type="sldNum" sz="quarter" idx="12"/>
          </p:nvPr>
        </p:nvSpPr>
        <p:spPr>
          <a:xfrm>
            <a:off x="5844850" y="6384344"/>
            <a:ext cx="502300" cy="365125"/>
          </a:xfrm>
        </p:spPr>
        <p:txBody>
          <a:bodyPr/>
          <a:lstStyle/>
          <a:p>
            <a:fld id="{A2912448-FEEC-49E8-9588-2DF1F90D57C2}" type="slidenum">
              <a:rPr lang="en-US" smtClean="0"/>
              <a:t>164</a:t>
            </a:fld>
            <a:endParaRPr lang="en-US" dirty="0"/>
          </a:p>
        </p:txBody>
      </p:sp>
      <p:sp>
        <p:nvSpPr>
          <p:cNvPr id="9" name="Freeform 88">
            <a:extLst>
              <a:ext uri="{FF2B5EF4-FFF2-40B4-BE49-F238E27FC236}">
                <a16:creationId xmlns:a16="http://schemas.microsoft.com/office/drawing/2014/main" id="{78FFB05A-285A-4964-8605-BBA591D56CA2}"/>
              </a:ext>
            </a:extLst>
          </p:cNvPr>
          <p:cNvSpPr>
            <a:spLocks noEditPoints="1"/>
          </p:cNvSpPr>
          <p:nvPr/>
        </p:nvSpPr>
        <p:spPr bwMode="auto">
          <a:xfrm>
            <a:off x="287384" y="1639662"/>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3" name="Freeform 88">
            <a:extLst>
              <a:ext uri="{FF2B5EF4-FFF2-40B4-BE49-F238E27FC236}">
                <a16:creationId xmlns:a16="http://schemas.microsoft.com/office/drawing/2014/main" id="{D00A06FB-9EC6-47F1-8614-0E4A5529A9F9}"/>
              </a:ext>
            </a:extLst>
          </p:cNvPr>
          <p:cNvSpPr>
            <a:spLocks noEditPoints="1"/>
          </p:cNvSpPr>
          <p:nvPr/>
        </p:nvSpPr>
        <p:spPr bwMode="auto">
          <a:xfrm>
            <a:off x="300966" y="3240943"/>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4" name="Freeform 88">
            <a:extLst>
              <a:ext uri="{FF2B5EF4-FFF2-40B4-BE49-F238E27FC236}">
                <a16:creationId xmlns:a16="http://schemas.microsoft.com/office/drawing/2014/main" id="{36530DC9-719C-4FEC-93F4-7409EF8CAECC}"/>
              </a:ext>
            </a:extLst>
          </p:cNvPr>
          <p:cNvSpPr>
            <a:spLocks noEditPoints="1"/>
          </p:cNvSpPr>
          <p:nvPr/>
        </p:nvSpPr>
        <p:spPr bwMode="auto">
          <a:xfrm>
            <a:off x="300966" y="5129685"/>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2662450730"/>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ltLang="zh-TW" dirty="0">
                <a:solidFill>
                  <a:srgbClr val="4E5865"/>
                </a:solidFill>
                <a:ea typeface="新細明體" panose="02020500000000000000" pitchFamily="18" charset="-120"/>
              </a:rPr>
              <a:t>demo – </a:t>
            </a:r>
            <a:r>
              <a:rPr lang="en-US" altLang="zh-TW" dirty="0" err="1">
                <a:solidFill>
                  <a:srgbClr val="4E5865"/>
                </a:solidFill>
                <a:ea typeface="新細明體" panose="02020500000000000000" pitchFamily="18" charset="-120"/>
              </a:rPr>
              <a:t>conda</a:t>
            </a:r>
            <a:r>
              <a:rPr lang="en-US" altLang="zh-TW" dirty="0">
                <a:solidFill>
                  <a:srgbClr val="4E5865"/>
                </a:solidFill>
                <a:ea typeface="新細明體" panose="02020500000000000000" pitchFamily="18" charset="-120"/>
              </a:rPr>
              <a:t> installation</a:t>
            </a:r>
            <a:endParaRPr lang="nl-BE" dirty="0">
              <a:solidFill>
                <a:srgbClr val="4E5865"/>
              </a:solidFill>
            </a:endParaRPr>
          </a:p>
        </p:txBody>
      </p:sp>
      <p:sp>
        <p:nvSpPr>
          <p:cNvPr id="3" name="Tijdelijke aanduiding voor inhoud 2"/>
          <p:cNvSpPr>
            <a:spLocks noGrp="1"/>
          </p:cNvSpPr>
          <p:nvPr>
            <p:ph idx="1"/>
          </p:nvPr>
        </p:nvSpPr>
        <p:spPr>
          <a:xfrm>
            <a:off x="287384" y="1619999"/>
            <a:ext cx="11817530" cy="4872875"/>
          </a:xfrm>
        </p:spPr>
        <p:txBody>
          <a:bodyPr/>
          <a:lstStyle/>
          <a:p>
            <a:pPr marL="357188" lvl="2" indent="0">
              <a:buNone/>
            </a:pPr>
            <a:r>
              <a:rPr lang="en-US" altLang="zh-TW" sz="2400" dirty="0">
                <a:solidFill>
                  <a:srgbClr val="4E5865"/>
                </a:solidFill>
                <a:ea typeface="新細明體" panose="02020500000000000000" pitchFamily="18" charset="-120"/>
              </a:rPr>
              <a:t>Install </a:t>
            </a:r>
            <a:r>
              <a:rPr lang="en-US" altLang="zh-TW" sz="2400" dirty="0" err="1">
                <a:solidFill>
                  <a:srgbClr val="4E5865"/>
                </a:solidFill>
                <a:ea typeface="新細明體" panose="02020500000000000000" pitchFamily="18" charset="-120"/>
              </a:rPr>
              <a:t>miniconda</a:t>
            </a:r>
            <a:r>
              <a:rPr lang="en-US" altLang="zh-TW" sz="2400" dirty="0">
                <a:solidFill>
                  <a:srgbClr val="4E5865"/>
                </a:solidFill>
                <a:ea typeface="新細明體" panose="02020500000000000000" pitchFamily="18" charset="-120"/>
              </a:rPr>
              <a:t> in your </a:t>
            </a:r>
            <a:r>
              <a:rPr lang="en-US" altLang="zh-TW" sz="2400" dirty="0">
                <a:solidFill>
                  <a:srgbClr val="4E5865"/>
                </a:solidFill>
                <a:latin typeface="Courier New" panose="02070309020205020404" pitchFamily="49" charset="0"/>
                <a:ea typeface="新細明體" panose="02020500000000000000" pitchFamily="18" charset="-120"/>
                <a:cs typeface="Courier New" panose="02070309020205020404" pitchFamily="49" charset="0"/>
              </a:rPr>
              <a:t>$VSC_DATA </a:t>
            </a:r>
            <a:r>
              <a:rPr lang="en-US" altLang="zh-TW" sz="2400" dirty="0">
                <a:solidFill>
                  <a:srgbClr val="4E5865"/>
                </a:solidFill>
                <a:ea typeface="新細明體" panose="02020500000000000000" pitchFamily="18" charset="-120"/>
              </a:rPr>
              <a:t>directory</a:t>
            </a:r>
          </a:p>
          <a:p>
            <a:r>
              <a:rPr lang="nl-BE" sz="2000" dirty="0">
                <a:solidFill>
                  <a:srgbClr val="4E5865"/>
                </a:solidFill>
                <a:latin typeface="Courier New" panose="02070309020205020404" pitchFamily="49" charset="0"/>
                <a:cs typeface="Courier New" panose="02070309020205020404" pitchFamily="49" charset="0"/>
              </a:rPr>
              <a:t>$ </a:t>
            </a:r>
            <a:r>
              <a:rPr lang="nl-BE" sz="2000" dirty="0" err="1">
                <a:latin typeface="Courier New" panose="02070309020205020404" pitchFamily="49" charset="0"/>
                <a:cs typeface="Courier New" panose="02070309020205020404" pitchFamily="49" charset="0"/>
              </a:rPr>
              <a:t>wget</a:t>
            </a:r>
            <a:r>
              <a:rPr lang="nl-BE" sz="2000" dirty="0">
                <a:latin typeface="Courier New" panose="02070309020205020404" pitchFamily="49" charset="0"/>
                <a:cs typeface="Courier New" panose="02070309020205020404" pitchFamily="49" charset="0"/>
              </a:rPr>
              <a:t> https://repo.continuum.io/miniconda/Miniconda3-latest-Linux-x86_64.sh </a:t>
            </a:r>
          </a:p>
          <a:p>
            <a:r>
              <a:rPr lang="it-IT" sz="2000" dirty="0">
                <a:latin typeface="Courier New" panose="02070309020205020404" pitchFamily="49" charset="0"/>
                <a:cs typeface="Courier New" panose="02070309020205020404" pitchFamily="49" charset="0"/>
              </a:rPr>
              <a:t>$ </a:t>
            </a:r>
            <a:r>
              <a:rPr lang="it-IT" sz="2000" dirty="0" err="1">
                <a:latin typeface="Courier New" panose="02070309020205020404" pitchFamily="49" charset="0"/>
                <a:cs typeface="Courier New" panose="02070309020205020404" pitchFamily="49" charset="0"/>
              </a:rPr>
              <a:t>bash</a:t>
            </a:r>
            <a:r>
              <a:rPr lang="it-IT" sz="2000" dirty="0">
                <a:latin typeface="Courier New" panose="02070309020205020404" pitchFamily="49" charset="0"/>
                <a:cs typeface="Courier New" panose="02070309020205020404" pitchFamily="49" charset="0"/>
              </a:rPr>
              <a:t> Miniconda3-latest-Linux-x86_64.sh -b -p $VSC_DATA/miniconda3 </a:t>
            </a:r>
          </a:p>
          <a:p>
            <a:pPr marL="357188" indent="0">
              <a:buNone/>
            </a:pPr>
            <a:r>
              <a:rPr lang="nl-BE" sz="2400" dirty="0" err="1">
                <a:solidFill>
                  <a:srgbClr val="4E5865"/>
                </a:solidFill>
                <a:cs typeface="Courier New" panose="02070309020205020404" pitchFamily="49" charset="0"/>
              </a:rPr>
              <a:t>Add</a:t>
            </a:r>
            <a:r>
              <a:rPr lang="nl-BE" sz="2400" dirty="0">
                <a:solidFill>
                  <a:srgbClr val="4E5865"/>
                </a:solidFill>
                <a:cs typeface="Courier New" panose="02070309020205020404" pitchFamily="49" charset="0"/>
              </a:rPr>
              <a:t> a PATH </a:t>
            </a:r>
            <a:r>
              <a:rPr lang="nl-BE" sz="2400" dirty="0" err="1">
                <a:solidFill>
                  <a:srgbClr val="4E5865"/>
                </a:solidFill>
                <a:cs typeface="Courier New" panose="02070309020205020404" pitchFamily="49" charset="0"/>
              </a:rPr>
              <a:t>to</a:t>
            </a:r>
            <a:r>
              <a:rPr lang="nl-BE" sz="2400" dirty="0">
                <a:solidFill>
                  <a:srgbClr val="4E5865"/>
                </a:solidFill>
                <a:cs typeface="Courier New" panose="02070309020205020404" pitchFamily="49" charset="0"/>
              </a:rPr>
              <a:t> </a:t>
            </a:r>
            <a:r>
              <a:rPr lang="nl-BE" sz="2400" dirty="0" err="1">
                <a:solidFill>
                  <a:srgbClr val="4E5865"/>
                </a:solidFill>
                <a:cs typeface="Courier New" panose="02070309020205020404" pitchFamily="49" charset="0"/>
              </a:rPr>
              <a:t>conda</a:t>
            </a:r>
            <a:r>
              <a:rPr lang="nl-BE" sz="2400" dirty="0">
                <a:solidFill>
                  <a:srgbClr val="4E5865"/>
                </a:solidFill>
                <a:cs typeface="Courier New" panose="02070309020205020404" pitchFamily="49" charset="0"/>
              </a:rPr>
              <a:t>: </a:t>
            </a:r>
          </a:p>
          <a:p>
            <a:r>
              <a:rPr lang="nl-BE" altLang="nl-BE" sz="2000" dirty="0">
                <a:latin typeface="Courier New" panose="02070309020205020404" pitchFamily="49" charset="0"/>
                <a:cs typeface="Courier New" panose="02070309020205020404" pitchFamily="49" charset="0"/>
              </a:rPr>
              <a:t>$ export PATH="${VSC_DATA}/miniconda3/bin:${PATH}" </a:t>
            </a:r>
          </a:p>
          <a:p>
            <a:pPr marL="357188" indent="0">
              <a:buNone/>
            </a:pPr>
            <a:r>
              <a:rPr lang="nl-BE" sz="2400" dirty="0">
                <a:solidFill>
                  <a:srgbClr val="4E5865"/>
                </a:solidFill>
                <a:cs typeface="Courier New" panose="02070309020205020404" pitchFamily="49" charset="0"/>
              </a:rPr>
              <a:t>Check </a:t>
            </a:r>
            <a:r>
              <a:rPr lang="nl-BE" sz="2400" dirty="0" err="1">
                <a:solidFill>
                  <a:srgbClr val="4E5865"/>
                </a:solidFill>
                <a:cs typeface="Courier New" panose="02070309020205020404" pitchFamily="49" charset="0"/>
              </a:rPr>
              <a:t>if</a:t>
            </a:r>
            <a:r>
              <a:rPr lang="nl-BE" sz="2400" dirty="0">
                <a:solidFill>
                  <a:srgbClr val="4E5865"/>
                </a:solidFill>
                <a:cs typeface="Courier New" panose="02070309020205020404" pitchFamily="49" charset="0"/>
              </a:rPr>
              <a:t> </a:t>
            </a:r>
            <a:r>
              <a:rPr lang="nl-BE" sz="2400" dirty="0" err="1">
                <a:solidFill>
                  <a:srgbClr val="4E5865"/>
                </a:solidFill>
                <a:cs typeface="Courier New" panose="02070309020205020404" pitchFamily="49" charset="0"/>
              </a:rPr>
              <a:t>conda</a:t>
            </a:r>
            <a:r>
              <a:rPr lang="nl-BE" sz="2400" dirty="0">
                <a:solidFill>
                  <a:srgbClr val="4E5865"/>
                </a:solidFill>
                <a:cs typeface="Courier New" panose="02070309020205020404" pitchFamily="49" charset="0"/>
              </a:rPr>
              <a:t> in </a:t>
            </a:r>
            <a:r>
              <a:rPr lang="nl-BE" sz="2400" dirty="0" err="1">
                <a:solidFill>
                  <a:srgbClr val="4E5865"/>
                </a:solidFill>
                <a:cs typeface="Courier New" panose="02070309020205020404" pitchFamily="49" charset="0"/>
              </a:rPr>
              <a:t>added</a:t>
            </a:r>
            <a:r>
              <a:rPr lang="nl-BE" sz="2400" dirty="0">
                <a:solidFill>
                  <a:srgbClr val="4E5865"/>
                </a:solidFill>
                <a:cs typeface="Courier New" panose="02070309020205020404" pitchFamily="49" charset="0"/>
              </a:rPr>
              <a:t> </a:t>
            </a:r>
            <a:r>
              <a:rPr lang="nl-BE" sz="2400" dirty="0" err="1">
                <a:solidFill>
                  <a:srgbClr val="4E5865"/>
                </a:solidFill>
                <a:cs typeface="Courier New" panose="02070309020205020404" pitchFamily="49" charset="0"/>
              </a:rPr>
              <a:t>to</a:t>
            </a:r>
            <a:r>
              <a:rPr lang="nl-BE" sz="2400" dirty="0">
                <a:solidFill>
                  <a:srgbClr val="4E5865"/>
                </a:solidFill>
                <a:cs typeface="Courier New" panose="02070309020205020404" pitchFamily="49" charset="0"/>
              </a:rPr>
              <a:t> </a:t>
            </a:r>
            <a:r>
              <a:rPr lang="nl-BE" sz="2400" dirty="0" err="1">
                <a:solidFill>
                  <a:srgbClr val="4E5865"/>
                </a:solidFill>
                <a:cs typeface="Courier New" panose="02070309020205020404" pitchFamily="49" charset="0"/>
              </a:rPr>
              <a:t>your</a:t>
            </a:r>
            <a:r>
              <a:rPr lang="nl-BE" sz="2400" dirty="0">
                <a:solidFill>
                  <a:srgbClr val="4E5865"/>
                </a:solidFill>
                <a:cs typeface="Courier New" panose="02070309020205020404" pitchFamily="49" charset="0"/>
              </a:rPr>
              <a:t> </a:t>
            </a:r>
            <a:r>
              <a:rPr lang="nl-BE" sz="2400" dirty="0">
                <a:solidFill>
                  <a:srgbClr val="4E5865"/>
                </a:solidFill>
                <a:latin typeface="Courier New" panose="02070309020205020404" pitchFamily="49" charset="0"/>
                <a:cs typeface="Courier New" panose="02070309020205020404" pitchFamily="49" charset="0"/>
              </a:rPr>
              <a:t>$PATH ($ </a:t>
            </a:r>
            <a:r>
              <a:rPr lang="nl-BE" sz="2400" dirty="0" err="1">
                <a:solidFill>
                  <a:srgbClr val="4E5865"/>
                </a:solidFill>
                <a:latin typeface="Courier New" panose="02070309020205020404" pitchFamily="49" charset="0"/>
                <a:cs typeface="Courier New" panose="02070309020205020404" pitchFamily="49" charset="0"/>
              </a:rPr>
              <a:t>which</a:t>
            </a:r>
            <a:r>
              <a:rPr lang="nl-BE" sz="2400" dirty="0">
                <a:solidFill>
                  <a:srgbClr val="4E5865"/>
                </a:solidFill>
                <a:latin typeface="Courier New" panose="02070309020205020404" pitchFamily="49" charset="0"/>
                <a:cs typeface="Courier New" panose="02070309020205020404" pitchFamily="49" charset="0"/>
              </a:rPr>
              <a:t> </a:t>
            </a:r>
            <a:r>
              <a:rPr lang="nl-BE" sz="2400" dirty="0" err="1">
                <a:solidFill>
                  <a:srgbClr val="4E5865"/>
                </a:solidFill>
                <a:latin typeface="Courier New" panose="02070309020205020404" pitchFamily="49" charset="0"/>
                <a:cs typeface="Courier New" panose="02070309020205020404" pitchFamily="49" charset="0"/>
              </a:rPr>
              <a:t>conda</a:t>
            </a:r>
            <a:r>
              <a:rPr lang="nl-BE" sz="2400" dirty="0">
                <a:solidFill>
                  <a:srgbClr val="4E5865"/>
                </a:solidFill>
                <a:latin typeface="Courier New" panose="02070309020205020404" pitchFamily="49" charset="0"/>
                <a:cs typeface="Courier New" panose="02070309020205020404" pitchFamily="49" charset="0"/>
              </a:rPr>
              <a:t>)</a:t>
            </a:r>
          </a:p>
          <a:p>
            <a:pPr marL="357188" indent="0">
              <a:buNone/>
            </a:pPr>
            <a:r>
              <a:rPr lang="nl-BE" sz="2400" dirty="0" err="1">
                <a:solidFill>
                  <a:srgbClr val="4E5865"/>
                </a:solidFill>
                <a:cs typeface="Courier New" panose="02070309020205020404" pitchFamily="49" charset="0"/>
              </a:rPr>
              <a:t>Add</a:t>
            </a:r>
            <a:r>
              <a:rPr lang="nl-BE" sz="2400" dirty="0">
                <a:solidFill>
                  <a:srgbClr val="4E5865"/>
                </a:solidFill>
                <a:cs typeface="Courier New" panose="02070309020205020404" pitchFamily="49" charset="0"/>
              </a:rPr>
              <a:t> </a:t>
            </a:r>
            <a:r>
              <a:rPr lang="nl-BE" sz="2400" dirty="0" err="1">
                <a:solidFill>
                  <a:srgbClr val="4E5865"/>
                </a:solidFill>
                <a:cs typeface="Courier New" panose="02070309020205020404" pitchFamily="49" charset="0"/>
              </a:rPr>
              <a:t>it</a:t>
            </a:r>
            <a:r>
              <a:rPr lang="nl-BE" sz="2400" dirty="0">
                <a:solidFill>
                  <a:srgbClr val="4E5865"/>
                </a:solidFill>
                <a:cs typeface="Courier New" panose="02070309020205020404" pitchFamily="49" charset="0"/>
              </a:rPr>
              <a:t> </a:t>
            </a:r>
            <a:r>
              <a:rPr lang="nl-BE" sz="2400" dirty="0" err="1">
                <a:solidFill>
                  <a:srgbClr val="4E5865"/>
                </a:solidFill>
                <a:cs typeface="Courier New" panose="02070309020205020404" pitchFamily="49" charset="0"/>
              </a:rPr>
              <a:t>to</a:t>
            </a:r>
            <a:r>
              <a:rPr lang="nl-BE" sz="2400" dirty="0">
                <a:solidFill>
                  <a:srgbClr val="4E5865"/>
                </a:solidFill>
                <a:cs typeface="Courier New" panose="02070309020205020404" pitchFamily="49" charset="0"/>
              </a:rPr>
              <a:t> </a:t>
            </a:r>
            <a:r>
              <a:rPr lang="nl-BE" sz="2400" dirty="0">
                <a:solidFill>
                  <a:srgbClr val="4E5865"/>
                </a:solidFill>
                <a:latin typeface="Courier New" panose="02070309020205020404" pitchFamily="49" charset="0"/>
                <a:cs typeface="Courier New" panose="02070309020205020404" pitchFamily="49" charset="0"/>
              </a:rPr>
              <a:t>$PATH </a:t>
            </a:r>
            <a:r>
              <a:rPr lang="nl-BE" sz="2400" dirty="0">
                <a:solidFill>
                  <a:srgbClr val="4E5865"/>
                </a:solidFill>
                <a:cs typeface="Courier New" panose="02070309020205020404" pitchFamily="49" charset="0"/>
              </a:rPr>
              <a:t>in </a:t>
            </a:r>
            <a:r>
              <a:rPr lang="nl-BE" sz="2400" dirty="0" err="1">
                <a:solidFill>
                  <a:srgbClr val="4E5865"/>
                </a:solidFill>
                <a:cs typeface="Courier New" panose="02070309020205020404" pitchFamily="49" charset="0"/>
              </a:rPr>
              <a:t>your</a:t>
            </a:r>
            <a:r>
              <a:rPr lang="nl-BE" sz="2400" dirty="0">
                <a:solidFill>
                  <a:srgbClr val="4E5865"/>
                </a:solidFill>
                <a:cs typeface="Courier New" panose="02070309020205020404" pitchFamily="49" charset="0"/>
              </a:rPr>
              <a:t> </a:t>
            </a:r>
            <a:r>
              <a:rPr lang="nl-BE" sz="2400" dirty="0">
                <a:solidFill>
                  <a:srgbClr val="4E5865"/>
                </a:solidFill>
                <a:latin typeface="Courier New" panose="02070309020205020404" pitchFamily="49" charset="0"/>
                <a:cs typeface="Courier New" panose="02070309020205020404" pitchFamily="49" charset="0"/>
              </a:rPr>
              <a:t>.</a:t>
            </a:r>
            <a:r>
              <a:rPr lang="nl-BE" sz="2400" dirty="0" err="1">
                <a:solidFill>
                  <a:srgbClr val="4E5865"/>
                </a:solidFill>
                <a:latin typeface="Courier New" panose="02070309020205020404" pitchFamily="49" charset="0"/>
                <a:cs typeface="Courier New" panose="02070309020205020404" pitchFamily="49" charset="0"/>
              </a:rPr>
              <a:t>bashrc</a:t>
            </a:r>
            <a:r>
              <a:rPr lang="nl-BE" sz="2400" dirty="0">
                <a:solidFill>
                  <a:srgbClr val="4E5865"/>
                </a:solidFill>
                <a:latin typeface="Courier New" panose="02070309020205020404" pitchFamily="49" charset="0"/>
                <a:cs typeface="Courier New" panose="02070309020205020404" pitchFamily="49" charset="0"/>
              </a:rPr>
              <a:t> </a:t>
            </a:r>
            <a:endParaRPr lang="nl-BE" sz="2000" dirty="0">
              <a:solidFill>
                <a:srgbClr val="4E5865"/>
              </a:solidFill>
              <a:latin typeface="Courier New" panose="02070309020205020404" pitchFamily="49" charset="0"/>
              <a:cs typeface="Courier New" panose="02070309020205020404" pitchFamily="49" charset="0"/>
            </a:endParaRPr>
          </a:p>
          <a:p>
            <a:pPr marL="271463" indent="-271463"/>
            <a:r>
              <a:rPr lang="nl-BE" sz="2000" dirty="0">
                <a:solidFill>
                  <a:srgbClr val="4E5865"/>
                </a:solidFill>
                <a:latin typeface="Courier New" panose="02070309020205020404" pitchFamily="49" charset="0"/>
                <a:cs typeface="Courier New" panose="02070309020205020404" pitchFamily="49" charset="0"/>
              </a:rPr>
              <a:t>$ echo 'export PATH="${VSC_DATA}/miniconda3/bin:${PATH}" ' &gt;&gt; .</a:t>
            </a:r>
            <a:r>
              <a:rPr lang="nl-BE" sz="2000" dirty="0" err="1">
                <a:solidFill>
                  <a:srgbClr val="4E5865"/>
                </a:solidFill>
                <a:latin typeface="Courier New" panose="02070309020205020404" pitchFamily="49" charset="0"/>
                <a:cs typeface="Courier New" panose="02070309020205020404" pitchFamily="49" charset="0"/>
              </a:rPr>
              <a:t>bashrc</a:t>
            </a:r>
            <a:endParaRPr lang="nl-BE" sz="2400" dirty="0">
              <a:solidFill>
                <a:srgbClr val="4E5865"/>
              </a:solidFill>
              <a:latin typeface="Courier New" panose="02070309020205020404" pitchFamily="49" charset="0"/>
              <a:cs typeface="Courier New" panose="02070309020205020404" pitchFamily="49" charset="0"/>
            </a:endParaRPr>
          </a:p>
        </p:txBody>
      </p:sp>
      <p:sp>
        <p:nvSpPr>
          <p:cNvPr id="10" name="Slide Number Placeholder 5">
            <a:extLst>
              <a:ext uri="{FF2B5EF4-FFF2-40B4-BE49-F238E27FC236}">
                <a16:creationId xmlns:a16="http://schemas.microsoft.com/office/drawing/2014/main" id="{A5B30D68-186D-45F9-BEB0-589C494268F8}"/>
              </a:ext>
            </a:extLst>
          </p:cNvPr>
          <p:cNvSpPr>
            <a:spLocks noGrp="1"/>
          </p:cNvSpPr>
          <p:nvPr>
            <p:ph type="sldNum" sz="quarter" idx="12"/>
          </p:nvPr>
        </p:nvSpPr>
        <p:spPr>
          <a:xfrm>
            <a:off x="5844850" y="6384344"/>
            <a:ext cx="502300" cy="365125"/>
          </a:xfrm>
        </p:spPr>
        <p:txBody>
          <a:bodyPr/>
          <a:lstStyle/>
          <a:p>
            <a:fld id="{A2912448-FEEC-49E8-9588-2DF1F90D57C2}" type="slidenum">
              <a:rPr lang="en-US" smtClean="0"/>
              <a:t>165</a:t>
            </a:fld>
            <a:endParaRPr lang="en-US" dirty="0"/>
          </a:p>
        </p:txBody>
      </p:sp>
      <p:sp>
        <p:nvSpPr>
          <p:cNvPr id="9" name="Freeform 88">
            <a:extLst>
              <a:ext uri="{FF2B5EF4-FFF2-40B4-BE49-F238E27FC236}">
                <a16:creationId xmlns:a16="http://schemas.microsoft.com/office/drawing/2014/main" id="{78FFB05A-285A-4964-8605-BBA591D56CA2}"/>
              </a:ext>
            </a:extLst>
          </p:cNvPr>
          <p:cNvSpPr>
            <a:spLocks noEditPoints="1"/>
          </p:cNvSpPr>
          <p:nvPr/>
        </p:nvSpPr>
        <p:spPr bwMode="auto">
          <a:xfrm>
            <a:off x="287384" y="1639662"/>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3" name="Freeform 88">
            <a:extLst>
              <a:ext uri="{FF2B5EF4-FFF2-40B4-BE49-F238E27FC236}">
                <a16:creationId xmlns:a16="http://schemas.microsoft.com/office/drawing/2014/main" id="{D00A06FB-9EC6-47F1-8614-0E4A5529A9F9}"/>
              </a:ext>
            </a:extLst>
          </p:cNvPr>
          <p:cNvSpPr>
            <a:spLocks noEditPoints="1"/>
          </p:cNvSpPr>
          <p:nvPr/>
        </p:nvSpPr>
        <p:spPr bwMode="auto">
          <a:xfrm>
            <a:off x="287383" y="2914163"/>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4" name="Freeform 88">
            <a:extLst>
              <a:ext uri="{FF2B5EF4-FFF2-40B4-BE49-F238E27FC236}">
                <a16:creationId xmlns:a16="http://schemas.microsoft.com/office/drawing/2014/main" id="{36530DC9-719C-4FEC-93F4-7409EF8CAECC}"/>
              </a:ext>
            </a:extLst>
          </p:cNvPr>
          <p:cNvSpPr>
            <a:spLocks noEditPoints="1"/>
          </p:cNvSpPr>
          <p:nvPr/>
        </p:nvSpPr>
        <p:spPr bwMode="auto">
          <a:xfrm>
            <a:off x="287383" y="3777169"/>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Freeform 88">
            <a:extLst>
              <a:ext uri="{FF2B5EF4-FFF2-40B4-BE49-F238E27FC236}">
                <a16:creationId xmlns:a16="http://schemas.microsoft.com/office/drawing/2014/main" id="{995BC0CE-550B-41AA-8DB3-9800E150E281}"/>
              </a:ext>
            </a:extLst>
          </p:cNvPr>
          <p:cNvSpPr>
            <a:spLocks noEditPoints="1"/>
          </p:cNvSpPr>
          <p:nvPr/>
        </p:nvSpPr>
        <p:spPr bwMode="auto">
          <a:xfrm>
            <a:off x="287383" y="4248987"/>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2760518155"/>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ltLang="zh-TW" dirty="0">
                <a:solidFill>
                  <a:srgbClr val="4E5865"/>
                </a:solidFill>
                <a:ea typeface="新細明體" panose="02020500000000000000" pitchFamily="18" charset="-120"/>
              </a:rPr>
              <a:t>demo – </a:t>
            </a:r>
            <a:r>
              <a:rPr lang="en-US" altLang="zh-TW" dirty="0" err="1">
                <a:solidFill>
                  <a:srgbClr val="4E5865"/>
                </a:solidFill>
                <a:ea typeface="新細明體" panose="02020500000000000000" pitchFamily="18" charset="-120"/>
              </a:rPr>
              <a:t>conda</a:t>
            </a:r>
            <a:r>
              <a:rPr lang="en-US" altLang="zh-TW" dirty="0">
                <a:solidFill>
                  <a:srgbClr val="4E5865"/>
                </a:solidFill>
                <a:ea typeface="新細明體" panose="02020500000000000000" pitchFamily="18" charset="-120"/>
              </a:rPr>
              <a:t> usage</a:t>
            </a:r>
            <a:endParaRPr lang="nl-BE" dirty="0">
              <a:solidFill>
                <a:srgbClr val="4E5865"/>
              </a:solidFill>
            </a:endParaRPr>
          </a:p>
        </p:txBody>
      </p:sp>
      <p:sp>
        <p:nvSpPr>
          <p:cNvPr id="3" name="Tijdelijke aanduiding voor inhoud 2"/>
          <p:cNvSpPr>
            <a:spLocks noGrp="1"/>
          </p:cNvSpPr>
          <p:nvPr>
            <p:ph idx="1"/>
          </p:nvPr>
        </p:nvSpPr>
        <p:spPr>
          <a:xfrm>
            <a:off x="287384" y="1620000"/>
            <a:ext cx="11817530" cy="4428000"/>
          </a:xfrm>
        </p:spPr>
        <p:txBody>
          <a:bodyPr/>
          <a:lstStyle/>
          <a:p>
            <a:pPr marL="361950" indent="0">
              <a:buNone/>
            </a:pPr>
            <a:r>
              <a:rPr lang="nl-BE" dirty="0" err="1">
                <a:solidFill>
                  <a:srgbClr val="4E5865"/>
                </a:solidFill>
              </a:rPr>
              <a:t>Create</a:t>
            </a:r>
            <a:r>
              <a:rPr lang="nl-BE" dirty="0">
                <a:solidFill>
                  <a:srgbClr val="4E5865"/>
                </a:solidFill>
              </a:rPr>
              <a:t> a </a:t>
            </a:r>
            <a:r>
              <a:rPr lang="nl-BE" dirty="0" err="1">
                <a:solidFill>
                  <a:srgbClr val="4E5865"/>
                </a:solidFill>
              </a:rPr>
              <a:t>conda</a:t>
            </a:r>
            <a:r>
              <a:rPr lang="nl-BE" dirty="0">
                <a:solidFill>
                  <a:srgbClr val="4E5865"/>
                </a:solidFill>
              </a:rPr>
              <a:t> environment </a:t>
            </a:r>
            <a:r>
              <a:rPr lang="nl-BE" dirty="0" err="1">
                <a:solidFill>
                  <a:srgbClr val="4E5865"/>
                </a:solidFill>
              </a:rPr>
              <a:t>including</a:t>
            </a:r>
            <a:r>
              <a:rPr lang="nl-BE" dirty="0">
                <a:solidFill>
                  <a:srgbClr val="4E5865"/>
                </a:solidFill>
              </a:rPr>
              <a:t> </a:t>
            </a:r>
            <a:r>
              <a:rPr lang="nl-BE" dirty="0" err="1">
                <a:solidFill>
                  <a:srgbClr val="4E5865"/>
                </a:solidFill>
              </a:rPr>
              <a:t>Jupyter</a:t>
            </a:r>
            <a:endParaRPr lang="nl-BE" dirty="0">
              <a:solidFill>
                <a:srgbClr val="4E5865"/>
              </a:solidFill>
            </a:endParaRPr>
          </a:p>
          <a:p>
            <a:pPr marL="361950" indent="0">
              <a:buNone/>
            </a:pPr>
            <a:r>
              <a:rPr lang="nl-BE" dirty="0">
                <a:solidFill>
                  <a:srgbClr val="4E5865"/>
                </a:solidFill>
                <a:latin typeface="Courier New" panose="02070309020205020404" pitchFamily="49" charset="0"/>
                <a:cs typeface="Courier New" panose="02070309020205020404" pitchFamily="49" charset="0"/>
              </a:rPr>
              <a:t>$ </a:t>
            </a:r>
            <a:r>
              <a:rPr lang="nl-BE" dirty="0" err="1">
                <a:solidFill>
                  <a:srgbClr val="4E5865"/>
                </a:solidFill>
                <a:latin typeface="Courier New" panose="02070309020205020404" pitchFamily="49" charset="0"/>
                <a:cs typeface="Courier New" panose="02070309020205020404" pitchFamily="49" charset="0"/>
              </a:rPr>
              <a:t>conda</a:t>
            </a:r>
            <a:r>
              <a:rPr lang="nl-BE" dirty="0">
                <a:solidFill>
                  <a:srgbClr val="4E5865"/>
                </a:solidFill>
                <a:latin typeface="Courier New" panose="02070309020205020404" pitchFamily="49" charset="0"/>
                <a:cs typeface="Courier New" panose="02070309020205020404" pitchFamily="49" charset="0"/>
              </a:rPr>
              <a:t> </a:t>
            </a:r>
            <a:r>
              <a:rPr lang="nl-BE" dirty="0" err="1">
                <a:solidFill>
                  <a:srgbClr val="4E5865"/>
                </a:solidFill>
                <a:latin typeface="Courier New" panose="02070309020205020404" pitchFamily="49" charset="0"/>
                <a:cs typeface="Courier New" panose="02070309020205020404" pitchFamily="49" charset="0"/>
              </a:rPr>
              <a:t>create</a:t>
            </a:r>
            <a:r>
              <a:rPr lang="nl-BE" dirty="0">
                <a:solidFill>
                  <a:srgbClr val="4E5865"/>
                </a:solidFill>
                <a:latin typeface="Courier New" panose="02070309020205020404" pitchFamily="49" charset="0"/>
                <a:cs typeface="Courier New" panose="02070309020205020404" pitchFamily="49" charset="0"/>
              </a:rPr>
              <a:t> -n </a:t>
            </a:r>
            <a:r>
              <a:rPr lang="nl-BE" dirty="0" err="1">
                <a:solidFill>
                  <a:srgbClr val="4E5865"/>
                </a:solidFill>
                <a:latin typeface="Courier New" panose="02070309020205020404" pitchFamily="49" charset="0"/>
                <a:cs typeface="Courier New" panose="02070309020205020404" pitchFamily="49" charset="0"/>
              </a:rPr>
              <a:t>science</a:t>
            </a:r>
            <a:r>
              <a:rPr lang="nl-BE" dirty="0">
                <a:solidFill>
                  <a:srgbClr val="4E5865"/>
                </a:solidFill>
                <a:latin typeface="Courier New" panose="02070309020205020404" pitchFamily="49" charset="0"/>
                <a:cs typeface="Courier New" panose="02070309020205020404" pitchFamily="49" charset="0"/>
              </a:rPr>
              <a:t> </a:t>
            </a:r>
            <a:r>
              <a:rPr lang="nl-BE" dirty="0" err="1">
                <a:solidFill>
                  <a:srgbClr val="4E5865"/>
                </a:solidFill>
                <a:latin typeface="Courier New" panose="02070309020205020404" pitchFamily="49" charset="0"/>
                <a:cs typeface="Courier New" panose="02070309020205020404" pitchFamily="49" charset="0"/>
              </a:rPr>
              <a:t>jupyter</a:t>
            </a:r>
            <a:r>
              <a:rPr lang="nl-BE" dirty="0">
                <a:solidFill>
                  <a:srgbClr val="4E5865"/>
                </a:solidFill>
                <a:latin typeface="Courier New" panose="02070309020205020404" pitchFamily="49" charset="0"/>
                <a:cs typeface="Courier New" panose="02070309020205020404" pitchFamily="49" charset="0"/>
              </a:rPr>
              <a:t> </a:t>
            </a:r>
            <a:r>
              <a:rPr lang="nl-BE" dirty="0" err="1">
                <a:solidFill>
                  <a:srgbClr val="4E5865"/>
                </a:solidFill>
                <a:latin typeface="Courier New" panose="02070309020205020404" pitchFamily="49" charset="0"/>
                <a:cs typeface="Courier New" panose="02070309020205020404" pitchFamily="49" charset="0"/>
              </a:rPr>
              <a:t>numpy</a:t>
            </a:r>
            <a:r>
              <a:rPr lang="nl-BE" dirty="0">
                <a:solidFill>
                  <a:srgbClr val="4E5865"/>
                </a:solidFill>
                <a:latin typeface="Courier New" panose="02070309020205020404" pitchFamily="49" charset="0"/>
                <a:cs typeface="Courier New" panose="02070309020205020404" pitchFamily="49" charset="0"/>
              </a:rPr>
              <a:t> </a:t>
            </a:r>
            <a:r>
              <a:rPr lang="nl-BE" dirty="0" err="1">
                <a:solidFill>
                  <a:srgbClr val="4E5865"/>
                </a:solidFill>
                <a:latin typeface="Courier New" panose="02070309020205020404" pitchFamily="49" charset="0"/>
                <a:cs typeface="Courier New" panose="02070309020205020404" pitchFamily="49" charset="0"/>
              </a:rPr>
              <a:t>scipy</a:t>
            </a:r>
            <a:endParaRPr lang="nl-BE" dirty="0">
              <a:solidFill>
                <a:srgbClr val="4E5865"/>
              </a:solidFill>
              <a:latin typeface="Courier New" panose="02070309020205020404" pitchFamily="49" charset="0"/>
              <a:cs typeface="Courier New" panose="02070309020205020404" pitchFamily="49" charset="0"/>
            </a:endParaRPr>
          </a:p>
          <a:p>
            <a:pPr marL="361950" indent="0">
              <a:buNone/>
            </a:pPr>
            <a:r>
              <a:rPr lang="nl-BE" dirty="0" err="1">
                <a:solidFill>
                  <a:srgbClr val="4E5865"/>
                </a:solidFill>
              </a:rPr>
              <a:t>Activate</a:t>
            </a:r>
            <a:r>
              <a:rPr lang="nl-BE" dirty="0">
                <a:solidFill>
                  <a:srgbClr val="4E5865"/>
                </a:solidFill>
              </a:rPr>
              <a:t> </a:t>
            </a:r>
            <a:r>
              <a:rPr lang="nl-BE" dirty="0" err="1">
                <a:solidFill>
                  <a:srgbClr val="4E5865"/>
                </a:solidFill>
              </a:rPr>
              <a:t>this</a:t>
            </a:r>
            <a:r>
              <a:rPr lang="nl-BE" dirty="0">
                <a:solidFill>
                  <a:srgbClr val="4E5865"/>
                </a:solidFill>
              </a:rPr>
              <a:t> environment</a:t>
            </a:r>
          </a:p>
          <a:p>
            <a:pPr marL="361950" indent="0">
              <a:buNone/>
            </a:pPr>
            <a:r>
              <a:rPr lang="en-US" dirty="0">
                <a:solidFill>
                  <a:srgbClr val="4E5865"/>
                </a:solidFill>
                <a:latin typeface="Courier New" panose="02070309020205020404" pitchFamily="49" charset="0"/>
                <a:cs typeface="Courier New" panose="02070309020205020404" pitchFamily="49" charset="0"/>
              </a:rPr>
              <a:t>$ source activate science</a:t>
            </a:r>
          </a:p>
          <a:p>
            <a:pPr marL="361950" indent="0">
              <a:buNone/>
            </a:pPr>
            <a:r>
              <a:rPr lang="en-US" dirty="0">
                <a:solidFill>
                  <a:srgbClr val="4E5865"/>
                </a:solidFill>
              </a:rPr>
              <a:t>Add matplotlib package to this environment</a:t>
            </a:r>
          </a:p>
          <a:p>
            <a:pPr marL="361950" indent="0">
              <a:buNone/>
            </a:pPr>
            <a:r>
              <a:rPr lang="en-US" dirty="0">
                <a:solidFill>
                  <a:srgbClr val="4E5865"/>
                </a:solidFill>
                <a:latin typeface="Courier New" panose="02070309020205020404" pitchFamily="49" charset="0"/>
                <a:cs typeface="Courier New" panose="02070309020205020404" pitchFamily="49" charset="0"/>
              </a:rPr>
              <a:t>$ </a:t>
            </a:r>
            <a:r>
              <a:rPr lang="en-US" dirty="0" err="1">
                <a:solidFill>
                  <a:srgbClr val="4E5865"/>
                </a:solidFill>
                <a:latin typeface="Courier New" panose="02070309020205020404" pitchFamily="49" charset="0"/>
                <a:cs typeface="Courier New" panose="02070309020205020404" pitchFamily="49" charset="0"/>
              </a:rPr>
              <a:t>conda</a:t>
            </a:r>
            <a:r>
              <a:rPr lang="en-US" dirty="0">
                <a:solidFill>
                  <a:srgbClr val="4E5865"/>
                </a:solidFill>
                <a:latin typeface="Courier New" panose="02070309020205020404" pitchFamily="49" charset="0"/>
                <a:cs typeface="Courier New" panose="02070309020205020404" pitchFamily="49" charset="0"/>
              </a:rPr>
              <a:t> install matplotlib</a:t>
            </a:r>
          </a:p>
          <a:p>
            <a:pPr marL="361950" indent="0">
              <a:buNone/>
            </a:pPr>
            <a:r>
              <a:rPr lang="en-US" dirty="0">
                <a:solidFill>
                  <a:srgbClr val="4E5865"/>
                </a:solidFill>
              </a:rPr>
              <a:t>Return to original environment</a:t>
            </a:r>
          </a:p>
          <a:p>
            <a:pPr marL="361950" indent="0">
              <a:buNone/>
            </a:pPr>
            <a:r>
              <a:rPr lang="en-US" dirty="0">
                <a:solidFill>
                  <a:srgbClr val="4E5865"/>
                </a:solidFill>
                <a:latin typeface="Courier New" panose="02070309020205020404" pitchFamily="49" charset="0"/>
                <a:cs typeface="Courier New" panose="02070309020205020404" pitchFamily="49" charset="0"/>
              </a:rPr>
              <a:t>$ </a:t>
            </a:r>
            <a:r>
              <a:rPr lang="en-US" dirty="0" err="1">
                <a:solidFill>
                  <a:srgbClr val="4E5865"/>
                </a:solidFill>
                <a:latin typeface="Courier New" panose="02070309020205020404" pitchFamily="49" charset="0"/>
                <a:cs typeface="Courier New" panose="02070309020205020404" pitchFamily="49" charset="0"/>
              </a:rPr>
              <a:t>conda</a:t>
            </a:r>
            <a:r>
              <a:rPr lang="en-US" dirty="0">
                <a:solidFill>
                  <a:srgbClr val="4E5865"/>
                </a:solidFill>
                <a:latin typeface="Courier New" panose="02070309020205020404" pitchFamily="49" charset="0"/>
                <a:cs typeface="Courier New" panose="02070309020205020404" pitchFamily="49" charset="0"/>
              </a:rPr>
              <a:t> deactivate</a:t>
            </a:r>
          </a:p>
          <a:p>
            <a:pPr marL="361950" indent="0">
              <a:buNone/>
            </a:pPr>
            <a:endParaRPr lang="nl-BE" sz="2400" dirty="0">
              <a:solidFill>
                <a:srgbClr val="4E5865"/>
              </a:solidFill>
              <a:latin typeface="Courier New" panose="02070309020205020404" pitchFamily="49" charset="0"/>
              <a:cs typeface="Courier New" panose="02070309020205020404" pitchFamily="49" charset="0"/>
            </a:endParaRPr>
          </a:p>
        </p:txBody>
      </p:sp>
      <p:sp>
        <p:nvSpPr>
          <p:cNvPr id="10" name="Slide Number Placeholder 5">
            <a:extLst>
              <a:ext uri="{FF2B5EF4-FFF2-40B4-BE49-F238E27FC236}">
                <a16:creationId xmlns:a16="http://schemas.microsoft.com/office/drawing/2014/main" id="{A5B30D68-186D-45F9-BEB0-589C494268F8}"/>
              </a:ext>
            </a:extLst>
          </p:cNvPr>
          <p:cNvSpPr>
            <a:spLocks noGrp="1"/>
          </p:cNvSpPr>
          <p:nvPr>
            <p:ph type="sldNum" sz="quarter" idx="12"/>
          </p:nvPr>
        </p:nvSpPr>
        <p:spPr>
          <a:xfrm>
            <a:off x="5844850" y="6384344"/>
            <a:ext cx="502300" cy="365125"/>
          </a:xfrm>
        </p:spPr>
        <p:txBody>
          <a:bodyPr/>
          <a:lstStyle/>
          <a:p>
            <a:fld id="{A2912448-FEEC-49E8-9588-2DF1F90D57C2}" type="slidenum">
              <a:rPr lang="en-US" smtClean="0"/>
              <a:t>166</a:t>
            </a:fld>
            <a:endParaRPr lang="en-US" dirty="0"/>
          </a:p>
        </p:txBody>
      </p:sp>
      <p:sp>
        <p:nvSpPr>
          <p:cNvPr id="9" name="Freeform 88">
            <a:extLst>
              <a:ext uri="{FF2B5EF4-FFF2-40B4-BE49-F238E27FC236}">
                <a16:creationId xmlns:a16="http://schemas.microsoft.com/office/drawing/2014/main" id="{78FFB05A-285A-4964-8605-BBA591D56CA2}"/>
              </a:ext>
            </a:extLst>
          </p:cNvPr>
          <p:cNvSpPr>
            <a:spLocks noEditPoints="1"/>
          </p:cNvSpPr>
          <p:nvPr/>
        </p:nvSpPr>
        <p:spPr bwMode="auto">
          <a:xfrm>
            <a:off x="287384" y="1639662"/>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3" name="Freeform 88">
            <a:extLst>
              <a:ext uri="{FF2B5EF4-FFF2-40B4-BE49-F238E27FC236}">
                <a16:creationId xmlns:a16="http://schemas.microsoft.com/office/drawing/2014/main" id="{D00A06FB-9EC6-47F1-8614-0E4A5529A9F9}"/>
              </a:ext>
            </a:extLst>
          </p:cNvPr>
          <p:cNvSpPr>
            <a:spLocks noEditPoints="1"/>
          </p:cNvSpPr>
          <p:nvPr/>
        </p:nvSpPr>
        <p:spPr bwMode="auto">
          <a:xfrm>
            <a:off x="287384" y="2733188"/>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Freeform 88">
            <a:extLst>
              <a:ext uri="{FF2B5EF4-FFF2-40B4-BE49-F238E27FC236}">
                <a16:creationId xmlns:a16="http://schemas.microsoft.com/office/drawing/2014/main" id="{5B24FBC8-96C3-4BAC-BFE7-A68F0A31EDD9}"/>
              </a:ext>
            </a:extLst>
          </p:cNvPr>
          <p:cNvSpPr>
            <a:spLocks noEditPoints="1"/>
          </p:cNvSpPr>
          <p:nvPr/>
        </p:nvSpPr>
        <p:spPr bwMode="auto">
          <a:xfrm>
            <a:off x="287383" y="3725684"/>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88">
            <a:extLst>
              <a:ext uri="{FF2B5EF4-FFF2-40B4-BE49-F238E27FC236}">
                <a16:creationId xmlns:a16="http://schemas.microsoft.com/office/drawing/2014/main" id="{865ACDC8-39A6-4528-8542-8E16E836D201}"/>
              </a:ext>
            </a:extLst>
          </p:cNvPr>
          <p:cNvSpPr>
            <a:spLocks noEditPoints="1"/>
          </p:cNvSpPr>
          <p:nvPr/>
        </p:nvSpPr>
        <p:spPr bwMode="auto">
          <a:xfrm>
            <a:off x="287383" y="4718180"/>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3769886818"/>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ltLang="zh-TW" dirty="0">
                <a:solidFill>
                  <a:srgbClr val="4E5865"/>
                </a:solidFill>
                <a:ea typeface="新細明體" panose="02020500000000000000" pitchFamily="18" charset="-120"/>
              </a:rPr>
              <a:t>demo – notebooks</a:t>
            </a:r>
            <a:endParaRPr lang="nl-BE" dirty="0">
              <a:solidFill>
                <a:srgbClr val="4E5865"/>
              </a:solidFill>
            </a:endParaRPr>
          </a:p>
        </p:txBody>
      </p:sp>
      <p:sp>
        <p:nvSpPr>
          <p:cNvPr id="3" name="Tijdelijke aanduiding voor inhoud 2"/>
          <p:cNvSpPr>
            <a:spLocks noGrp="1"/>
          </p:cNvSpPr>
          <p:nvPr>
            <p:ph idx="1"/>
          </p:nvPr>
        </p:nvSpPr>
        <p:spPr>
          <a:xfrm>
            <a:off x="374470" y="1639662"/>
            <a:ext cx="11817530" cy="4428000"/>
          </a:xfrm>
        </p:spPr>
        <p:txBody>
          <a:bodyPr/>
          <a:lstStyle/>
          <a:p>
            <a:pPr marL="361950" indent="0">
              <a:buNone/>
            </a:pPr>
            <a:r>
              <a:rPr lang="nl-BE" sz="2600" dirty="0">
                <a:solidFill>
                  <a:srgbClr val="4E5865"/>
                </a:solidFill>
              </a:rPr>
              <a:t>Start </a:t>
            </a:r>
            <a:r>
              <a:rPr lang="nl-BE" sz="2600" dirty="0" err="1">
                <a:solidFill>
                  <a:srgbClr val="4E5865"/>
                </a:solidFill>
              </a:rPr>
              <a:t>an</a:t>
            </a:r>
            <a:r>
              <a:rPr lang="nl-BE" sz="2600" dirty="0">
                <a:solidFill>
                  <a:srgbClr val="4E5865"/>
                </a:solidFill>
              </a:rPr>
              <a:t> </a:t>
            </a:r>
            <a:r>
              <a:rPr lang="nl-BE" sz="2600" dirty="0" err="1">
                <a:solidFill>
                  <a:srgbClr val="4E5865"/>
                </a:solidFill>
              </a:rPr>
              <a:t>interactive</a:t>
            </a:r>
            <a:r>
              <a:rPr lang="nl-BE" sz="2600" dirty="0">
                <a:solidFill>
                  <a:srgbClr val="4E5865"/>
                </a:solidFill>
              </a:rPr>
              <a:t> GPU job</a:t>
            </a:r>
          </a:p>
          <a:p>
            <a:pPr marL="361950" indent="0">
              <a:buNone/>
            </a:pPr>
            <a:r>
              <a:rPr lang="nl-BE" sz="2600" dirty="0">
                <a:solidFill>
                  <a:srgbClr val="4E5865"/>
                </a:solidFill>
                <a:latin typeface="Courier New" panose="02070309020205020404" pitchFamily="49" charset="0"/>
                <a:cs typeface="Courier New" panose="02070309020205020404" pitchFamily="49" charset="0"/>
              </a:rPr>
              <a:t>$ </a:t>
            </a:r>
            <a:r>
              <a:rPr lang="nl-BE" sz="2600" dirty="0" err="1">
                <a:solidFill>
                  <a:srgbClr val="4E5865"/>
                </a:solidFill>
                <a:latin typeface="Courier New" panose="02070309020205020404" pitchFamily="49" charset="0"/>
                <a:cs typeface="Courier New" panose="02070309020205020404" pitchFamily="49" charset="0"/>
              </a:rPr>
              <a:t>qsub</a:t>
            </a:r>
            <a:r>
              <a:rPr lang="nl-BE" sz="2600" dirty="0">
                <a:solidFill>
                  <a:srgbClr val="4E5865"/>
                </a:solidFill>
                <a:latin typeface="Courier New" panose="02070309020205020404" pitchFamily="49" charset="0"/>
                <a:cs typeface="Courier New" panose="02070309020205020404" pitchFamily="49" charset="0"/>
              </a:rPr>
              <a:t> –I –l </a:t>
            </a:r>
            <a:r>
              <a:rPr lang="nl-BE" sz="2600" dirty="0" err="1">
                <a:solidFill>
                  <a:srgbClr val="4E5865"/>
                </a:solidFill>
                <a:latin typeface="Courier New" panose="02070309020205020404" pitchFamily="49" charset="0"/>
                <a:cs typeface="Courier New" panose="02070309020205020404" pitchFamily="49" charset="0"/>
              </a:rPr>
              <a:t>walltime</a:t>
            </a:r>
            <a:r>
              <a:rPr lang="nl-BE" sz="2600" dirty="0">
                <a:solidFill>
                  <a:srgbClr val="4E5865"/>
                </a:solidFill>
                <a:latin typeface="Courier New" panose="02070309020205020404" pitchFamily="49" charset="0"/>
                <a:cs typeface="Courier New" panose="02070309020205020404" pitchFamily="49" charset="0"/>
              </a:rPr>
              <a:t>=30:00 –l </a:t>
            </a:r>
            <a:r>
              <a:rPr lang="nl-BE" sz="2600" dirty="0" err="1">
                <a:solidFill>
                  <a:srgbClr val="4E5865"/>
                </a:solidFill>
                <a:latin typeface="Courier New" panose="02070309020205020404" pitchFamily="49" charset="0"/>
                <a:cs typeface="Courier New" panose="02070309020205020404" pitchFamily="49" charset="0"/>
              </a:rPr>
              <a:t>nodes</a:t>
            </a:r>
            <a:r>
              <a:rPr lang="nl-BE" sz="2600" dirty="0">
                <a:solidFill>
                  <a:srgbClr val="4E5865"/>
                </a:solidFill>
                <a:latin typeface="Courier New" panose="02070309020205020404" pitchFamily="49" charset="0"/>
                <a:cs typeface="Courier New" panose="02070309020205020404" pitchFamily="49" charset="0"/>
              </a:rPr>
              <a:t>=1:ppn=9:gpus=1 –l </a:t>
            </a:r>
            <a:r>
              <a:rPr lang="nl-BE" sz="2600" dirty="0" err="1">
                <a:solidFill>
                  <a:srgbClr val="4E5865"/>
                </a:solidFill>
                <a:latin typeface="Courier New" panose="02070309020205020404" pitchFamily="49" charset="0"/>
                <a:cs typeface="Courier New" panose="02070309020205020404" pitchFamily="49" charset="0"/>
              </a:rPr>
              <a:t>partition</a:t>
            </a:r>
            <a:r>
              <a:rPr lang="nl-BE" sz="2600" dirty="0">
                <a:solidFill>
                  <a:srgbClr val="4E5865"/>
                </a:solidFill>
                <a:latin typeface="Courier New" panose="02070309020205020404" pitchFamily="49" charset="0"/>
                <a:cs typeface="Courier New" panose="02070309020205020404" pitchFamily="49" charset="0"/>
              </a:rPr>
              <a:t>=</a:t>
            </a:r>
            <a:r>
              <a:rPr lang="nl-BE" sz="2600" dirty="0" err="1">
                <a:solidFill>
                  <a:srgbClr val="4E5865"/>
                </a:solidFill>
                <a:latin typeface="Courier New" panose="02070309020205020404" pitchFamily="49" charset="0"/>
                <a:cs typeface="Courier New" panose="02070309020205020404" pitchFamily="49" charset="0"/>
              </a:rPr>
              <a:t>gpu</a:t>
            </a:r>
            <a:r>
              <a:rPr lang="nl-BE" sz="2600" dirty="0">
                <a:solidFill>
                  <a:srgbClr val="4E5865"/>
                </a:solidFill>
                <a:latin typeface="Courier New" panose="02070309020205020404" pitchFamily="49" charset="0"/>
                <a:cs typeface="Courier New" panose="02070309020205020404" pitchFamily="49" charset="0"/>
              </a:rPr>
              <a:t> –A </a:t>
            </a:r>
            <a:r>
              <a:rPr lang="nl-BE" sz="2600" dirty="0" err="1">
                <a:solidFill>
                  <a:srgbClr val="4E5865"/>
                </a:solidFill>
                <a:latin typeface="Courier New" panose="02070309020205020404" pitchFamily="49" charset="0"/>
                <a:cs typeface="Courier New" panose="02070309020205020404" pitchFamily="49" charset="0"/>
              </a:rPr>
              <a:t>default_project</a:t>
            </a:r>
            <a:endParaRPr lang="nl-BE" sz="2600" dirty="0">
              <a:solidFill>
                <a:srgbClr val="4E5865"/>
              </a:solidFill>
              <a:latin typeface="Courier New" panose="02070309020205020404" pitchFamily="49" charset="0"/>
              <a:cs typeface="Courier New" panose="02070309020205020404" pitchFamily="49" charset="0"/>
            </a:endParaRPr>
          </a:p>
          <a:p>
            <a:pPr marL="361950" indent="0">
              <a:buNone/>
            </a:pPr>
            <a:r>
              <a:rPr lang="nl-BE" sz="2600" dirty="0" err="1">
                <a:solidFill>
                  <a:srgbClr val="4E5865"/>
                </a:solidFill>
              </a:rPr>
              <a:t>Activate</a:t>
            </a:r>
            <a:r>
              <a:rPr lang="nl-BE" sz="2600" dirty="0">
                <a:solidFill>
                  <a:srgbClr val="4E5865"/>
                </a:solidFill>
              </a:rPr>
              <a:t> </a:t>
            </a:r>
            <a:r>
              <a:rPr lang="nl-BE" sz="2600" dirty="0" err="1">
                <a:solidFill>
                  <a:srgbClr val="4E5865"/>
                </a:solidFill>
              </a:rPr>
              <a:t>conda</a:t>
            </a:r>
            <a:r>
              <a:rPr lang="nl-BE" sz="2600" dirty="0">
                <a:solidFill>
                  <a:srgbClr val="4E5865"/>
                </a:solidFill>
              </a:rPr>
              <a:t> environment</a:t>
            </a:r>
          </a:p>
          <a:p>
            <a:pPr marL="361950" indent="0">
              <a:buNone/>
            </a:pPr>
            <a:r>
              <a:rPr lang="en-US" sz="2600" dirty="0">
                <a:solidFill>
                  <a:srgbClr val="4E5865"/>
                </a:solidFill>
                <a:latin typeface="Courier New" panose="02070309020205020404" pitchFamily="49" charset="0"/>
                <a:cs typeface="Courier New" panose="02070309020205020404" pitchFamily="49" charset="0"/>
              </a:rPr>
              <a:t>$ source activate science</a:t>
            </a:r>
          </a:p>
          <a:p>
            <a:pPr marL="361950" indent="0">
              <a:buNone/>
            </a:pPr>
            <a:r>
              <a:rPr lang="en-US" sz="2600" dirty="0">
                <a:solidFill>
                  <a:srgbClr val="4E5865"/>
                </a:solidFill>
              </a:rPr>
              <a:t>Go to your working directory (you can use </a:t>
            </a:r>
            <a:r>
              <a:rPr lang="en-US" sz="2600" dirty="0">
                <a:solidFill>
                  <a:srgbClr val="4E5865"/>
                </a:solidFill>
                <a:latin typeface="Courier New" panose="02070309020205020404" pitchFamily="49" charset="0"/>
                <a:cs typeface="Courier New" panose="02070309020205020404" pitchFamily="49" charset="0"/>
              </a:rPr>
              <a:t>$PBS_O_WORKDIR </a:t>
            </a:r>
            <a:r>
              <a:rPr lang="en-US" sz="2600" dirty="0">
                <a:solidFill>
                  <a:srgbClr val="4E5865"/>
                </a:solidFill>
              </a:rPr>
              <a:t>if you </a:t>
            </a:r>
            <a:r>
              <a:rPr lang="en-US" sz="2600" dirty="0" err="1">
                <a:solidFill>
                  <a:srgbClr val="4E5865"/>
                </a:solidFill>
              </a:rPr>
              <a:t>qsub</a:t>
            </a:r>
            <a:r>
              <a:rPr lang="en-US" sz="2600" dirty="0">
                <a:solidFill>
                  <a:srgbClr val="4E5865"/>
                </a:solidFill>
              </a:rPr>
              <a:t> from there)</a:t>
            </a:r>
            <a:br>
              <a:rPr lang="en-US" sz="2600" dirty="0">
                <a:solidFill>
                  <a:srgbClr val="4E5865"/>
                </a:solidFill>
              </a:rPr>
            </a:br>
            <a:r>
              <a:rPr lang="en-US" sz="2600" dirty="0">
                <a:solidFill>
                  <a:srgbClr val="4E5865"/>
                </a:solidFill>
              </a:rPr>
              <a:t>Start notebook</a:t>
            </a:r>
          </a:p>
          <a:p>
            <a:pPr marL="361950" indent="0">
              <a:buNone/>
            </a:pPr>
            <a:r>
              <a:rPr lang="en-US" sz="2600" dirty="0">
                <a:solidFill>
                  <a:srgbClr val="4E5865"/>
                </a:solidFill>
                <a:latin typeface="Courier New" panose="02070309020205020404" pitchFamily="49" charset="0"/>
                <a:cs typeface="Courier New" panose="02070309020205020404" pitchFamily="49" charset="0"/>
              </a:rPr>
              <a:t>$ </a:t>
            </a:r>
            <a:r>
              <a:rPr lang="en-US" sz="2600" dirty="0" err="1">
                <a:solidFill>
                  <a:srgbClr val="4E5865"/>
                </a:solidFill>
                <a:latin typeface="Courier New" panose="02070309020205020404" pitchFamily="49" charset="0"/>
                <a:cs typeface="Courier New" panose="02070309020205020404" pitchFamily="49" charset="0"/>
              </a:rPr>
              <a:t>jupyter</a:t>
            </a:r>
            <a:r>
              <a:rPr lang="en-US" sz="2600" dirty="0">
                <a:solidFill>
                  <a:srgbClr val="4E5865"/>
                </a:solidFill>
                <a:latin typeface="Courier New" panose="02070309020205020404" pitchFamily="49" charset="0"/>
                <a:cs typeface="Courier New" panose="02070309020205020404" pitchFamily="49" charset="0"/>
              </a:rPr>
              <a:t> notebook --port ${USER:3} --</a:t>
            </a:r>
            <a:r>
              <a:rPr lang="en-US" sz="2600" dirty="0" err="1">
                <a:solidFill>
                  <a:srgbClr val="4E5865"/>
                </a:solidFill>
                <a:latin typeface="Courier New" panose="02070309020205020404" pitchFamily="49" charset="0"/>
                <a:cs typeface="Courier New" panose="02070309020205020404" pitchFamily="49" charset="0"/>
              </a:rPr>
              <a:t>ip</a:t>
            </a:r>
            <a:r>
              <a:rPr lang="en-US" sz="2600" dirty="0">
                <a:solidFill>
                  <a:srgbClr val="4E5865"/>
                </a:solidFill>
                <a:latin typeface="Courier New" panose="02070309020205020404" pitchFamily="49" charset="0"/>
                <a:cs typeface="Courier New" panose="02070309020205020404" pitchFamily="49" charset="0"/>
              </a:rPr>
              <a:t> $(hostname)</a:t>
            </a:r>
          </a:p>
          <a:p>
            <a:pPr marL="361950" indent="0">
              <a:buNone/>
            </a:pPr>
            <a:r>
              <a:rPr lang="en-US" sz="2600" dirty="0">
                <a:solidFill>
                  <a:srgbClr val="4E5865"/>
                </a:solidFill>
                <a:latin typeface="Courier New" panose="02070309020205020404" pitchFamily="49" charset="0"/>
                <a:cs typeface="Courier New" panose="02070309020205020404" pitchFamily="49" charset="0"/>
              </a:rPr>
              <a:t>$ </a:t>
            </a:r>
            <a:r>
              <a:rPr lang="en-US" sz="2600" dirty="0" err="1">
                <a:solidFill>
                  <a:srgbClr val="4E5865"/>
                </a:solidFill>
                <a:latin typeface="Courier New" panose="02070309020205020404" pitchFamily="49" charset="0"/>
                <a:cs typeface="Courier New" panose="02070309020205020404" pitchFamily="49" charset="0"/>
              </a:rPr>
              <a:t>jupyter</a:t>
            </a:r>
            <a:r>
              <a:rPr lang="en-US" sz="2600" dirty="0">
                <a:solidFill>
                  <a:srgbClr val="4E5865"/>
                </a:solidFill>
                <a:latin typeface="Courier New" panose="02070309020205020404" pitchFamily="49" charset="0"/>
                <a:cs typeface="Courier New" panose="02070309020205020404" pitchFamily="49" charset="0"/>
              </a:rPr>
              <a:t> notebook --port 30468 --</a:t>
            </a:r>
            <a:r>
              <a:rPr lang="en-US" sz="2600" dirty="0" err="1">
                <a:solidFill>
                  <a:srgbClr val="4E5865"/>
                </a:solidFill>
                <a:latin typeface="Courier New" panose="02070309020205020404" pitchFamily="49" charset="0"/>
                <a:cs typeface="Courier New" panose="02070309020205020404" pitchFamily="49" charset="0"/>
              </a:rPr>
              <a:t>ip</a:t>
            </a:r>
            <a:r>
              <a:rPr lang="en-US" sz="2600" dirty="0">
                <a:solidFill>
                  <a:srgbClr val="4E5865"/>
                </a:solidFill>
                <a:latin typeface="Courier New" panose="02070309020205020404" pitchFamily="49" charset="0"/>
                <a:cs typeface="Courier New" panose="02070309020205020404" pitchFamily="49" charset="0"/>
              </a:rPr>
              <a:t> $(hostname)</a:t>
            </a:r>
          </a:p>
          <a:p>
            <a:pPr marL="361950" indent="0">
              <a:buNone/>
            </a:pPr>
            <a:r>
              <a:rPr lang="nl-BE" sz="2600" dirty="0">
                <a:solidFill>
                  <a:srgbClr val="4E5865"/>
                </a:solidFill>
                <a:cs typeface="Courier New" panose="02070309020205020404" pitchFamily="49" charset="0"/>
              </a:rPr>
              <a:t>Open </a:t>
            </a:r>
            <a:r>
              <a:rPr lang="nl-BE" sz="2600" dirty="0" err="1">
                <a:solidFill>
                  <a:srgbClr val="4E5865"/>
                </a:solidFill>
                <a:cs typeface="Courier New" panose="02070309020205020404" pitchFamily="49" charset="0"/>
              </a:rPr>
              <a:t>the</a:t>
            </a:r>
            <a:r>
              <a:rPr lang="nl-BE" sz="2600" dirty="0">
                <a:solidFill>
                  <a:srgbClr val="4E5865"/>
                </a:solidFill>
                <a:cs typeface="Courier New" panose="02070309020205020404" pitchFamily="49" charset="0"/>
              </a:rPr>
              <a:t> link in </a:t>
            </a:r>
            <a:r>
              <a:rPr lang="nl-BE" sz="2600" dirty="0" err="1">
                <a:solidFill>
                  <a:srgbClr val="4E5865"/>
                </a:solidFill>
                <a:cs typeface="Courier New" panose="02070309020205020404" pitchFamily="49" charset="0"/>
              </a:rPr>
              <a:t>the</a:t>
            </a:r>
            <a:r>
              <a:rPr lang="nl-BE" sz="2600" dirty="0">
                <a:solidFill>
                  <a:srgbClr val="4E5865"/>
                </a:solidFill>
                <a:cs typeface="Courier New" panose="02070309020205020404" pitchFamily="49" charset="0"/>
              </a:rPr>
              <a:t> browser in NX </a:t>
            </a:r>
            <a:r>
              <a:rPr lang="nl-BE" sz="2600" dirty="0" err="1">
                <a:solidFill>
                  <a:srgbClr val="4E5865"/>
                </a:solidFill>
                <a:cs typeface="Courier New" panose="02070309020205020404" pitchFamily="49" charset="0"/>
              </a:rPr>
              <a:t>and</a:t>
            </a:r>
            <a:r>
              <a:rPr lang="nl-BE" sz="2600" dirty="0">
                <a:solidFill>
                  <a:srgbClr val="4E5865"/>
                </a:solidFill>
                <a:cs typeface="Courier New" panose="02070309020205020404" pitchFamily="49" charset="0"/>
              </a:rPr>
              <a:t> test </a:t>
            </a:r>
            <a:r>
              <a:rPr lang="nl-BE" sz="2600" dirty="0" err="1">
                <a:solidFill>
                  <a:srgbClr val="4E5865"/>
                </a:solidFill>
                <a:cs typeface="Courier New" panose="02070309020205020404" pitchFamily="49" charset="0"/>
              </a:rPr>
              <a:t>your</a:t>
            </a:r>
            <a:r>
              <a:rPr lang="nl-BE" sz="2600" dirty="0">
                <a:solidFill>
                  <a:srgbClr val="4E5865"/>
                </a:solidFill>
                <a:cs typeface="Courier New" panose="02070309020205020404" pitchFamily="49" charset="0"/>
              </a:rPr>
              <a:t> notebook</a:t>
            </a:r>
          </a:p>
        </p:txBody>
      </p:sp>
      <p:sp>
        <p:nvSpPr>
          <p:cNvPr id="10" name="Slide Number Placeholder 5">
            <a:extLst>
              <a:ext uri="{FF2B5EF4-FFF2-40B4-BE49-F238E27FC236}">
                <a16:creationId xmlns:a16="http://schemas.microsoft.com/office/drawing/2014/main" id="{A5B30D68-186D-45F9-BEB0-589C494268F8}"/>
              </a:ext>
            </a:extLst>
          </p:cNvPr>
          <p:cNvSpPr>
            <a:spLocks noGrp="1"/>
          </p:cNvSpPr>
          <p:nvPr>
            <p:ph type="sldNum" sz="quarter" idx="12"/>
          </p:nvPr>
        </p:nvSpPr>
        <p:spPr>
          <a:xfrm>
            <a:off x="5844850" y="6384344"/>
            <a:ext cx="502300" cy="365125"/>
          </a:xfrm>
        </p:spPr>
        <p:txBody>
          <a:bodyPr/>
          <a:lstStyle/>
          <a:p>
            <a:fld id="{A2912448-FEEC-49E8-9588-2DF1F90D57C2}" type="slidenum">
              <a:rPr lang="en-US" smtClean="0"/>
              <a:t>167</a:t>
            </a:fld>
            <a:endParaRPr lang="en-US" dirty="0"/>
          </a:p>
        </p:txBody>
      </p:sp>
      <p:sp>
        <p:nvSpPr>
          <p:cNvPr id="9" name="Freeform 88">
            <a:extLst>
              <a:ext uri="{FF2B5EF4-FFF2-40B4-BE49-F238E27FC236}">
                <a16:creationId xmlns:a16="http://schemas.microsoft.com/office/drawing/2014/main" id="{78FFB05A-285A-4964-8605-BBA591D56CA2}"/>
              </a:ext>
            </a:extLst>
          </p:cNvPr>
          <p:cNvSpPr>
            <a:spLocks noEditPoints="1"/>
          </p:cNvSpPr>
          <p:nvPr/>
        </p:nvSpPr>
        <p:spPr bwMode="auto">
          <a:xfrm>
            <a:off x="287384" y="1639662"/>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3" name="Freeform 88">
            <a:extLst>
              <a:ext uri="{FF2B5EF4-FFF2-40B4-BE49-F238E27FC236}">
                <a16:creationId xmlns:a16="http://schemas.microsoft.com/office/drawing/2014/main" id="{D00A06FB-9EC6-47F1-8614-0E4A5529A9F9}"/>
              </a:ext>
            </a:extLst>
          </p:cNvPr>
          <p:cNvSpPr>
            <a:spLocks noEditPoints="1"/>
          </p:cNvSpPr>
          <p:nvPr/>
        </p:nvSpPr>
        <p:spPr bwMode="auto">
          <a:xfrm>
            <a:off x="281912" y="3058110"/>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Freeform 88">
            <a:extLst>
              <a:ext uri="{FF2B5EF4-FFF2-40B4-BE49-F238E27FC236}">
                <a16:creationId xmlns:a16="http://schemas.microsoft.com/office/drawing/2014/main" id="{5B24FBC8-96C3-4BAC-BFE7-A68F0A31EDD9}"/>
              </a:ext>
            </a:extLst>
          </p:cNvPr>
          <p:cNvSpPr>
            <a:spLocks noEditPoints="1"/>
          </p:cNvSpPr>
          <p:nvPr/>
        </p:nvSpPr>
        <p:spPr bwMode="auto">
          <a:xfrm>
            <a:off x="316476" y="3968612"/>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88">
            <a:extLst>
              <a:ext uri="{FF2B5EF4-FFF2-40B4-BE49-F238E27FC236}">
                <a16:creationId xmlns:a16="http://schemas.microsoft.com/office/drawing/2014/main" id="{865ACDC8-39A6-4528-8542-8E16E836D201}"/>
              </a:ext>
            </a:extLst>
          </p:cNvPr>
          <p:cNvSpPr>
            <a:spLocks noEditPoints="1"/>
          </p:cNvSpPr>
          <p:nvPr/>
        </p:nvSpPr>
        <p:spPr bwMode="auto">
          <a:xfrm>
            <a:off x="316476" y="4751900"/>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88">
            <a:extLst>
              <a:ext uri="{FF2B5EF4-FFF2-40B4-BE49-F238E27FC236}">
                <a16:creationId xmlns:a16="http://schemas.microsoft.com/office/drawing/2014/main" id="{DCB5B946-C08C-4907-9BAB-0A4CAB5A6075}"/>
              </a:ext>
            </a:extLst>
          </p:cNvPr>
          <p:cNvSpPr>
            <a:spLocks noEditPoints="1"/>
          </p:cNvSpPr>
          <p:nvPr/>
        </p:nvSpPr>
        <p:spPr bwMode="auto">
          <a:xfrm>
            <a:off x="316477" y="6445690"/>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4" name="Freeform 88">
            <a:extLst>
              <a:ext uri="{FF2B5EF4-FFF2-40B4-BE49-F238E27FC236}">
                <a16:creationId xmlns:a16="http://schemas.microsoft.com/office/drawing/2014/main" id="{4F4182F5-ABFD-46B5-86EB-40BE6D73696C}"/>
              </a:ext>
            </a:extLst>
          </p:cNvPr>
          <p:cNvSpPr>
            <a:spLocks noEditPoints="1"/>
          </p:cNvSpPr>
          <p:nvPr/>
        </p:nvSpPr>
        <p:spPr bwMode="auto">
          <a:xfrm>
            <a:off x="316476" y="6148360"/>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1318493810"/>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ltLang="zh-TW" dirty="0">
                <a:solidFill>
                  <a:srgbClr val="4E5865"/>
                </a:solidFill>
                <a:ea typeface="新細明體" panose="02020500000000000000" pitchFamily="18" charset="-120"/>
              </a:rPr>
              <a:t>demo – worker</a:t>
            </a:r>
            <a:endParaRPr lang="nl-BE" dirty="0">
              <a:solidFill>
                <a:srgbClr val="4E5865"/>
              </a:solidFill>
            </a:endParaRPr>
          </a:p>
        </p:txBody>
      </p:sp>
      <p:sp>
        <p:nvSpPr>
          <p:cNvPr id="3" name="Tijdelijke aanduiding voor inhoud 2"/>
          <p:cNvSpPr>
            <a:spLocks noGrp="1"/>
          </p:cNvSpPr>
          <p:nvPr>
            <p:ph idx="1"/>
          </p:nvPr>
        </p:nvSpPr>
        <p:spPr>
          <a:xfrm>
            <a:off x="957942" y="1639662"/>
            <a:ext cx="11234057" cy="4428000"/>
          </a:xfrm>
        </p:spPr>
        <p:txBody>
          <a:bodyPr/>
          <a:lstStyle/>
          <a:p>
            <a:pPr marL="358775" lvl="2" indent="0">
              <a:buNone/>
            </a:pPr>
            <a:r>
              <a:rPr lang="en-US" altLang="zh-TW" sz="2400" dirty="0">
                <a:solidFill>
                  <a:srgbClr val="4E5865"/>
                </a:solidFill>
                <a:ea typeface="新細明體" panose="02020500000000000000" pitchFamily="18" charset="-120"/>
              </a:rPr>
              <a:t>Copy intro training files </a:t>
            </a:r>
            <a:r>
              <a:rPr lang="en-US" altLang="zh-TW" sz="2400" dirty="0">
                <a:solidFill>
                  <a:srgbClr val="4E5865"/>
                </a:solidFill>
                <a:latin typeface="Courier New" panose="02070309020205020404" pitchFamily="49" charset="0"/>
                <a:ea typeface="新細明體" panose="02020500000000000000" pitchFamily="18" charset="-120"/>
                <a:cs typeface="Courier New" panose="02070309020205020404" pitchFamily="49" charset="0"/>
              </a:rPr>
              <a:t>(/apps/</a:t>
            </a:r>
            <a:r>
              <a:rPr lang="en-US" altLang="zh-TW" sz="2400" dirty="0" err="1">
                <a:solidFill>
                  <a:srgbClr val="4E5865"/>
                </a:solidFill>
                <a:latin typeface="Courier New" panose="02070309020205020404" pitchFamily="49" charset="0"/>
                <a:ea typeface="新細明體" panose="02020500000000000000" pitchFamily="18" charset="-120"/>
                <a:cs typeface="Courier New" panose="02070309020205020404" pitchFamily="49" charset="0"/>
              </a:rPr>
              <a:t>leuven</a:t>
            </a:r>
            <a:r>
              <a:rPr lang="en-US" altLang="zh-TW" sz="2400" dirty="0">
                <a:solidFill>
                  <a:srgbClr val="4E5865"/>
                </a:solidFill>
                <a:latin typeface="Courier New" panose="02070309020205020404" pitchFamily="49" charset="0"/>
                <a:ea typeface="新細明體" panose="02020500000000000000" pitchFamily="18" charset="-120"/>
                <a:cs typeface="Courier New" panose="02070309020205020404" pitchFamily="49" charset="0"/>
              </a:rPr>
              <a:t>/training/worker/</a:t>
            </a:r>
            <a:r>
              <a:rPr lang="en-US" altLang="zh-TW" sz="2400" dirty="0">
                <a:solidFill>
                  <a:srgbClr val="4E5865"/>
                </a:solidFill>
                <a:ea typeface="新細明體" panose="02020500000000000000" pitchFamily="18" charset="-120"/>
                <a:cs typeface="Courier New" panose="02070309020205020404" pitchFamily="49" charset="0"/>
              </a:rPr>
              <a:t>)</a:t>
            </a:r>
            <a:r>
              <a:rPr lang="en-US" altLang="zh-TW" sz="2400" dirty="0">
                <a:solidFill>
                  <a:srgbClr val="4E5865"/>
                </a:solidFill>
                <a:latin typeface="Courier New" panose="02070309020205020404" pitchFamily="49" charset="0"/>
                <a:ea typeface="新細明體" panose="02020500000000000000" pitchFamily="18" charset="-120"/>
                <a:cs typeface="Courier New" panose="02070309020205020404" pitchFamily="49" charset="0"/>
              </a:rPr>
              <a:t> </a:t>
            </a:r>
            <a:r>
              <a:rPr lang="en-US" altLang="zh-TW" sz="2400" dirty="0">
                <a:solidFill>
                  <a:srgbClr val="4E5865"/>
                </a:solidFill>
                <a:ea typeface="新細明體" panose="02020500000000000000" pitchFamily="18" charset="-120"/>
              </a:rPr>
              <a:t>to your </a:t>
            </a:r>
            <a:r>
              <a:rPr lang="en-US" altLang="zh-TW" sz="2400" dirty="0">
                <a:solidFill>
                  <a:srgbClr val="4E5865"/>
                </a:solidFill>
                <a:latin typeface="Courier New" panose="02070309020205020404" pitchFamily="49" charset="0"/>
                <a:ea typeface="新細明體" panose="02020500000000000000" pitchFamily="18" charset="-120"/>
                <a:cs typeface="Courier New" panose="02070309020205020404" pitchFamily="49" charset="0"/>
              </a:rPr>
              <a:t>$VSC_HOME</a:t>
            </a:r>
          </a:p>
          <a:p>
            <a:pPr marL="358775" lvl="2" indent="0">
              <a:buNone/>
            </a:pPr>
            <a:r>
              <a:rPr lang="en-US" altLang="zh-TW" sz="2400" dirty="0">
                <a:solidFill>
                  <a:srgbClr val="4E5865"/>
                </a:solidFill>
                <a:ea typeface="新細明體" panose="02020500000000000000" pitchFamily="18" charset="-120"/>
              </a:rPr>
              <a:t>Go to </a:t>
            </a:r>
            <a:r>
              <a:rPr lang="en-US" altLang="zh-TW" sz="2400" dirty="0">
                <a:solidFill>
                  <a:srgbClr val="4E5865"/>
                </a:solidFill>
                <a:latin typeface="Courier New" panose="02070309020205020404" pitchFamily="49" charset="0"/>
                <a:ea typeface="新細明體" panose="02020500000000000000" pitchFamily="18" charset="-120"/>
                <a:cs typeface="Courier New" panose="02070309020205020404" pitchFamily="49" charset="0"/>
              </a:rPr>
              <a:t>exercise1</a:t>
            </a:r>
            <a:r>
              <a:rPr lang="en-US" altLang="zh-TW" sz="2400" dirty="0">
                <a:solidFill>
                  <a:srgbClr val="4E5865"/>
                </a:solidFill>
                <a:ea typeface="新細明體" panose="02020500000000000000" pitchFamily="18" charset="-120"/>
              </a:rPr>
              <a:t> directory</a:t>
            </a:r>
          </a:p>
          <a:p>
            <a:pPr marL="358775" lvl="2" indent="0">
              <a:buNone/>
            </a:pPr>
            <a:r>
              <a:rPr lang="en-US" altLang="zh-TW" sz="2400" dirty="0">
                <a:solidFill>
                  <a:srgbClr val="4E5865"/>
                </a:solidFill>
                <a:ea typeface="新細明體" panose="02020500000000000000" pitchFamily="18" charset="-120"/>
              </a:rPr>
              <a:t>Submit worker job</a:t>
            </a:r>
          </a:p>
          <a:p>
            <a:pPr marL="358775" lvl="2" indent="0">
              <a:buNone/>
            </a:pPr>
            <a:r>
              <a:rPr lang="en-US" altLang="zh-TW" sz="2400" dirty="0">
                <a:solidFill>
                  <a:srgbClr val="4E5865"/>
                </a:solidFill>
                <a:ea typeface="新細明體" panose="02020500000000000000" pitchFamily="18" charset="-120"/>
              </a:rPr>
              <a:t>Check the output file</a:t>
            </a:r>
          </a:p>
        </p:txBody>
      </p:sp>
      <p:sp>
        <p:nvSpPr>
          <p:cNvPr id="10" name="Slide Number Placeholder 5">
            <a:extLst>
              <a:ext uri="{FF2B5EF4-FFF2-40B4-BE49-F238E27FC236}">
                <a16:creationId xmlns:a16="http://schemas.microsoft.com/office/drawing/2014/main" id="{A5B30D68-186D-45F9-BEB0-589C494268F8}"/>
              </a:ext>
            </a:extLst>
          </p:cNvPr>
          <p:cNvSpPr>
            <a:spLocks noGrp="1"/>
          </p:cNvSpPr>
          <p:nvPr>
            <p:ph type="sldNum" sz="quarter" idx="12"/>
          </p:nvPr>
        </p:nvSpPr>
        <p:spPr>
          <a:xfrm>
            <a:off x="5844850" y="6384344"/>
            <a:ext cx="502300" cy="365125"/>
          </a:xfrm>
        </p:spPr>
        <p:txBody>
          <a:bodyPr/>
          <a:lstStyle/>
          <a:p>
            <a:fld id="{A2912448-FEEC-49E8-9588-2DF1F90D57C2}" type="slidenum">
              <a:rPr lang="en-US" smtClean="0"/>
              <a:t>168</a:t>
            </a:fld>
            <a:endParaRPr lang="en-US" dirty="0"/>
          </a:p>
        </p:txBody>
      </p:sp>
      <p:sp>
        <p:nvSpPr>
          <p:cNvPr id="9" name="Freeform 88">
            <a:extLst>
              <a:ext uri="{FF2B5EF4-FFF2-40B4-BE49-F238E27FC236}">
                <a16:creationId xmlns:a16="http://schemas.microsoft.com/office/drawing/2014/main" id="{78FFB05A-285A-4964-8605-BBA591D56CA2}"/>
              </a:ext>
            </a:extLst>
          </p:cNvPr>
          <p:cNvSpPr>
            <a:spLocks noEditPoints="1"/>
          </p:cNvSpPr>
          <p:nvPr/>
        </p:nvSpPr>
        <p:spPr bwMode="auto">
          <a:xfrm>
            <a:off x="850742" y="1711994"/>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3" name="Freeform 88">
            <a:extLst>
              <a:ext uri="{FF2B5EF4-FFF2-40B4-BE49-F238E27FC236}">
                <a16:creationId xmlns:a16="http://schemas.microsoft.com/office/drawing/2014/main" id="{D00A06FB-9EC6-47F1-8614-0E4A5529A9F9}"/>
              </a:ext>
            </a:extLst>
          </p:cNvPr>
          <p:cNvSpPr>
            <a:spLocks noEditPoints="1"/>
          </p:cNvSpPr>
          <p:nvPr/>
        </p:nvSpPr>
        <p:spPr bwMode="auto">
          <a:xfrm>
            <a:off x="850743" y="2383196"/>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Freeform 88">
            <a:extLst>
              <a:ext uri="{FF2B5EF4-FFF2-40B4-BE49-F238E27FC236}">
                <a16:creationId xmlns:a16="http://schemas.microsoft.com/office/drawing/2014/main" id="{5B24FBC8-96C3-4BAC-BFE7-A68F0A31EDD9}"/>
              </a:ext>
            </a:extLst>
          </p:cNvPr>
          <p:cNvSpPr>
            <a:spLocks noEditPoints="1"/>
          </p:cNvSpPr>
          <p:nvPr/>
        </p:nvSpPr>
        <p:spPr bwMode="auto">
          <a:xfrm>
            <a:off x="850742" y="2837766"/>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88">
            <a:extLst>
              <a:ext uri="{FF2B5EF4-FFF2-40B4-BE49-F238E27FC236}">
                <a16:creationId xmlns:a16="http://schemas.microsoft.com/office/drawing/2014/main" id="{865ACDC8-39A6-4528-8542-8E16E836D201}"/>
              </a:ext>
            </a:extLst>
          </p:cNvPr>
          <p:cNvSpPr>
            <a:spLocks noEditPoints="1"/>
          </p:cNvSpPr>
          <p:nvPr/>
        </p:nvSpPr>
        <p:spPr bwMode="auto">
          <a:xfrm>
            <a:off x="850742" y="3228441"/>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88">
            <a:extLst>
              <a:ext uri="{FF2B5EF4-FFF2-40B4-BE49-F238E27FC236}">
                <a16:creationId xmlns:a16="http://schemas.microsoft.com/office/drawing/2014/main" id="{DCB5B946-C08C-4907-9BAB-0A4CAB5A6075}"/>
              </a:ext>
            </a:extLst>
          </p:cNvPr>
          <p:cNvSpPr>
            <a:spLocks noEditPoints="1"/>
          </p:cNvSpPr>
          <p:nvPr/>
        </p:nvSpPr>
        <p:spPr bwMode="auto">
          <a:xfrm>
            <a:off x="316477" y="6445690"/>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1469677884"/>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668476" y="843262"/>
            <a:ext cx="898137" cy="261610"/>
          </a:xfrm>
          <a:prstGeom prst="rect">
            <a:avLst/>
          </a:prstGeom>
          <a:solidFill>
            <a:schemeClr val="accent1"/>
          </a:solidFill>
        </p:spPr>
        <p:txBody>
          <a:bodyPr wrap="square" rtlCol="0">
            <a:spAutoFit/>
          </a:bodyPr>
          <a:lstStyle/>
          <a:p>
            <a:r>
              <a:rPr lang="en-US" sz="1100" b="1" dirty="0">
                <a:solidFill>
                  <a:schemeClr val="bg1"/>
                </a:solidFill>
                <a:ea typeface="Roboto" panose="02000000000000000000" pitchFamily="2" charset="0"/>
              </a:rPr>
              <a:t>VSC</a:t>
            </a:r>
          </a:p>
        </p:txBody>
      </p:sp>
      <p:sp>
        <p:nvSpPr>
          <p:cNvPr id="9" name="TextBox 8"/>
          <p:cNvSpPr txBox="1"/>
          <p:nvPr/>
        </p:nvSpPr>
        <p:spPr>
          <a:xfrm>
            <a:off x="559533" y="1244807"/>
            <a:ext cx="4231919" cy="584775"/>
          </a:xfrm>
          <a:prstGeom prst="rect">
            <a:avLst/>
          </a:prstGeom>
          <a:noFill/>
        </p:spPr>
        <p:txBody>
          <a:bodyPr wrap="square" rtlCol="0">
            <a:spAutoFit/>
          </a:bodyPr>
          <a:lstStyle/>
          <a:p>
            <a:r>
              <a:rPr lang="en-US" sz="3200" b="1" dirty="0">
                <a:solidFill>
                  <a:schemeClr val="accent6">
                    <a:lumMod val="50000"/>
                  </a:schemeClr>
                </a:solidFill>
                <a:ea typeface="Roboto" panose="02000000000000000000" pitchFamily="2" charset="0"/>
              </a:rPr>
              <a:t>Questions</a:t>
            </a:r>
          </a:p>
        </p:txBody>
      </p:sp>
      <p:sp>
        <p:nvSpPr>
          <p:cNvPr id="10" name="Rectangle 9"/>
          <p:cNvSpPr/>
          <p:nvPr/>
        </p:nvSpPr>
        <p:spPr>
          <a:xfrm>
            <a:off x="559533" y="1877115"/>
            <a:ext cx="11719554" cy="4431983"/>
          </a:xfrm>
          <a:prstGeom prst="rect">
            <a:avLst/>
          </a:prstGeom>
        </p:spPr>
        <p:txBody>
          <a:bodyPr wrap="square">
            <a:spAutoFit/>
          </a:bodyPr>
          <a:lstStyle/>
          <a:p>
            <a:r>
              <a:rPr lang="nl-NL" altLang="en-US" sz="2200" dirty="0"/>
              <a:t>Helpdesk:</a:t>
            </a:r>
            <a:br>
              <a:rPr lang="nl-NL" altLang="en-US" sz="2200" dirty="0"/>
            </a:br>
            <a:r>
              <a:rPr lang="nl-NL" altLang="en-US" sz="2200" dirty="0">
                <a:solidFill>
                  <a:srgbClr val="DB6C30"/>
                </a:solidFill>
                <a:hlinkClick r:id="rId2">
                  <a:extLst>
                    <a:ext uri="{A12FA001-AC4F-418D-AE19-62706E023703}">
                      <ahyp:hlinkClr xmlns:ahyp="http://schemas.microsoft.com/office/drawing/2018/hyperlinkcolor" val="tx"/>
                    </a:ext>
                  </a:extLst>
                </a:hlinkClick>
              </a:rPr>
              <a:t>hpcinfo@kuleuven.be</a:t>
            </a:r>
            <a:r>
              <a:rPr lang="pl-PL" altLang="en-US" sz="2200" dirty="0">
                <a:solidFill>
                  <a:srgbClr val="DB6C30"/>
                </a:solidFill>
              </a:rPr>
              <a:t> </a:t>
            </a:r>
            <a:r>
              <a:rPr lang="pl-PL" altLang="en-US" sz="2200" dirty="0"/>
              <a:t>or </a:t>
            </a:r>
            <a:r>
              <a:rPr lang="pl-PL" altLang="en-US" sz="2200" dirty="0">
                <a:solidFill>
                  <a:srgbClr val="DB6C30"/>
                </a:solidFill>
                <a:hlinkClick r:id="rId3">
                  <a:extLst>
                    <a:ext uri="{A12FA001-AC4F-418D-AE19-62706E023703}">
                      <ahyp:hlinkClr xmlns:ahyp="http://schemas.microsoft.com/office/drawing/2018/hyperlinkcolor" val="tx"/>
                    </a:ext>
                  </a:extLst>
                </a:hlinkClick>
              </a:rPr>
              <a:t>https://admin.kuleuven.be/icts/HPCinfo_form/HPC-info-formulier</a:t>
            </a:r>
            <a:endParaRPr lang="pl-PL" altLang="en-US" sz="2200" dirty="0">
              <a:solidFill>
                <a:srgbClr val="DB6C30"/>
              </a:solidFill>
            </a:endParaRPr>
          </a:p>
          <a:p>
            <a:endParaRPr lang="nl-NL" altLang="en-US" sz="2200" dirty="0">
              <a:solidFill>
                <a:srgbClr val="DB6C30"/>
              </a:solidFill>
            </a:endParaRPr>
          </a:p>
          <a:p>
            <a:r>
              <a:rPr lang="nl-NL" altLang="en-US" sz="2200" dirty="0"/>
              <a:t>VSC web site:</a:t>
            </a:r>
            <a:br>
              <a:rPr lang="nl-NL" altLang="en-US" sz="2200" dirty="0"/>
            </a:br>
            <a:r>
              <a:rPr lang="nl-BE" altLang="en-US" sz="2200" dirty="0">
                <a:solidFill>
                  <a:srgbClr val="DB6C30"/>
                </a:solidFill>
                <a:hlinkClick r:id="rId4">
                  <a:extLst>
                    <a:ext uri="{A12FA001-AC4F-418D-AE19-62706E023703}">
                      <ahyp:hlinkClr xmlns:ahyp="http://schemas.microsoft.com/office/drawing/2018/hyperlinkcolor" val="tx"/>
                    </a:ext>
                  </a:extLst>
                </a:hlinkClick>
              </a:rPr>
              <a:t>http://www.vscentrum.be/</a:t>
            </a:r>
            <a:endParaRPr lang="nl-BE" altLang="en-US" sz="2200" dirty="0">
              <a:solidFill>
                <a:srgbClr val="DB6C30"/>
              </a:solidFill>
            </a:endParaRPr>
          </a:p>
          <a:p>
            <a:endParaRPr lang="en-US" altLang="en-US" sz="2200" dirty="0"/>
          </a:p>
          <a:p>
            <a:r>
              <a:rPr lang="en-US" altLang="en-US" sz="2200" dirty="0"/>
              <a:t>VSC documentation: </a:t>
            </a:r>
            <a:r>
              <a:rPr lang="nl-BE" sz="2000" dirty="0">
                <a:solidFill>
                  <a:srgbClr val="DB6C30"/>
                </a:solidFill>
                <a:hlinkClick r:id="rId5">
                  <a:extLst>
                    <a:ext uri="{A12FA001-AC4F-418D-AE19-62706E023703}">
                      <ahyp:hlinkClr xmlns:ahyp="http://schemas.microsoft.com/office/drawing/2018/hyperlinkcolor" val="tx"/>
                    </a:ext>
                  </a:extLst>
                </a:hlinkClick>
              </a:rPr>
              <a:t>https://vlaams-supercomputing-centrum-vscdocumentation.readthedocs-hosted.com/en/latest/ </a:t>
            </a:r>
            <a:br>
              <a:rPr lang="nl-BE" sz="2000" dirty="0"/>
            </a:br>
            <a:endParaRPr lang="nl-BE" sz="2000" dirty="0"/>
          </a:p>
          <a:p>
            <a:r>
              <a:rPr lang="en-US" altLang="en-US" sz="2200" dirty="0"/>
              <a:t>VSC agenda: training sessions, events</a:t>
            </a:r>
          </a:p>
          <a:p>
            <a:endParaRPr lang="en-US" altLang="en-US" sz="2200" dirty="0"/>
          </a:p>
          <a:p>
            <a:r>
              <a:rPr lang="en-US" altLang="en-US" sz="2200" dirty="0"/>
              <a:t>Systems status page:</a:t>
            </a:r>
            <a:br>
              <a:rPr lang="en-US" altLang="en-US" sz="2200" dirty="0"/>
            </a:br>
            <a:r>
              <a:rPr lang="nl-BE" altLang="en-US" sz="2200" dirty="0">
                <a:solidFill>
                  <a:srgbClr val="DB6C30"/>
                </a:solidFill>
                <a:hlinkClick r:id="rId6">
                  <a:extLst>
                    <a:ext uri="{A12FA001-AC4F-418D-AE19-62706E023703}">
                      <ahyp:hlinkClr xmlns:ahyp="http://schemas.microsoft.com/office/drawing/2018/hyperlinkcolor" val="tx"/>
                    </a:ext>
                  </a:extLst>
                </a:hlinkClick>
              </a:rPr>
              <a:t>http://status.kuleuven.be/hpc</a:t>
            </a:r>
            <a:endParaRPr lang="pl-PL" altLang="en-US" sz="2200" dirty="0">
              <a:solidFill>
                <a:srgbClr val="DB6C30"/>
              </a:solidFill>
            </a:endParaRPr>
          </a:p>
        </p:txBody>
      </p:sp>
      <p:sp>
        <p:nvSpPr>
          <p:cNvPr id="11" name="Rectangle 10"/>
          <p:cNvSpPr/>
          <p:nvPr/>
        </p:nvSpPr>
        <p:spPr>
          <a:xfrm>
            <a:off x="6920068" y="4816032"/>
            <a:ext cx="251992" cy="369332"/>
          </a:xfrm>
          <a:prstGeom prst="rect">
            <a:avLst/>
          </a:prstGeom>
        </p:spPr>
        <p:txBody>
          <a:bodyPr wrap="none">
            <a:spAutoFit/>
          </a:bodyPr>
          <a:lstStyle/>
          <a:p>
            <a:r>
              <a:rPr lang="en-US">
                <a:solidFill>
                  <a:schemeClr val="accent6">
                    <a:lumMod val="50000"/>
                  </a:schemeClr>
                </a:solidFill>
              </a:rPr>
              <a:t></a:t>
            </a:r>
          </a:p>
        </p:txBody>
      </p:sp>
      <p:sp>
        <p:nvSpPr>
          <p:cNvPr id="13" name="Rectangle 12"/>
          <p:cNvSpPr/>
          <p:nvPr/>
        </p:nvSpPr>
        <p:spPr>
          <a:xfrm>
            <a:off x="6920068" y="5185363"/>
            <a:ext cx="251992" cy="369332"/>
          </a:xfrm>
          <a:prstGeom prst="rect">
            <a:avLst/>
          </a:prstGeom>
        </p:spPr>
        <p:txBody>
          <a:bodyPr wrap="none">
            <a:spAutoFit/>
          </a:bodyPr>
          <a:lstStyle/>
          <a:p>
            <a:r>
              <a:rPr lang="en-US">
                <a:solidFill>
                  <a:schemeClr val="accent6">
                    <a:lumMod val="50000"/>
                  </a:schemeClr>
                </a:solidFill>
              </a:rPr>
              <a:t></a:t>
            </a:r>
          </a:p>
        </p:txBody>
      </p:sp>
      <p:sp>
        <p:nvSpPr>
          <p:cNvPr id="15" name="Rectangle 14"/>
          <p:cNvSpPr/>
          <p:nvPr/>
        </p:nvSpPr>
        <p:spPr>
          <a:xfrm>
            <a:off x="6920068" y="5554695"/>
            <a:ext cx="251992" cy="369332"/>
          </a:xfrm>
          <a:prstGeom prst="rect">
            <a:avLst/>
          </a:prstGeom>
        </p:spPr>
        <p:txBody>
          <a:bodyPr wrap="none">
            <a:spAutoFit/>
          </a:bodyPr>
          <a:lstStyle/>
          <a:p>
            <a:r>
              <a:rPr lang="en-US">
                <a:solidFill>
                  <a:schemeClr val="accent6">
                    <a:lumMod val="50000"/>
                  </a:schemeClr>
                </a:solidFill>
              </a:rPr>
              <a:t></a:t>
            </a:r>
          </a:p>
        </p:txBody>
      </p:sp>
      <p:sp>
        <p:nvSpPr>
          <p:cNvPr id="17" name="Rectangle 16"/>
          <p:cNvSpPr/>
          <p:nvPr/>
        </p:nvSpPr>
        <p:spPr>
          <a:xfrm>
            <a:off x="9376187" y="4816032"/>
            <a:ext cx="251992" cy="369332"/>
          </a:xfrm>
          <a:prstGeom prst="rect">
            <a:avLst/>
          </a:prstGeom>
        </p:spPr>
        <p:txBody>
          <a:bodyPr wrap="none">
            <a:spAutoFit/>
          </a:bodyPr>
          <a:lstStyle/>
          <a:p>
            <a:r>
              <a:rPr lang="en-US">
                <a:solidFill>
                  <a:schemeClr val="accent6">
                    <a:lumMod val="50000"/>
                  </a:schemeClr>
                </a:solidFill>
              </a:rPr>
              <a:t></a:t>
            </a:r>
          </a:p>
        </p:txBody>
      </p:sp>
      <p:sp>
        <p:nvSpPr>
          <p:cNvPr id="19" name="Rectangle 18"/>
          <p:cNvSpPr/>
          <p:nvPr/>
        </p:nvSpPr>
        <p:spPr>
          <a:xfrm>
            <a:off x="9376187" y="5185363"/>
            <a:ext cx="251992" cy="369332"/>
          </a:xfrm>
          <a:prstGeom prst="rect">
            <a:avLst/>
          </a:prstGeom>
        </p:spPr>
        <p:txBody>
          <a:bodyPr wrap="none">
            <a:spAutoFit/>
          </a:bodyPr>
          <a:lstStyle/>
          <a:p>
            <a:r>
              <a:rPr lang="en-US">
                <a:solidFill>
                  <a:schemeClr val="accent6">
                    <a:lumMod val="50000"/>
                  </a:schemeClr>
                </a:solidFill>
              </a:rPr>
              <a:t></a:t>
            </a:r>
          </a:p>
        </p:txBody>
      </p:sp>
      <p:sp>
        <p:nvSpPr>
          <p:cNvPr id="21" name="Rectangle 20"/>
          <p:cNvSpPr/>
          <p:nvPr/>
        </p:nvSpPr>
        <p:spPr>
          <a:xfrm>
            <a:off x="9376187" y="5554695"/>
            <a:ext cx="251992" cy="369332"/>
          </a:xfrm>
          <a:prstGeom prst="rect">
            <a:avLst/>
          </a:prstGeom>
        </p:spPr>
        <p:txBody>
          <a:bodyPr wrap="none">
            <a:spAutoFit/>
          </a:bodyPr>
          <a:lstStyle/>
          <a:p>
            <a:r>
              <a:rPr lang="en-US">
                <a:solidFill>
                  <a:schemeClr val="accent6">
                    <a:lumMod val="50000"/>
                  </a:schemeClr>
                </a:solidFill>
              </a:rPr>
              <a:t></a:t>
            </a:r>
          </a:p>
        </p:txBody>
      </p:sp>
      <p:sp>
        <p:nvSpPr>
          <p:cNvPr id="24" name="Slide Number Placeholder 5">
            <a:extLst>
              <a:ext uri="{FF2B5EF4-FFF2-40B4-BE49-F238E27FC236}">
                <a16:creationId xmlns:a16="http://schemas.microsoft.com/office/drawing/2014/main" id="{5A89C74F-8936-41AF-92D5-F7BAA43574D4}"/>
              </a:ext>
            </a:extLst>
          </p:cNvPr>
          <p:cNvSpPr>
            <a:spLocks noGrp="1"/>
          </p:cNvSpPr>
          <p:nvPr>
            <p:ph type="sldNum" sz="quarter" idx="12"/>
          </p:nvPr>
        </p:nvSpPr>
        <p:spPr>
          <a:xfrm>
            <a:off x="5844850" y="6384344"/>
            <a:ext cx="502300" cy="365125"/>
          </a:xfrm>
        </p:spPr>
        <p:txBody>
          <a:bodyPr/>
          <a:lstStyle/>
          <a:p>
            <a:fld id="{A2912448-FEEC-49E8-9588-2DF1F90D57C2}" type="slidenum">
              <a:rPr lang="en-US" smtClean="0"/>
              <a:t>169</a:t>
            </a:fld>
            <a:endParaRPr lang="en-US" dirty="0"/>
          </a:p>
        </p:txBody>
      </p:sp>
    </p:spTree>
    <p:extLst>
      <p:ext uri="{BB962C8B-B14F-4D97-AF65-F5344CB8AC3E}">
        <p14:creationId xmlns:p14="http://schemas.microsoft.com/office/powerpoint/2010/main" val="1300917897"/>
      </p:ext>
    </p:extLst>
  </p:cSld>
  <p:clrMapOvr>
    <a:masterClrMapping/>
  </p:clrMapOvr>
  <p:transition spd="slow">
    <p:cove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17</a:t>
            </a:fld>
            <a:endParaRPr lang="nl-BE" dirty="0"/>
          </a:p>
        </p:txBody>
      </p:sp>
      <p:sp>
        <p:nvSpPr>
          <p:cNvPr id="49155" name="Rectangle 3"/>
          <p:cNvSpPr>
            <a:spLocks noGrp="1" noChangeArrowheads="1"/>
          </p:cNvSpPr>
          <p:nvPr>
            <p:ph idx="1"/>
          </p:nvPr>
        </p:nvSpPr>
        <p:spPr>
          <a:xfrm>
            <a:off x="624532" y="1538740"/>
            <a:ext cx="5075685" cy="1008112"/>
          </a:xfrm>
          <a:ln w="19050">
            <a:solidFill>
              <a:schemeClr val="accent5"/>
            </a:solidFill>
          </a:ln>
        </p:spPr>
        <p:txBody>
          <a:bodyPr/>
          <a:lstStyle/>
          <a:p>
            <a:pPr>
              <a:buFont typeface="Wingdings" panose="05000000000000000000" pitchFamily="2" charset="2"/>
              <a:buChar char="q"/>
            </a:pPr>
            <a:r>
              <a:rPr lang="en-US" sz="2000" dirty="0"/>
              <a:t> a contractual obligation for the VSC</a:t>
            </a:r>
          </a:p>
          <a:p>
            <a:pPr>
              <a:buFont typeface="Wingdings" panose="05000000000000000000" pitchFamily="2" charset="2"/>
              <a:buChar char="q"/>
            </a:pPr>
            <a:r>
              <a:rPr lang="en-US" sz="2000" dirty="0"/>
              <a:t> helps VSC secure funding</a:t>
            </a:r>
          </a:p>
          <a:p>
            <a:pPr>
              <a:buFont typeface="Wingdings" panose="05000000000000000000" pitchFamily="2" charset="2"/>
              <a:buChar char="q"/>
            </a:pPr>
            <a:r>
              <a:rPr lang="en-US" sz="2000" dirty="0"/>
              <a:t> you will benefit from it in the long run</a:t>
            </a:r>
          </a:p>
        </p:txBody>
      </p:sp>
      <p:sp>
        <p:nvSpPr>
          <p:cNvPr id="49154" name="Rectangle 2"/>
          <p:cNvSpPr>
            <a:spLocks noGrp="1" noChangeArrowheads="1"/>
          </p:cNvSpPr>
          <p:nvPr>
            <p:ph type="title"/>
          </p:nvPr>
        </p:nvSpPr>
        <p:spPr>
          <a:xfrm>
            <a:off x="623392" y="260648"/>
            <a:ext cx="9108400" cy="683976"/>
          </a:xfrm>
        </p:spPr>
        <p:txBody>
          <a:bodyPr>
            <a:normAutofit/>
          </a:bodyPr>
          <a:lstStyle/>
          <a:p>
            <a:r>
              <a:rPr lang="en-US" altLang="en-US" dirty="0"/>
              <a:t>To Acknowledge VSC in publications</a:t>
            </a:r>
            <a:endParaRPr lang="nl-NL" altLang="en-US" dirty="0"/>
          </a:p>
        </p:txBody>
      </p:sp>
      <p:grpSp>
        <p:nvGrpSpPr>
          <p:cNvPr id="4" name="Group 3"/>
          <p:cNvGrpSpPr/>
          <p:nvPr/>
        </p:nvGrpSpPr>
        <p:grpSpPr>
          <a:xfrm>
            <a:off x="5951983" y="3212976"/>
            <a:ext cx="5112877" cy="2088232"/>
            <a:chOff x="5951983" y="2708920"/>
            <a:chExt cx="5112877" cy="2088232"/>
          </a:xfrm>
        </p:grpSpPr>
        <p:sp>
          <p:nvSpPr>
            <p:cNvPr id="6" name="Rectangle 3"/>
            <p:cNvSpPr txBox="1">
              <a:spLocks noChangeArrowheads="1"/>
            </p:cNvSpPr>
            <p:nvPr/>
          </p:nvSpPr>
          <p:spPr>
            <a:xfrm>
              <a:off x="5951983" y="3140968"/>
              <a:ext cx="5112877" cy="1656184"/>
            </a:xfrm>
            <a:prstGeom prst="rect">
              <a:avLst/>
            </a:prstGeom>
            <a:ln w="19050">
              <a:solidFill>
                <a:schemeClr val="accent5"/>
              </a:solidFill>
            </a:ln>
          </p:spPr>
          <p:txBody>
            <a:bodyPr vert="horz" lIns="0" tIns="0" rIns="0" bIns="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Open Sans Extrabold" panose="020B0906030804020204" pitchFamily="34" charset="0"/>
                  <a:cs typeface="Open Sans Extrabold" panose="020B0906030804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Open Sans Extrabold" panose="020B0906030804020204" pitchFamily="34" charset="0"/>
                  <a:cs typeface="Open Sans Extrabold" panose="020B0906030804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Open Sans Extrabold" panose="020B0906030804020204" pitchFamily="34" charset="0"/>
                  <a:cs typeface="Open Sans Extrabold" panose="020B0906030804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2000" i="1" dirty="0"/>
                <a:t>The computational resources and services used in this work were provided by the VSC (Flemish Supercomputer Center), funded by the Research Foundation - Flanders (FWO) and the Flemish Government – department EWI.</a:t>
              </a:r>
              <a:endParaRPr lang="en-US" sz="2000" dirty="0"/>
            </a:p>
          </p:txBody>
        </p:sp>
        <p:sp>
          <p:nvSpPr>
            <p:cNvPr id="8" name="Rectangle 7"/>
            <p:cNvSpPr/>
            <p:nvPr/>
          </p:nvSpPr>
          <p:spPr>
            <a:xfrm>
              <a:off x="8976628" y="2708920"/>
              <a:ext cx="2088232"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 English</a:t>
              </a:r>
              <a:endParaRPr lang="nl-BE" dirty="0"/>
            </a:p>
          </p:txBody>
        </p:sp>
      </p:grpSp>
      <p:sp>
        <p:nvSpPr>
          <p:cNvPr id="10" name="Rectangle 9"/>
          <p:cNvSpPr/>
          <p:nvPr/>
        </p:nvSpPr>
        <p:spPr>
          <a:xfrm>
            <a:off x="3611985" y="1106692"/>
            <a:ext cx="2088232"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Why?</a:t>
            </a:r>
            <a:endParaRPr lang="nl-BE" dirty="0"/>
          </a:p>
        </p:txBody>
      </p:sp>
      <p:grpSp>
        <p:nvGrpSpPr>
          <p:cNvPr id="7" name="Group 6"/>
          <p:cNvGrpSpPr/>
          <p:nvPr/>
        </p:nvGrpSpPr>
        <p:grpSpPr>
          <a:xfrm>
            <a:off x="624532" y="3212976"/>
            <a:ext cx="5078090" cy="2088232"/>
            <a:chOff x="624532" y="2708920"/>
            <a:chExt cx="5078090" cy="2088232"/>
          </a:xfrm>
        </p:grpSpPr>
        <p:sp>
          <p:nvSpPr>
            <p:cNvPr id="5" name="Rectangle 3"/>
            <p:cNvSpPr txBox="1">
              <a:spLocks noChangeArrowheads="1"/>
            </p:cNvSpPr>
            <p:nvPr/>
          </p:nvSpPr>
          <p:spPr>
            <a:xfrm>
              <a:off x="624532" y="3140968"/>
              <a:ext cx="5075685" cy="1656184"/>
            </a:xfrm>
            <a:prstGeom prst="rect">
              <a:avLst/>
            </a:prstGeom>
            <a:ln w="19050">
              <a:solidFill>
                <a:schemeClr val="accent5"/>
              </a:solidFill>
            </a:ln>
          </p:spPr>
          <p:txBody>
            <a:bodyPr vert="horz" lIns="0" tIns="0" rIns="0" bIns="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Open Sans Extrabold" panose="020B0906030804020204" pitchFamily="34" charset="0"/>
                  <a:cs typeface="Open Sans Extrabold" panose="020B0906030804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Open Sans Extrabold" panose="020B0906030804020204" pitchFamily="34" charset="0"/>
                  <a:cs typeface="Open Sans Extrabold" panose="020B0906030804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Open Sans Extrabold" panose="020B0906030804020204" pitchFamily="34" charset="0"/>
                  <a:cs typeface="Open Sans Extrabold" panose="020B0906030804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2000" i="1" dirty="0"/>
                <a:t>De </a:t>
              </a:r>
              <a:r>
                <a:rPr lang="en-US" sz="2000" i="1" dirty="0" err="1"/>
                <a:t>rekeninfrastructuur</a:t>
              </a:r>
              <a:r>
                <a:rPr lang="en-US" sz="2000" i="1" dirty="0"/>
                <a:t> </a:t>
              </a:r>
              <a:r>
                <a:rPr lang="en-US" sz="2000" i="1" dirty="0" err="1"/>
                <a:t>en</a:t>
              </a:r>
              <a:r>
                <a:rPr lang="en-US" sz="2000" i="1" dirty="0"/>
                <a:t> </a:t>
              </a:r>
              <a:r>
                <a:rPr lang="en-US" sz="2000" i="1" dirty="0" err="1"/>
                <a:t>dienstverlening</a:t>
              </a:r>
              <a:r>
                <a:rPr lang="en-US" sz="2000" i="1" dirty="0"/>
                <a:t> </a:t>
              </a:r>
              <a:r>
                <a:rPr lang="en-US" sz="2000" i="1" dirty="0" err="1"/>
                <a:t>gebruikt</a:t>
              </a:r>
              <a:r>
                <a:rPr lang="en-US" sz="2000" i="1" dirty="0"/>
                <a:t> in </a:t>
              </a:r>
              <a:r>
                <a:rPr lang="en-US" sz="2000" i="1" dirty="0" err="1"/>
                <a:t>dit</a:t>
              </a:r>
              <a:r>
                <a:rPr lang="en-US" sz="2000" i="1" dirty="0"/>
                <a:t> </a:t>
              </a:r>
              <a:r>
                <a:rPr lang="en-US" sz="2000" i="1" dirty="0" err="1"/>
                <a:t>werk</a:t>
              </a:r>
              <a:r>
                <a:rPr lang="en-US" sz="2000" i="1" dirty="0"/>
                <a:t>, </a:t>
              </a:r>
              <a:r>
                <a:rPr lang="en-US" sz="2000" i="1" dirty="0" err="1"/>
                <a:t>werd</a:t>
              </a:r>
              <a:r>
                <a:rPr lang="en-US" sz="2000" i="1" dirty="0"/>
                <a:t> </a:t>
              </a:r>
              <a:r>
                <a:rPr lang="en-US" sz="2000" i="1" dirty="0" err="1"/>
                <a:t>voorzien</a:t>
              </a:r>
              <a:r>
                <a:rPr lang="en-US" sz="2000" i="1" dirty="0"/>
                <a:t> door het VSC (</a:t>
              </a:r>
              <a:r>
                <a:rPr lang="en-US" sz="2000" i="1" dirty="0" err="1"/>
                <a:t>Vlaams</a:t>
              </a:r>
              <a:r>
                <a:rPr lang="en-US" sz="2000" i="1" dirty="0"/>
                <a:t> Supercomputer Centrum), </a:t>
              </a:r>
              <a:r>
                <a:rPr lang="en-US" sz="2000" i="1" dirty="0" err="1"/>
                <a:t>gefinancierd</a:t>
              </a:r>
              <a:r>
                <a:rPr lang="en-US" sz="2000" i="1" dirty="0"/>
                <a:t> door het FWO </a:t>
              </a:r>
              <a:r>
                <a:rPr lang="en-US" sz="2000" i="1" dirty="0" err="1"/>
                <a:t>en</a:t>
              </a:r>
              <a:r>
                <a:rPr lang="en-US" sz="2000" i="1" dirty="0"/>
                <a:t> de </a:t>
              </a:r>
              <a:r>
                <a:rPr lang="en-US" sz="2000" i="1" dirty="0" err="1"/>
                <a:t>Vlaamse</a:t>
              </a:r>
              <a:r>
                <a:rPr lang="en-US" sz="2000" i="1" dirty="0"/>
                <a:t> </a:t>
              </a:r>
              <a:r>
                <a:rPr lang="en-US" sz="2000" i="1" dirty="0" err="1"/>
                <a:t>regering</a:t>
              </a:r>
              <a:r>
                <a:rPr lang="en-US" sz="2000" i="1" dirty="0"/>
                <a:t> – </a:t>
              </a:r>
              <a:r>
                <a:rPr lang="en-US" sz="2000" i="1" dirty="0" err="1"/>
                <a:t>departement</a:t>
              </a:r>
              <a:r>
                <a:rPr lang="en-US" sz="2000" i="1" dirty="0"/>
                <a:t> EWI.</a:t>
              </a:r>
              <a:endParaRPr lang="en-US" sz="2000" dirty="0"/>
            </a:p>
          </p:txBody>
        </p:sp>
        <p:sp>
          <p:nvSpPr>
            <p:cNvPr id="11" name="Rectangle 10"/>
            <p:cNvSpPr/>
            <p:nvPr/>
          </p:nvSpPr>
          <p:spPr>
            <a:xfrm>
              <a:off x="3614390" y="2708920"/>
              <a:ext cx="2088232"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 het </a:t>
              </a:r>
              <a:r>
                <a:rPr lang="en-US" dirty="0" err="1"/>
                <a:t>nederlands</a:t>
              </a:r>
              <a:endParaRPr lang="nl-BE" dirty="0"/>
            </a:p>
          </p:txBody>
        </p:sp>
      </p:grpSp>
      <p:grpSp>
        <p:nvGrpSpPr>
          <p:cNvPr id="9" name="Group 8"/>
          <p:cNvGrpSpPr/>
          <p:nvPr/>
        </p:nvGrpSpPr>
        <p:grpSpPr>
          <a:xfrm>
            <a:off x="5989175" y="1106692"/>
            <a:ext cx="5075685" cy="1440160"/>
            <a:chOff x="5989175" y="1106692"/>
            <a:chExt cx="5075685" cy="1440160"/>
          </a:xfrm>
        </p:grpSpPr>
        <p:sp>
          <p:nvSpPr>
            <p:cNvPr id="3" name="Rectangle 2"/>
            <p:cNvSpPr/>
            <p:nvPr/>
          </p:nvSpPr>
          <p:spPr>
            <a:xfrm>
              <a:off x="8976628" y="1106692"/>
              <a:ext cx="2088232"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KU Leuven</a:t>
              </a:r>
              <a:endParaRPr lang="nl-BE" dirty="0"/>
            </a:p>
          </p:txBody>
        </p:sp>
        <p:sp>
          <p:nvSpPr>
            <p:cNvPr id="13" name="Rectangle 3"/>
            <p:cNvSpPr txBox="1">
              <a:spLocks noChangeArrowheads="1"/>
            </p:cNvSpPr>
            <p:nvPr/>
          </p:nvSpPr>
          <p:spPr>
            <a:xfrm>
              <a:off x="5989175" y="1538740"/>
              <a:ext cx="5075685" cy="1008112"/>
            </a:xfrm>
            <a:prstGeom prst="rect">
              <a:avLst/>
            </a:prstGeom>
            <a:ln w="19050">
              <a:solidFill>
                <a:schemeClr val="accent5"/>
              </a:solidFill>
            </a:ln>
          </p:spPr>
          <p:txBody>
            <a:bodyPr vert="horz" lIns="0" tIns="0" rIns="0" bIns="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Open Sans Extrabold" panose="020B0906030804020204" pitchFamily="34" charset="0"/>
                  <a:cs typeface="Open Sans Extrabold" panose="020B0906030804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Open Sans Extrabold" panose="020B0906030804020204" pitchFamily="34" charset="0"/>
                  <a:cs typeface="Open Sans Extrabold" panose="020B0906030804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Open Sans Extrabold" panose="020B0906030804020204" pitchFamily="34" charset="0"/>
                  <a:cs typeface="Open Sans Extrabold" panose="020B0906030804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buFont typeface="Wingdings" panose="05000000000000000000" pitchFamily="2" charset="2"/>
                <a:buChar char="q"/>
              </a:pPr>
              <a:r>
                <a:rPr lang="en-US" sz="2000" dirty="0"/>
                <a:t> add the relevant papers to the virtual collection "High Performance Computing" in </a:t>
              </a:r>
              <a:r>
                <a:rPr lang="en-US" sz="2000" dirty="0" err="1"/>
                <a:t>Lirias</a:t>
              </a:r>
              <a:endParaRPr lang="en-US" sz="2000" dirty="0"/>
            </a:p>
          </p:txBody>
        </p:sp>
      </p:grpSp>
    </p:spTree>
    <p:extLst>
      <p:ext uri="{BB962C8B-B14F-4D97-AF65-F5344CB8AC3E}">
        <p14:creationId xmlns:p14="http://schemas.microsoft.com/office/powerpoint/2010/main" val="265340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ltLang="zh-TW" dirty="0">
                <a:solidFill>
                  <a:srgbClr val="4E5865"/>
                </a:solidFill>
                <a:ea typeface="新細明體" panose="02020500000000000000" pitchFamily="18" charset="-120"/>
              </a:rPr>
              <a:t>demo – </a:t>
            </a:r>
            <a:r>
              <a:rPr lang="en-US" altLang="zh-TW" dirty="0" err="1">
                <a:solidFill>
                  <a:srgbClr val="4E5865"/>
                </a:solidFill>
                <a:ea typeface="新細明體" panose="02020500000000000000" pitchFamily="18" charset="-120"/>
              </a:rPr>
              <a:t>conda</a:t>
            </a:r>
            <a:r>
              <a:rPr lang="en-US" altLang="zh-TW" dirty="0">
                <a:solidFill>
                  <a:srgbClr val="4E5865"/>
                </a:solidFill>
                <a:ea typeface="新細明體" panose="02020500000000000000" pitchFamily="18" charset="-120"/>
              </a:rPr>
              <a:t> installation</a:t>
            </a:r>
            <a:endParaRPr lang="nl-BE" dirty="0">
              <a:solidFill>
                <a:srgbClr val="4E5865"/>
              </a:solidFill>
            </a:endParaRPr>
          </a:p>
        </p:txBody>
      </p:sp>
      <p:sp>
        <p:nvSpPr>
          <p:cNvPr id="3" name="Tijdelijke aanduiding voor inhoud 2"/>
          <p:cNvSpPr>
            <a:spLocks noGrp="1"/>
          </p:cNvSpPr>
          <p:nvPr>
            <p:ph idx="1"/>
          </p:nvPr>
        </p:nvSpPr>
        <p:spPr>
          <a:xfrm>
            <a:off x="287384" y="1619999"/>
            <a:ext cx="11817530" cy="4872875"/>
          </a:xfrm>
        </p:spPr>
        <p:txBody>
          <a:bodyPr/>
          <a:lstStyle/>
          <a:p>
            <a:pPr marL="357188" lvl="2" indent="0">
              <a:buNone/>
            </a:pPr>
            <a:r>
              <a:rPr lang="en-US" altLang="zh-TW" sz="2400" dirty="0">
                <a:solidFill>
                  <a:srgbClr val="4E5865"/>
                </a:solidFill>
                <a:ea typeface="新細明體" panose="02020500000000000000" pitchFamily="18" charset="-120"/>
              </a:rPr>
              <a:t>Install </a:t>
            </a:r>
            <a:r>
              <a:rPr lang="en-US" altLang="zh-TW" sz="2400" dirty="0" err="1">
                <a:solidFill>
                  <a:srgbClr val="4E5865"/>
                </a:solidFill>
                <a:ea typeface="新細明體" panose="02020500000000000000" pitchFamily="18" charset="-120"/>
              </a:rPr>
              <a:t>miniconda</a:t>
            </a:r>
            <a:r>
              <a:rPr lang="en-US" altLang="zh-TW" sz="2400" dirty="0">
                <a:solidFill>
                  <a:srgbClr val="4E5865"/>
                </a:solidFill>
                <a:ea typeface="新細明體" panose="02020500000000000000" pitchFamily="18" charset="-120"/>
              </a:rPr>
              <a:t> in your </a:t>
            </a:r>
            <a:r>
              <a:rPr lang="en-US" altLang="zh-TW" sz="2400" dirty="0">
                <a:solidFill>
                  <a:srgbClr val="4E5865"/>
                </a:solidFill>
                <a:latin typeface="Courier New" panose="02070309020205020404" pitchFamily="49" charset="0"/>
                <a:ea typeface="新細明體" panose="02020500000000000000" pitchFamily="18" charset="-120"/>
                <a:cs typeface="Courier New" panose="02070309020205020404" pitchFamily="49" charset="0"/>
              </a:rPr>
              <a:t>$VSC_DATA </a:t>
            </a:r>
            <a:r>
              <a:rPr lang="en-US" altLang="zh-TW" sz="2400" dirty="0">
                <a:solidFill>
                  <a:srgbClr val="4E5865"/>
                </a:solidFill>
                <a:ea typeface="新細明體" panose="02020500000000000000" pitchFamily="18" charset="-120"/>
              </a:rPr>
              <a:t>directory</a:t>
            </a:r>
          </a:p>
          <a:p>
            <a:r>
              <a:rPr lang="nl-BE" sz="2000" dirty="0">
                <a:solidFill>
                  <a:srgbClr val="4E5865"/>
                </a:solidFill>
                <a:latin typeface="Courier New" panose="02070309020205020404" pitchFamily="49" charset="0"/>
                <a:cs typeface="Courier New" panose="02070309020205020404" pitchFamily="49" charset="0"/>
              </a:rPr>
              <a:t>$ </a:t>
            </a:r>
            <a:r>
              <a:rPr lang="nl-BE" sz="2000" dirty="0" err="1">
                <a:latin typeface="Courier New" panose="02070309020205020404" pitchFamily="49" charset="0"/>
                <a:cs typeface="Courier New" panose="02070309020205020404" pitchFamily="49" charset="0"/>
              </a:rPr>
              <a:t>wget</a:t>
            </a:r>
            <a:r>
              <a:rPr lang="nl-BE" sz="2000" dirty="0">
                <a:latin typeface="Courier New" panose="02070309020205020404" pitchFamily="49" charset="0"/>
                <a:cs typeface="Courier New" panose="02070309020205020404" pitchFamily="49" charset="0"/>
              </a:rPr>
              <a:t> https://repo.continuum.io/miniconda/Miniconda3-latest-Linux-x86_64.sh </a:t>
            </a:r>
          </a:p>
          <a:p>
            <a:r>
              <a:rPr lang="it-IT" sz="2000" dirty="0">
                <a:latin typeface="Courier New" panose="02070309020205020404" pitchFamily="49" charset="0"/>
                <a:cs typeface="Courier New" panose="02070309020205020404" pitchFamily="49" charset="0"/>
              </a:rPr>
              <a:t>$ </a:t>
            </a:r>
            <a:r>
              <a:rPr lang="it-IT" sz="2000" dirty="0" err="1">
                <a:latin typeface="Courier New" panose="02070309020205020404" pitchFamily="49" charset="0"/>
                <a:cs typeface="Courier New" panose="02070309020205020404" pitchFamily="49" charset="0"/>
              </a:rPr>
              <a:t>bash</a:t>
            </a:r>
            <a:r>
              <a:rPr lang="it-IT" sz="2000" dirty="0">
                <a:latin typeface="Courier New" panose="02070309020205020404" pitchFamily="49" charset="0"/>
                <a:cs typeface="Courier New" panose="02070309020205020404" pitchFamily="49" charset="0"/>
              </a:rPr>
              <a:t> Miniconda3-latest-Linux-x86_64.sh –b -p $VSC_DATA/miniconda3 </a:t>
            </a:r>
          </a:p>
          <a:p>
            <a:pPr marL="357188" indent="0">
              <a:buNone/>
            </a:pPr>
            <a:r>
              <a:rPr lang="nl-BE" sz="2400" dirty="0" err="1">
                <a:solidFill>
                  <a:srgbClr val="4E5865"/>
                </a:solidFill>
                <a:cs typeface="Courier New" panose="02070309020205020404" pitchFamily="49" charset="0"/>
              </a:rPr>
              <a:t>Create</a:t>
            </a:r>
            <a:r>
              <a:rPr lang="nl-BE" sz="2400" dirty="0">
                <a:solidFill>
                  <a:srgbClr val="4E5865"/>
                </a:solidFill>
                <a:cs typeface="Courier New" panose="02070309020205020404" pitchFamily="49" charset="0"/>
              </a:rPr>
              <a:t> </a:t>
            </a:r>
            <a:r>
              <a:rPr lang="nl-BE" sz="2400" dirty="0" err="1">
                <a:solidFill>
                  <a:srgbClr val="4E5865"/>
                </a:solidFill>
                <a:cs typeface="Courier New" panose="02070309020205020404" pitchFamily="49" charset="0"/>
              </a:rPr>
              <a:t>an</a:t>
            </a:r>
            <a:r>
              <a:rPr lang="nl-BE" sz="2400" dirty="0">
                <a:solidFill>
                  <a:srgbClr val="4E5865"/>
                </a:solidFill>
                <a:cs typeface="Courier New" panose="02070309020205020404" pitchFamily="49" charset="0"/>
              </a:rPr>
              <a:t> </a:t>
            </a:r>
            <a:r>
              <a:rPr lang="nl-BE" sz="2400" dirty="0" err="1">
                <a:solidFill>
                  <a:srgbClr val="4E5865"/>
                </a:solidFill>
                <a:cs typeface="Courier New" panose="02070309020205020404" pitchFamily="49" charset="0"/>
              </a:rPr>
              <a:t>init</a:t>
            </a:r>
            <a:r>
              <a:rPr lang="nl-BE" sz="2400" dirty="0">
                <a:solidFill>
                  <a:srgbClr val="4E5865"/>
                </a:solidFill>
                <a:cs typeface="Courier New" panose="02070309020205020404" pitchFamily="49" charset="0"/>
              </a:rPr>
              <a:t> file (.</a:t>
            </a:r>
            <a:r>
              <a:rPr lang="nl-BE" sz="2400" dirty="0" err="1">
                <a:solidFill>
                  <a:srgbClr val="4E5865"/>
                </a:solidFill>
                <a:latin typeface="Courier New" panose="02070309020205020404" pitchFamily="49" charset="0"/>
                <a:cs typeface="Courier New" panose="02070309020205020404" pitchFamily="49" charset="0"/>
              </a:rPr>
              <a:t>condainit</a:t>
            </a:r>
            <a:r>
              <a:rPr lang="nl-BE" sz="2400" dirty="0">
                <a:solidFill>
                  <a:srgbClr val="4E5865"/>
                </a:solidFill>
                <a:cs typeface="Courier New" panose="02070309020205020404" pitchFamily="49" charset="0"/>
              </a:rPr>
              <a:t> in </a:t>
            </a:r>
            <a:r>
              <a:rPr lang="nl-BE" sz="2400" dirty="0">
                <a:solidFill>
                  <a:srgbClr val="4E5865"/>
                </a:solidFill>
                <a:latin typeface="Courier New" panose="02070309020205020404" pitchFamily="49" charset="0"/>
                <a:cs typeface="Courier New" panose="02070309020205020404" pitchFamily="49" charset="0"/>
              </a:rPr>
              <a:t>$VSC_HOME</a:t>
            </a:r>
            <a:r>
              <a:rPr lang="nl-BE" sz="2400" dirty="0">
                <a:solidFill>
                  <a:srgbClr val="4E5865"/>
                </a:solidFill>
                <a:cs typeface="Courier New" panose="02070309020205020404" pitchFamily="49" charset="0"/>
              </a:rPr>
              <a:t>)</a:t>
            </a:r>
          </a:p>
          <a:p>
            <a:pPr marL="457200" lvl="1" indent="0">
              <a:lnSpc>
                <a:spcPct val="100000"/>
              </a:lnSpc>
              <a:spcBef>
                <a:spcPts val="0"/>
              </a:spcBef>
              <a:buNone/>
            </a:pPr>
            <a:r>
              <a:rPr lang="nl-BE" sz="1200" dirty="0">
                <a:latin typeface="Courier New" panose="02070309020205020404" pitchFamily="49" charset="0"/>
                <a:cs typeface="Courier New" panose="02070309020205020404" pitchFamily="49" charset="0"/>
              </a:rPr>
              <a:t># &gt;&gt;&gt; </a:t>
            </a:r>
            <a:r>
              <a:rPr lang="nl-BE" sz="1200" dirty="0" err="1">
                <a:latin typeface="Courier New" panose="02070309020205020404" pitchFamily="49" charset="0"/>
                <a:cs typeface="Courier New" panose="02070309020205020404" pitchFamily="49" charset="0"/>
              </a:rPr>
              <a:t>conda</a:t>
            </a:r>
            <a:r>
              <a:rPr lang="nl-BE" sz="1200" dirty="0">
                <a:latin typeface="Courier New" panose="02070309020205020404" pitchFamily="49" charset="0"/>
                <a:cs typeface="Courier New" panose="02070309020205020404" pitchFamily="49" charset="0"/>
              </a:rPr>
              <a:t> </a:t>
            </a:r>
            <a:r>
              <a:rPr lang="nl-BE" sz="1200" dirty="0" err="1">
                <a:latin typeface="Courier New" panose="02070309020205020404" pitchFamily="49" charset="0"/>
                <a:cs typeface="Courier New" panose="02070309020205020404" pitchFamily="49" charset="0"/>
              </a:rPr>
              <a:t>initialize</a:t>
            </a:r>
            <a:r>
              <a:rPr lang="nl-BE" sz="1200" dirty="0">
                <a:latin typeface="Courier New" panose="02070309020205020404" pitchFamily="49" charset="0"/>
                <a:cs typeface="Courier New" panose="02070309020205020404" pitchFamily="49" charset="0"/>
              </a:rPr>
              <a:t> &gt;&gt;&gt;</a:t>
            </a:r>
          </a:p>
          <a:p>
            <a:pPr marL="457200" lvl="1" indent="0">
              <a:lnSpc>
                <a:spcPct val="100000"/>
              </a:lnSpc>
              <a:spcBef>
                <a:spcPts val="0"/>
              </a:spcBef>
              <a:buNone/>
            </a:pPr>
            <a:r>
              <a:rPr lang="nl-BE" sz="1200" dirty="0">
                <a:latin typeface="Courier New" panose="02070309020205020404" pitchFamily="49" charset="0"/>
                <a:cs typeface="Courier New" panose="02070309020205020404" pitchFamily="49" charset="0"/>
              </a:rPr>
              <a:t># !! Contents </a:t>
            </a:r>
            <a:r>
              <a:rPr lang="nl-BE" sz="1200" dirty="0" err="1">
                <a:latin typeface="Courier New" panose="02070309020205020404" pitchFamily="49" charset="0"/>
                <a:cs typeface="Courier New" panose="02070309020205020404" pitchFamily="49" charset="0"/>
              </a:rPr>
              <a:t>within</a:t>
            </a:r>
            <a:r>
              <a:rPr lang="nl-BE" sz="1200" dirty="0">
                <a:latin typeface="Courier New" panose="02070309020205020404" pitchFamily="49" charset="0"/>
                <a:cs typeface="Courier New" panose="02070309020205020404" pitchFamily="49" charset="0"/>
              </a:rPr>
              <a:t> </a:t>
            </a:r>
            <a:r>
              <a:rPr lang="nl-BE" sz="1200" dirty="0" err="1">
                <a:latin typeface="Courier New" panose="02070309020205020404" pitchFamily="49" charset="0"/>
                <a:cs typeface="Courier New" panose="02070309020205020404" pitchFamily="49" charset="0"/>
              </a:rPr>
              <a:t>this</a:t>
            </a:r>
            <a:r>
              <a:rPr lang="nl-BE" sz="1200" dirty="0">
                <a:latin typeface="Courier New" panose="02070309020205020404" pitchFamily="49" charset="0"/>
                <a:cs typeface="Courier New" panose="02070309020205020404" pitchFamily="49" charset="0"/>
              </a:rPr>
              <a:t> block are </a:t>
            </a:r>
            <a:r>
              <a:rPr lang="nl-BE" sz="1200" dirty="0" err="1">
                <a:latin typeface="Courier New" panose="02070309020205020404" pitchFamily="49" charset="0"/>
                <a:cs typeface="Courier New" panose="02070309020205020404" pitchFamily="49" charset="0"/>
              </a:rPr>
              <a:t>managed</a:t>
            </a:r>
            <a:r>
              <a:rPr lang="nl-BE" sz="1200" dirty="0">
                <a:latin typeface="Courier New" panose="02070309020205020404" pitchFamily="49" charset="0"/>
                <a:cs typeface="Courier New" panose="02070309020205020404" pitchFamily="49" charset="0"/>
              </a:rPr>
              <a:t> </a:t>
            </a:r>
            <a:r>
              <a:rPr lang="nl-BE" sz="1200" dirty="0" err="1">
                <a:latin typeface="Courier New" panose="02070309020205020404" pitchFamily="49" charset="0"/>
                <a:cs typeface="Courier New" panose="02070309020205020404" pitchFamily="49" charset="0"/>
              </a:rPr>
              <a:t>by</a:t>
            </a:r>
            <a:r>
              <a:rPr lang="nl-BE" sz="1200" dirty="0">
                <a:latin typeface="Courier New" panose="02070309020205020404" pitchFamily="49" charset="0"/>
                <a:cs typeface="Courier New" panose="02070309020205020404" pitchFamily="49" charset="0"/>
              </a:rPr>
              <a:t> '</a:t>
            </a:r>
            <a:r>
              <a:rPr lang="nl-BE" sz="1200" dirty="0" err="1">
                <a:latin typeface="Courier New" panose="02070309020205020404" pitchFamily="49" charset="0"/>
                <a:cs typeface="Courier New" panose="02070309020205020404" pitchFamily="49" charset="0"/>
              </a:rPr>
              <a:t>conda</a:t>
            </a:r>
            <a:r>
              <a:rPr lang="nl-BE" sz="1200" dirty="0">
                <a:latin typeface="Courier New" panose="02070309020205020404" pitchFamily="49" charset="0"/>
                <a:cs typeface="Courier New" panose="02070309020205020404" pitchFamily="49" charset="0"/>
              </a:rPr>
              <a:t> </a:t>
            </a:r>
            <a:r>
              <a:rPr lang="nl-BE" sz="1200" dirty="0" err="1">
                <a:latin typeface="Courier New" panose="02070309020205020404" pitchFamily="49" charset="0"/>
                <a:cs typeface="Courier New" panose="02070309020205020404" pitchFamily="49" charset="0"/>
              </a:rPr>
              <a:t>init</a:t>
            </a:r>
            <a:r>
              <a:rPr lang="nl-BE" sz="1200" dirty="0">
                <a:latin typeface="Courier New" panose="02070309020205020404" pitchFamily="49" charset="0"/>
                <a:cs typeface="Courier New" panose="02070309020205020404" pitchFamily="49" charset="0"/>
              </a:rPr>
              <a:t>' !!</a:t>
            </a:r>
          </a:p>
          <a:p>
            <a:pPr marL="457200" lvl="1" indent="0">
              <a:lnSpc>
                <a:spcPct val="100000"/>
              </a:lnSpc>
              <a:spcBef>
                <a:spcPts val="0"/>
              </a:spcBef>
              <a:buNone/>
            </a:pPr>
            <a:r>
              <a:rPr lang="nl-BE" sz="1200" dirty="0">
                <a:latin typeface="Courier New" panose="02070309020205020404" pitchFamily="49" charset="0"/>
                <a:cs typeface="Courier New" panose="02070309020205020404" pitchFamily="49" charset="0"/>
              </a:rPr>
              <a:t>__</a:t>
            </a:r>
            <a:r>
              <a:rPr lang="nl-BE" sz="1200" dirty="0" err="1">
                <a:latin typeface="Courier New" panose="02070309020205020404" pitchFamily="49" charset="0"/>
                <a:cs typeface="Courier New" panose="02070309020205020404" pitchFamily="49" charset="0"/>
              </a:rPr>
              <a:t>conda_setup</a:t>
            </a:r>
            <a:r>
              <a:rPr lang="nl-BE" sz="1200" dirty="0">
                <a:latin typeface="Courier New" panose="02070309020205020404" pitchFamily="49" charset="0"/>
                <a:cs typeface="Courier New" panose="02070309020205020404" pitchFamily="49" charset="0"/>
              </a:rPr>
              <a:t>="$('/data/</a:t>
            </a:r>
            <a:r>
              <a:rPr lang="nl-BE" sz="1200" dirty="0" err="1">
                <a:latin typeface="Courier New" panose="02070309020205020404" pitchFamily="49" charset="0"/>
                <a:cs typeface="Courier New" panose="02070309020205020404" pitchFamily="49" charset="0"/>
              </a:rPr>
              <a:t>leuven</a:t>
            </a:r>
            <a:r>
              <a:rPr lang="nl-BE" sz="1200" dirty="0">
                <a:latin typeface="Courier New" panose="02070309020205020404" pitchFamily="49" charset="0"/>
                <a:cs typeface="Courier New" panose="02070309020205020404" pitchFamily="49" charset="0"/>
              </a:rPr>
              <a:t>/</a:t>
            </a:r>
            <a:r>
              <a:rPr lang="nl-BE" sz="1200" dirty="0">
                <a:solidFill>
                  <a:srgbClr val="FF0000"/>
                </a:solidFill>
                <a:latin typeface="Courier New" panose="02070309020205020404" pitchFamily="49" charset="0"/>
                <a:cs typeface="Courier New" panose="02070309020205020404" pitchFamily="49" charset="0"/>
              </a:rPr>
              <a:t>304/vsc30468</a:t>
            </a:r>
            <a:r>
              <a:rPr lang="nl-BE" sz="1200" dirty="0">
                <a:latin typeface="Courier New" panose="02070309020205020404" pitchFamily="49" charset="0"/>
                <a:cs typeface="Courier New" panose="02070309020205020404" pitchFamily="49" charset="0"/>
              </a:rPr>
              <a:t>/miniconda3/bin/</a:t>
            </a:r>
            <a:r>
              <a:rPr lang="nl-BE" sz="1200" dirty="0" err="1">
                <a:latin typeface="Courier New" panose="02070309020205020404" pitchFamily="49" charset="0"/>
                <a:cs typeface="Courier New" panose="02070309020205020404" pitchFamily="49" charset="0"/>
              </a:rPr>
              <a:t>conda</a:t>
            </a:r>
            <a:r>
              <a:rPr lang="nl-BE" sz="1200" dirty="0">
                <a:latin typeface="Courier New" panose="02070309020205020404" pitchFamily="49" charset="0"/>
                <a:cs typeface="Courier New" panose="02070309020205020404" pitchFamily="49" charset="0"/>
              </a:rPr>
              <a:t>' '</a:t>
            </a:r>
            <a:r>
              <a:rPr lang="nl-BE" sz="1200" dirty="0" err="1">
                <a:latin typeface="Courier New" panose="02070309020205020404" pitchFamily="49" charset="0"/>
                <a:cs typeface="Courier New" panose="02070309020205020404" pitchFamily="49" charset="0"/>
              </a:rPr>
              <a:t>shell.bash</a:t>
            </a:r>
            <a:r>
              <a:rPr lang="nl-BE" sz="1200" dirty="0">
                <a:latin typeface="Courier New" panose="02070309020205020404" pitchFamily="49" charset="0"/>
                <a:cs typeface="Courier New" panose="02070309020205020404" pitchFamily="49" charset="0"/>
              </a:rPr>
              <a:t>' '</a:t>
            </a:r>
            <a:r>
              <a:rPr lang="nl-BE" sz="1200" dirty="0" err="1">
                <a:latin typeface="Courier New" panose="02070309020205020404" pitchFamily="49" charset="0"/>
                <a:cs typeface="Courier New" panose="02070309020205020404" pitchFamily="49" charset="0"/>
              </a:rPr>
              <a:t>hook</a:t>
            </a:r>
            <a:r>
              <a:rPr lang="nl-BE" sz="1200" dirty="0">
                <a:latin typeface="Courier New" panose="02070309020205020404" pitchFamily="49" charset="0"/>
                <a:cs typeface="Courier New" panose="02070309020205020404" pitchFamily="49" charset="0"/>
              </a:rPr>
              <a:t>' 2&gt; /</a:t>
            </a:r>
            <a:r>
              <a:rPr lang="nl-BE" sz="1200" dirty="0" err="1">
                <a:latin typeface="Courier New" panose="02070309020205020404" pitchFamily="49" charset="0"/>
                <a:cs typeface="Courier New" panose="02070309020205020404" pitchFamily="49" charset="0"/>
              </a:rPr>
              <a:t>dev</a:t>
            </a:r>
            <a:r>
              <a:rPr lang="nl-BE" sz="1200" dirty="0">
                <a:latin typeface="Courier New" panose="02070309020205020404" pitchFamily="49" charset="0"/>
                <a:cs typeface="Courier New" panose="02070309020205020404" pitchFamily="49" charset="0"/>
              </a:rPr>
              <a:t>/</a:t>
            </a:r>
            <a:r>
              <a:rPr lang="nl-BE" sz="1200" dirty="0" err="1">
                <a:latin typeface="Courier New" panose="02070309020205020404" pitchFamily="49" charset="0"/>
                <a:cs typeface="Courier New" panose="02070309020205020404" pitchFamily="49" charset="0"/>
              </a:rPr>
              <a:t>null</a:t>
            </a:r>
            <a:r>
              <a:rPr lang="nl-BE" sz="1200" dirty="0">
                <a:latin typeface="Courier New" panose="02070309020205020404" pitchFamily="49" charset="0"/>
                <a:cs typeface="Courier New" panose="02070309020205020404" pitchFamily="49" charset="0"/>
              </a:rPr>
              <a:t>)"</a:t>
            </a:r>
          </a:p>
          <a:p>
            <a:pPr marL="457200" lvl="1" indent="0">
              <a:lnSpc>
                <a:spcPct val="100000"/>
              </a:lnSpc>
              <a:spcBef>
                <a:spcPts val="0"/>
              </a:spcBef>
              <a:buNone/>
            </a:pPr>
            <a:r>
              <a:rPr lang="nl-BE" sz="1200" dirty="0" err="1">
                <a:latin typeface="Courier New" panose="02070309020205020404" pitchFamily="49" charset="0"/>
                <a:cs typeface="Courier New" panose="02070309020205020404" pitchFamily="49" charset="0"/>
              </a:rPr>
              <a:t>if</a:t>
            </a:r>
            <a:r>
              <a:rPr lang="nl-BE" sz="1200" dirty="0">
                <a:latin typeface="Courier New" panose="02070309020205020404" pitchFamily="49" charset="0"/>
                <a:cs typeface="Courier New" panose="02070309020205020404" pitchFamily="49" charset="0"/>
              </a:rPr>
              <a:t> [ $? -</a:t>
            </a:r>
            <a:r>
              <a:rPr lang="nl-BE" sz="1200" dirty="0" err="1">
                <a:latin typeface="Courier New" panose="02070309020205020404" pitchFamily="49" charset="0"/>
                <a:cs typeface="Courier New" panose="02070309020205020404" pitchFamily="49" charset="0"/>
              </a:rPr>
              <a:t>eq</a:t>
            </a:r>
            <a:r>
              <a:rPr lang="nl-BE" sz="1200" dirty="0">
                <a:latin typeface="Courier New" panose="02070309020205020404" pitchFamily="49" charset="0"/>
                <a:cs typeface="Courier New" panose="02070309020205020404" pitchFamily="49" charset="0"/>
              </a:rPr>
              <a:t> 0 ]; </a:t>
            </a:r>
            <a:r>
              <a:rPr lang="nl-BE" sz="1200" dirty="0" err="1">
                <a:latin typeface="Courier New" panose="02070309020205020404" pitchFamily="49" charset="0"/>
                <a:cs typeface="Courier New" panose="02070309020205020404" pitchFamily="49" charset="0"/>
              </a:rPr>
              <a:t>then</a:t>
            </a:r>
            <a:endParaRPr lang="nl-BE" sz="1200" dirty="0">
              <a:latin typeface="Courier New" panose="02070309020205020404" pitchFamily="49" charset="0"/>
              <a:cs typeface="Courier New" panose="02070309020205020404" pitchFamily="49" charset="0"/>
            </a:endParaRPr>
          </a:p>
          <a:p>
            <a:pPr marL="457200" lvl="1" indent="0">
              <a:lnSpc>
                <a:spcPct val="100000"/>
              </a:lnSpc>
              <a:spcBef>
                <a:spcPts val="0"/>
              </a:spcBef>
              <a:buNone/>
            </a:pPr>
            <a:r>
              <a:rPr lang="nl-BE" sz="1200" dirty="0">
                <a:latin typeface="Courier New" panose="02070309020205020404" pitchFamily="49" charset="0"/>
                <a:cs typeface="Courier New" panose="02070309020205020404" pitchFamily="49" charset="0"/>
              </a:rPr>
              <a:t>    </a:t>
            </a:r>
            <a:r>
              <a:rPr lang="nl-BE" sz="1200" dirty="0" err="1">
                <a:latin typeface="Courier New" panose="02070309020205020404" pitchFamily="49" charset="0"/>
                <a:cs typeface="Courier New" panose="02070309020205020404" pitchFamily="49" charset="0"/>
              </a:rPr>
              <a:t>eval</a:t>
            </a:r>
            <a:r>
              <a:rPr lang="nl-BE" sz="1200" dirty="0">
                <a:latin typeface="Courier New" panose="02070309020205020404" pitchFamily="49" charset="0"/>
                <a:cs typeface="Courier New" panose="02070309020205020404" pitchFamily="49" charset="0"/>
              </a:rPr>
              <a:t> "$__</a:t>
            </a:r>
            <a:r>
              <a:rPr lang="nl-BE" sz="1200" dirty="0" err="1">
                <a:latin typeface="Courier New" panose="02070309020205020404" pitchFamily="49" charset="0"/>
                <a:cs typeface="Courier New" panose="02070309020205020404" pitchFamily="49" charset="0"/>
              </a:rPr>
              <a:t>conda_setup</a:t>
            </a:r>
            <a:r>
              <a:rPr lang="nl-BE" sz="1200" dirty="0">
                <a:latin typeface="Courier New" panose="02070309020205020404" pitchFamily="49" charset="0"/>
                <a:cs typeface="Courier New" panose="02070309020205020404" pitchFamily="49" charset="0"/>
              </a:rPr>
              <a:t>"</a:t>
            </a:r>
          </a:p>
          <a:p>
            <a:pPr marL="457200" lvl="1" indent="0">
              <a:lnSpc>
                <a:spcPct val="100000"/>
              </a:lnSpc>
              <a:spcBef>
                <a:spcPts val="0"/>
              </a:spcBef>
              <a:buNone/>
            </a:pPr>
            <a:r>
              <a:rPr lang="nl-BE" sz="1200" dirty="0" err="1">
                <a:latin typeface="Courier New" panose="02070309020205020404" pitchFamily="49" charset="0"/>
                <a:cs typeface="Courier New" panose="02070309020205020404" pitchFamily="49" charset="0"/>
              </a:rPr>
              <a:t>else</a:t>
            </a:r>
            <a:endParaRPr lang="nl-BE" sz="1200" dirty="0">
              <a:latin typeface="Courier New" panose="02070309020205020404" pitchFamily="49" charset="0"/>
              <a:cs typeface="Courier New" panose="02070309020205020404" pitchFamily="49" charset="0"/>
            </a:endParaRPr>
          </a:p>
          <a:p>
            <a:pPr marL="457200" lvl="1" indent="0">
              <a:lnSpc>
                <a:spcPct val="100000"/>
              </a:lnSpc>
              <a:spcBef>
                <a:spcPts val="0"/>
              </a:spcBef>
              <a:buNone/>
            </a:pPr>
            <a:r>
              <a:rPr lang="nl-BE" sz="1200" dirty="0">
                <a:latin typeface="Courier New" panose="02070309020205020404" pitchFamily="49" charset="0"/>
                <a:cs typeface="Courier New" panose="02070309020205020404" pitchFamily="49" charset="0"/>
              </a:rPr>
              <a:t>    </a:t>
            </a:r>
            <a:r>
              <a:rPr lang="nl-BE" sz="1200" dirty="0" err="1">
                <a:latin typeface="Courier New" panose="02070309020205020404" pitchFamily="49" charset="0"/>
                <a:cs typeface="Courier New" panose="02070309020205020404" pitchFamily="49" charset="0"/>
              </a:rPr>
              <a:t>if</a:t>
            </a:r>
            <a:r>
              <a:rPr lang="nl-BE" sz="1200" dirty="0">
                <a:latin typeface="Courier New" panose="02070309020205020404" pitchFamily="49" charset="0"/>
                <a:cs typeface="Courier New" panose="02070309020205020404" pitchFamily="49" charset="0"/>
              </a:rPr>
              <a:t> [ -f "/data/</a:t>
            </a:r>
            <a:r>
              <a:rPr lang="nl-BE" sz="1200" dirty="0" err="1">
                <a:latin typeface="Courier New" panose="02070309020205020404" pitchFamily="49" charset="0"/>
                <a:cs typeface="Courier New" panose="02070309020205020404" pitchFamily="49" charset="0"/>
              </a:rPr>
              <a:t>leuven</a:t>
            </a:r>
            <a:r>
              <a:rPr lang="nl-BE" sz="1200" dirty="0">
                <a:latin typeface="Courier New" panose="02070309020205020404" pitchFamily="49" charset="0"/>
                <a:cs typeface="Courier New" panose="02070309020205020404" pitchFamily="49" charset="0"/>
              </a:rPr>
              <a:t>/</a:t>
            </a:r>
            <a:r>
              <a:rPr lang="nl-BE" sz="1200" dirty="0">
                <a:solidFill>
                  <a:srgbClr val="FF0000"/>
                </a:solidFill>
                <a:latin typeface="Courier New" panose="02070309020205020404" pitchFamily="49" charset="0"/>
                <a:cs typeface="Courier New" panose="02070309020205020404" pitchFamily="49" charset="0"/>
              </a:rPr>
              <a:t>304/vsc30468</a:t>
            </a:r>
            <a:r>
              <a:rPr lang="nl-BE" sz="1200" dirty="0">
                <a:latin typeface="Courier New" panose="02070309020205020404" pitchFamily="49" charset="0"/>
                <a:cs typeface="Courier New" panose="02070309020205020404" pitchFamily="49" charset="0"/>
              </a:rPr>
              <a:t>/miniconda3/</a:t>
            </a:r>
            <a:r>
              <a:rPr lang="nl-BE" sz="1200" dirty="0" err="1">
                <a:latin typeface="Courier New" panose="02070309020205020404" pitchFamily="49" charset="0"/>
                <a:cs typeface="Courier New" panose="02070309020205020404" pitchFamily="49" charset="0"/>
              </a:rPr>
              <a:t>etc</a:t>
            </a:r>
            <a:r>
              <a:rPr lang="nl-BE" sz="1200" dirty="0">
                <a:latin typeface="Courier New" panose="02070309020205020404" pitchFamily="49" charset="0"/>
                <a:cs typeface="Courier New" panose="02070309020205020404" pitchFamily="49" charset="0"/>
              </a:rPr>
              <a:t>/</a:t>
            </a:r>
            <a:r>
              <a:rPr lang="nl-BE" sz="1200" dirty="0" err="1">
                <a:latin typeface="Courier New" panose="02070309020205020404" pitchFamily="49" charset="0"/>
                <a:cs typeface="Courier New" panose="02070309020205020404" pitchFamily="49" charset="0"/>
              </a:rPr>
              <a:t>profile.d</a:t>
            </a:r>
            <a:r>
              <a:rPr lang="nl-BE" sz="1200" dirty="0">
                <a:latin typeface="Courier New" panose="02070309020205020404" pitchFamily="49" charset="0"/>
                <a:cs typeface="Courier New" panose="02070309020205020404" pitchFamily="49" charset="0"/>
              </a:rPr>
              <a:t>/conda.sh" ]; </a:t>
            </a:r>
            <a:r>
              <a:rPr lang="nl-BE" sz="1200" dirty="0" err="1">
                <a:latin typeface="Courier New" panose="02070309020205020404" pitchFamily="49" charset="0"/>
                <a:cs typeface="Courier New" panose="02070309020205020404" pitchFamily="49" charset="0"/>
              </a:rPr>
              <a:t>then</a:t>
            </a:r>
            <a:endParaRPr lang="nl-BE" sz="1200" dirty="0">
              <a:latin typeface="Courier New" panose="02070309020205020404" pitchFamily="49" charset="0"/>
              <a:cs typeface="Courier New" panose="02070309020205020404" pitchFamily="49" charset="0"/>
            </a:endParaRPr>
          </a:p>
          <a:p>
            <a:pPr marL="457200" lvl="1" indent="0">
              <a:lnSpc>
                <a:spcPct val="100000"/>
              </a:lnSpc>
              <a:spcBef>
                <a:spcPts val="0"/>
              </a:spcBef>
              <a:buNone/>
            </a:pPr>
            <a:r>
              <a:rPr lang="nl-BE" sz="1200" dirty="0">
                <a:latin typeface="Courier New" panose="02070309020205020404" pitchFamily="49" charset="0"/>
                <a:cs typeface="Courier New" panose="02070309020205020404" pitchFamily="49" charset="0"/>
              </a:rPr>
              <a:t>        . "/data/</a:t>
            </a:r>
            <a:r>
              <a:rPr lang="nl-BE" sz="1200" dirty="0" err="1">
                <a:latin typeface="Courier New" panose="02070309020205020404" pitchFamily="49" charset="0"/>
                <a:cs typeface="Courier New" panose="02070309020205020404" pitchFamily="49" charset="0"/>
              </a:rPr>
              <a:t>leuven</a:t>
            </a:r>
            <a:r>
              <a:rPr lang="nl-BE" sz="1200" dirty="0">
                <a:latin typeface="Courier New" panose="02070309020205020404" pitchFamily="49" charset="0"/>
                <a:cs typeface="Courier New" panose="02070309020205020404" pitchFamily="49" charset="0"/>
              </a:rPr>
              <a:t>/</a:t>
            </a:r>
            <a:r>
              <a:rPr lang="nl-BE" sz="1200" dirty="0">
                <a:solidFill>
                  <a:srgbClr val="FF0000"/>
                </a:solidFill>
                <a:latin typeface="Courier New" panose="02070309020205020404" pitchFamily="49" charset="0"/>
                <a:cs typeface="Courier New" panose="02070309020205020404" pitchFamily="49" charset="0"/>
              </a:rPr>
              <a:t>304/vsc30468</a:t>
            </a:r>
            <a:r>
              <a:rPr lang="nl-BE" sz="1200" dirty="0">
                <a:latin typeface="Courier New" panose="02070309020205020404" pitchFamily="49" charset="0"/>
                <a:cs typeface="Courier New" panose="02070309020205020404" pitchFamily="49" charset="0"/>
              </a:rPr>
              <a:t>/miniconda3/</a:t>
            </a:r>
            <a:r>
              <a:rPr lang="nl-BE" sz="1200" dirty="0" err="1">
                <a:latin typeface="Courier New" panose="02070309020205020404" pitchFamily="49" charset="0"/>
                <a:cs typeface="Courier New" panose="02070309020205020404" pitchFamily="49" charset="0"/>
              </a:rPr>
              <a:t>etc</a:t>
            </a:r>
            <a:r>
              <a:rPr lang="nl-BE" sz="1200" dirty="0">
                <a:latin typeface="Courier New" panose="02070309020205020404" pitchFamily="49" charset="0"/>
                <a:cs typeface="Courier New" panose="02070309020205020404" pitchFamily="49" charset="0"/>
              </a:rPr>
              <a:t>/</a:t>
            </a:r>
            <a:r>
              <a:rPr lang="nl-BE" sz="1200" dirty="0" err="1">
                <a:latin typeface="Courier New" panose="02070309020205020404" pitchFamily="49" charset="0"/>
                <a:cs typeface="Courier New" panose="02070309020205020404" pitchFamily="49" charset="0"/>
              </a:rPr>
              <a:t>profile.d</a:t>
            </a:r>
            <a:r>
              <a:rPr lang="nl-BE" sz="1200" dirty="0">
                <a:latin typeface="Courier New" panose="02070309020205020404" pitchFamily="49" charset="0"/>
                <a:cs typeface="Courier New" panose="02070309020205020404" pitchFamily="49" charset="0"/>
              </a:rPr>
              <a:t>/conda.sh"</a:t>
            </a:r>
          </a:p>
          <a:p>
            <a:pPr marL="457200" lvl="1" indent="0">
              <a:lnSpc>
                <a:spcPct val="100000"/>
              </a:lnSpc>
              <a:spcBef>
                <a:spcPts val="0"/>
              </a:spcBef>
              <a:buNone/>
            </a:pPr>
            <a:r>
              <a:rPr lang="nl-BE" sz="1200" dirty="0">
                <a:latin typeface="Courier New" panose="02070309020205020404" pitchFamily="49" charset="0"/>
                <a:cs typeface="Courier New" panose="02070309020205020404" pitchFamily="49" charset="0"/>
              </a:rPr>
              <a:t>    </a:t>
            </a:r>
            <a:r>
              <a:rPr lang="nl-BE" sz="1200" dirty="0" err="1">
                <a:latin typeface="Courier New" panose="02070309020205020404" pitchFamily="49" charset="0"/>
                <a:cs typeface="Courier New" panose="02070309020205020404" pitchFamily="49" charset="0"/>
              </a:rPr>
              <a:t>else</a:t>
            </a:r>
            <a:endParaRPr lang="nl-BE" sz="1200" dirty="0">
              <a:latin typeface="Courier New" panose="02070309020205020404" pitchFamily="49" charset="0"/>
              <a:cs typeface="Courier New" panose="02070309020205020404" pitchFamily="49" charset="0"/>
            </a:endParaRPr>
          </a:p>
          <a:p>
            <a:pPr marL="457200" lvl="1" indent="0">
              <a:lnSpc>
                <a:spcPct val="100000"/>
              </a:lnSpc>
              <a:spcBef>
                <a:spcPts val="0"/>
              </a:spcBef>
              <a:buNone/>
            </a:pPr>
            <a:r>
              <a:rPr lang="nl-BE" sz="1200" dirty="0">
                <a:latin typeface="Courier New" panose="02070309020205020404" pitchFamily="49" charset="0"/>
                <a:cs typeface="Courier New" panose="02070309020205020404" pitchFamily="49" charset="0"/>
              </a:rPr>
              <a:t>        export PATH="/data/</a:t>
            </a:r>
            <a:r>
              <a:rPr lang="nl-BE" sz="1200" dirty="0" err="1">
                <a:latin typeface="Courier New" panose="02070309020205020404" pitchFamily="49" charset="0"/>
                <a:cs typeface="Courier New" panose="02070309020205020404" pitchFamily="49" charset="0"/>
              </a:rPr>
              <a:t>leuven</a:t>
            </a:r>
            <a:r>
              <a:rPr lang="nl-BE" sz="1200" dirty="0">
                <a:latin typeface="Courier New" panose="02070309020205020404" pitchFamily="49" charset="0"/>
                <a:cs typeface="Courier New" panose="02070309020205020404" pitchFamily="49" charset="0"/>
              </a:rPr>
              <a:t>/</a:t>
            </a:r>
            <a:r>
              <a:rPr lang="nl-BE" sz="1200" dirty="0">
                <a:solidFill>
                  <a:srgbClr val="FF0000"/>
                </a:solidFill>
                <a:latin typeface="Courier New" panose="02070309020205020404" pitchFamily="49" charset="0"/>
                <a:cs typeface="Courier New" panose="02070309020205020404" pitchFamily="49" charset="0"/>
              </a:rPr>
              <a:t>304/vsc30468</a:t>
            </a:r>
            <a:r>
              <a:rPr lang="nl-BE" sz="1200" dirty="0">
                <a:latin typeface="Courier New" panose="02070309020205020404" pitchFamily="49" charset="0"/>
                <a:cs typeface="Courier New" panose="02070309020205020404" pitchFamily="49" charset="0"/>
              </a:rPr>
              <a:t>/miniconda3/bin:$PATH"</a:t>
            </a:r>
          </a:p>
          <a:p>
            <a:pPr marL="457200" lvl="1" indent="0">
              <a:lnSpc>
                <a:spcPct val="100000"/>
              </a:lnSpc>
              <a:spcBef>
                <a:spcPts val="0"/>
              </a:spcBef>
              <a:buNone/>
            </a:pPr>
            <a:r>
              <a:rPr lang="nl-BE" sz="1200" dirty="0">
                <a:latin typeface="Courier New" panose="02070309020205020404" pitchFamily="49" charset="0"/>
                <a:cs typeface="Courier New" panose="02070309020205020404" pitchFamily="49" charset="0"/>
              </a:rPr>
              <a:t>    </a:t>
            </a:r>
            <a:r>
              <a:rPr lang="nl-BE" sz="1200" dirty="0" err="1">
                <a:latin typeface="Courier New" panose="02070309020205020404" pitchFamily="49" charset="0"/>
                <a:cs typeface="Courier New" panose="02070309020205020404" pitchFamily="49" charset="0"/>
              </a:rPr>
              <a:t>fi</a:t>
            </a:r>
            <a:endParaRPr lang="nl-BE" sz="1200" dirty="0">
              <a:latin typeface="Courier New" panose="02070309020205020404" pitchFamily="49" charset="0"/>
              <a:cs typeface="Courier New" panose="02070309020205020404" pitchFamily="49" charset="0"/>
            </a:endParaRPr>
          </a:p>
          <a:p>
            <a:pPr marL="457200" lvl="1" indent="0">
              <a:lnSpc>
                <a:spcPct val="100000"/>
              </a:lnSpc>
              <a:spcBef>
                <a:spcPts val="0"/>
              </a:spcBef>
              <a:buNone/>
            </a:pPr>
            <a:r>
              <a:rPr lang="nl-BE" sz="1200" dirty="0" err="1">
                <a:latin typeface="Courier New" panose="02070309020205020404" pitchFamily="49" charset="0"/>
                <a:cs typeface="Courier New" panose="02070309020205020404" pitchFamily="49" charset="0"/>
              </a:rPr>
              <a:t>fi</a:t>
            </a:r>
            <a:endParaRPr lang="nl-BE" sz="1200" dirty="0">
              <a:latin typeface="Courier New" panose="02070309020205020404" pitchFamily="49" charset="0"/>
              <a:cs typeface="Courier New" panose="02070309020205020404" pitchFamily="49" charset="0"/>
            </a:endParaRPr>
          </a:p>
          <a:p>
            <a:pPr marL="457200" lvl="1" indent="0">
              <a:lnSpc>
                <a:spcPct val="100000"/>
              </a:lnSpc>
              <a:spcBef>
                <a:spcPts val="0"/>
              </a:spcBef>
              <a:buNone/>
            </a:pPr>
            <a:r>
              <a:rPr lang="nl-BE" sz="1200" dirty="0" err="1">
                <a:latin typeface="Courier New" panose="02070309020205020404" pitchFamily="49" charset="0"/>
                <a:cs typeface="Courier New" panose="02070309020205020404" pitchFamily="49" charset="0"/>
              </a:rPr>
              <a:t>unset</a:t>
            </a:r>
            <a:r>
              <a:rPr lang="nl-BE" sz="1200" dirty="0">
                <a:latin typeface="Courier New" panose="02070309020205020404" pitchFamily="49" charset="0"/>
                <a:cs typeface="Courier New" panose="02070309020205020404" pitchFamily="49" charset="0"/>
              </a:rPr>
              <a:t> __</a:t>
            </a:r>
            <a:r>
              <a:rPr lang="nl-BE" sz="1200" dirty="0" err="1">
                <a:latin typeface="Courier New" panose="02070309020205020404" pitchFamily="49" charset="0"/>
                <a:cs typeface="Courier New" panose="02070309020205020404" pitchFamily="49" charset="0"/>
              </a:rPr>
              <a:t>conda_setup</a:t>
            </a:r>
            <a:endParaRPr lang="nl-BE" sz="1200" dirty="0">
              <a:latin typeface="Courier New" panose="02070309020205020404" pitchFamily="49" charset="0"/>
              <a:cs typeface="Courier New" panose="02070309020205020404" pitchFamily="49" charset="0"/>
            </a:endParaRPr>
          </a:p>
          <a:p>
            <a:pPr marL="457200" lvl="1" indent="0">
              <a:lnSpc>
                <a:spcPct val="100000"/>
              </a:lnSpc>
              <a:spcBef>
                <a:spcPts val="0"/>
              </a:spcBef>
              <a:buNone/>
            </a:pPr>
            <a:r>
              <a:rPr lang="nl-BE" sz="1200" dirty="0">
                <a:latin typeface="Courier New" panose="02070309020205020404" pitchFamily="49" charset="0"/>
                <a:cs typeface="Courier New" panose="02070309020205020404" pitchFamily="49" charset="0"/>
              </a:rPr>
              <a:t># &lt;&lt;&lt; </a:t>
            </a:r>
            <a:r>
              <a:rPr lang="nl-BE" sz="1200" dirty="0" err="1">
                <a:latin typeface="Courier New" panose="02070309020205020404" pitchFamily="49" charset="0"/>
                <a:cs typeface="Courier New" panose="02070309020205020404" pitchFamily="49" charset="0"/>
              </a:rPr>
              <a:t>conda</a:t>
            </a:r>
            <a:r>
              <a:rPr lang="nl-BE" sz="1200" dirty="0">
                <a:latin typeface="Courier New" panose="02070309020205020404" pitchFamily="49" charset="0"/>
                <a:cs typeface="Courier New" panose="02070309020205020404" pitchFamily="49" charset="0"/>
              </a:rPr>
              <a:t> </a:t>
            </a:r>
            <a:r>
              <a:rPr lang="nl-BE" sz="1200" dirty="0" err="1">
                <a:latin typeface="Courier New" panose="02070309020205020404" pitchFamily="49" charset="0"/>
                <a:cs typeface="Courier New" panose="02070309020205020404" pitchFamily="49" charset="0"/>
              </a:rPr>
              <a:t>initialize</a:t>
            </a:r>
            <a:r>
              <a:rPr lang="nl-BE" sz="1200" dirty="0">
                <a:latin typeface="Courier New" panose="02070309020205020404" pitchFamily="49" charset="0"/>
                <a:cs typeface="Courier New" panose="02070309020205020404" pitchFamily="49" charset="0"/>
              </a:rPr>
              <a:t> &lt;&lt;&lt;</a:t>
            </a:r>
          </a:p>
          <a:p>
            <a:pPr marL="357188" indent="0">
              <a:buNone/>
            </a:pPr>
            <a:r>
              <a:rPr lang="nl-BE" sz="2400" dirty="0" err="1">
                <a:solidFill>
                  <a:srgbClr val="4E5865"/>
                </a:solidFill>
                <a:cs typeface="Courier New" panose="02070309020205020404" pitchFamily="49" charset="0"/>
              </a:rPr>
              <a:t>Initialize</a:t>
            </a:r>
            <a:r>
              <a:rPr lang="nl-BE" sz="2400" dirty="0">
                <a:solidFill>
                  <a:srgbClr val="4E5865"/>
                </a:solidFill>
                <a:cs typeface="Courier New" panose="02070309020205020404" pitchFamily="49" charset="0"/>
              </a:rPr>
              <a:t> </a:t>
            </a:r>
            <a:r>
              <a:rPr lang="nl-BE" sz="2400" dirty="0" err="1">
                <a:solidFill>
                  <a:srgbClr val="4E5865"/>
                </a:solidFill>
                <a:cs typeface="Courier New" panose="02070309020205020404" pitchFamily="49" charset="0"/>
              </a:rPr>
              <a:t>conda</a:t>
            </a:r>
            <a:r>
              <a:rPr lang="nl-BE" sz="2400" dirty="0">
                <a:solidFill>
                  <a:srgbClr val="4E5865"/>
                </a:solidFill>
                <a:cs typeface="Courier New" panose="02070309020205020404" pitchFamily="49" charset="0"/>
              </a:rPr>
              <a:t> (</a:t>
            </a:r>
            <a:r>
              <a:rPr lang="nl-BE" sz="2400" dirty="0">
                <a:solidFill>
                  <a:srgbClr val="4E5865"/>
                </a:solidFill>
                <a:latin typeface="Courier New" panose="02070309020205020404" pitchFamily="49" charset="0"/>
                <a:cs typeface="Courier New" panose="02070309020205020404" pitchFamily="49" charset="0"/>
              </a:rPr>
              <a:t>$ source $VSC_HOME/.</a:t>
            </a:r>
            <a:r>
              <a:rPr lang="nl-BE" sz="2400" dirty="0" err="1">
                <a:solidFill>
                  <a:srgbClr val="4E5865"/>
                </a:solidFill>
                <a:latin typeface="Courier New" panose="02070309020205020404" pitchFamily="49" charset="0"/>
                <a:cs typeface="Courier New" panose="02070309020205020404" pitchFamily="49" charset="0"/>
              </a:rPr>
              <a:t>condainit</a:t>
            </a:r>
            <a:r>
              <a:rPr lang="nl-BE" sz="2400" dirty="0">
                <a:solidFill>
                  <a:srgbClr val="4E5865"/>
                </a:solidFill>
                <a:cs typeface="Courier New" panose="02070309020205020404" pitchFamily="49" charset="0"/>
              </a:rPr>
              <a:t>) </a:t>
            </a:r>
            <a:r>
              <a:rPr lang="nl-BE" sz="2400" dirty="0" err="1">
                <a:solidFill>
                  <a:srgbClr val="4E5865"/>
                </a:solidFill>
                <a:cs typeface="Courier New" panose="02070309020205020404" pitchFamily="49" charset="0"/>
              </a:rPr>
              <a:t>and</a:t>
            </a:r>
            <a:r>
              <a:rPr lang="nl-BE" sz="2400" dirty="0">
                <a:solidFill>
                  <a:srgbClr val="4E5865"/>
                </a:solidFill>
                <a:cs typeface="Courier New" panose="02070309020205020404" pitchFamily="49" charset="0"/>
              </a:rPr>
              <a:t> check </a:t>
            </a:r>
            <a:r>
              <a:rPr lang="nl-BE" sz="2400" dirty="0" err="1">
                <a:solidFill>
                  <a:srgbClr val="4E5865"/>
                </a:solidFill>
                <a:cs typeface="Courier New" panose="02070309020205020404" pitchFamily="49" charset="0"/>
              </a:rPr>
              <a:t>if</a:t>
            </a:r>
            <a:r>
              <a:rPr lang="nl-BE" sz="2400" dirty="0">
                <a:solidFill>
                  <a:srgbClr val="4E5865"/>
                </a:solidFill>
                <a:cs typeface="Courier New" panose="02070309020205020404" pitchFamily="49" charset="0"/>
              </a:rPr>
              <a:t> </a:t>
            </a:r>
            <a:r>
              <a:rPr lang="nl-BE" sz="2400" dirty="0" err="1">
                <a:solidFill>
                  <a:srgbClr val="4E5865"/>
                </a:solidFill>
                <a:cs typeface="Courier New" panose="02070309020205020404" pitchFamily="49" charset="0"/>
              </a:rPr>
              <a:t>conda</a:t>
            </a:r>
            <a:r>
              <a:rPr lang="nl-BE" sz="2400" dirty="0">
                <a:solidFill>
                  <a:srgbClr val="4E5865"/>
                </a:solidFill>
                <a:cs typeface="Courier New" panose="02070309020205020404" pitchFamily="49" charset="0"/>
              </a:rPr>
              <a:t> in </a:t>
            </a:r>
            <a:r>
              <a:rPr lang="nl-BE" sz="2400" dirty="0" err="1">
                <a:solidFill>
                  <a:srgbClr val="4E5865"/>
                </a:solidFill>
                <a:cs typeface="Courier New" panose="02070309020205020404" pitchFamily="49" charset="0"/>
              </a:rPr>
              <a:t>added</a:t>
            </a:r>
            <a:r>
              <a:rPr lang="nl-BE" sz="2400" dirty="0">
                <a:solidFill>
                  <a:srgbClr val="4E5865"/>
                </a:solidFill>
                <a:cs typeface="Courier New" panose="02070309020205020404" pitchFamily="49" charset="0"/>
              </a:rPr>
              <a:t> </a:t>
            </a:r>
            <a:r>
              <a:rPr lang="nl-BE" sz="2400" dirty="0" err="1">
                <a:solidFill>
                  <a:srgbClr val="4E5865"/>
                </a:solidFill>
                <a:cs typeface="Courier New" panose="02070309020205020404" pitchFamily="49" charset="0"/>
              </a:rPr>
              <a:t>to</a:t>
            </a:r>
            <a:r>
              <a:rPr lang="nl-BE" sz="2400" dirty="0">
                <a:solidFill>
                  <a:srgbClr val="4E5865"/>
                </a:solidFill>
                <a:cs typeface="Courier New" panose="02070309020205020404" pitchFamily="49" charset="0"/>
              </a:rPr>
              <a:t> </a:t>
            </a:r>
            <a:r>
              <a:rPr lang="nl-BE" sz="2400" dirty="0" err="1">
                <a:solidFill>
                  <a:srgbClr val="4E5865"/>
                </a:solidFill>
                <a:cs typeface="Courier New" panose="02070309020205020404" pitchFamily="49" charset="0"/>
              </a:rPr>
              <a:t>your</a:t>
            </a:r>
            <a:r>
              <a:rPr lang="nl-BE" sz="2400" dirty="0">
                <a:solidFill>
                  <a:srgbClr val="4E5865"/>
                </a:solidFill>
                <a:cs typeface="Courier New" panose="02070309020205020404" pitchFamily="49" charset="0"/>
              </a:rPr>
              <a:t> $PATH </a:t>
            </a:r>
            <a:r>
              <a:rPr lang="nl-BE" sz="2400" dirty="0">
                <a:solidFill>
                  <a:srgbClr val="4E5865"/>
                </a:solidFill>
                <a:latin typeface="Courier New" panose="02070309020205020404" pitchFamily="49" charset="0"/>
                <a:cs typeface="Courier New" panose="02070309020205020404" pitchFamily="49" charset="0"/>
              </a:rPr>
              <a:t>($ </a:t>
            </a:r>
            <a:r>
              <a:rPr lang="nl-BE" sz="2400" dirty="0" err="1">
                <a:solidFill>
                  <a:srgbClr val="4E5865"/>
                </a:solidFill>
                <a:latin typeface="Courier New" panose="02070309020205020404" pitchFamily="49" charset="0"/>
                <a:cs typeface="Courier New" panose="02070309020205020404" pitchFamily="49" charset="0"/>
              </a:rPr>
              <a:t>which</a:t>
            </a:r>
            <a:r>
              <a:rPr lang="nl-BE" sz="2400" dirty="0">
                <a:solidFill>
                  <a:srgbClr val="4E5865"/>
                </a:solidFill>
                <a:latin typeface="Courier New" panose="02070309020205020404" pitchFamily="49" charset="0"/>
                <a:cs typeface="Courier New" panose="02070309020205020404" pitchFamily="49" charset="0"/>
              </a:rPr>
              <a:t> </a:t>
            </a:r>
            <a:r>
              <a:rPr lang="nl-BE" sz="2400" dirty="0" err="1">
                <a:solidFill>
                  <a:srgbClr val="4E5865"/>
                </a:solidFill>
                <a:latin typeface="Courier New" panose="02070309020205020404" pitchFamily="49" charset="0"/>
                <a:cs typeface="Courier New" panose="02070309020205020404" pitchFamily="49" charset="0"/>
              </a:rPr>
              <a:t>conda</a:t>
            </a:r>
            <a:r>
              <a:rPr lang="nl-BE" sz="2400" dirty="0">
                <a:solidFill>
                  <a:srgbClr val="4E5865"/>
                </a:solidFill>
                <a:latin typeface="Courier New" panose="02070309020205020404" pitchFamily="49" charset="0"/>
                <a:cs typeface="Courier New" panose="02070309020205020404" pitchFamily="49" charset="0"/>
              </a:rPr>
              <a:t>)</a:t>
            </a:r>
          </a:p>
        </p:txBody>
      </p:sp>
      <p:sp>
        <p:nvSpPr>
          <p:cNvPr id="10" name="Slide Number Placeholder 5">
            <a:extLst>
              <a:ext uri="{FF2B5EF4-FFF2-40B4-BE49-F238E27FC236}">
                <a16:creationId xmlns:a16="http://schemas.microsoft.com/office/drawing/2014/main" id="{A5B30D68-186D-45F9-BEB0-589C494268F8}"/>
              </a:ext>
            </a:extLst>
          </p:cNvPr>
          <p:cNvSpPr>
            <a:spLocks noGrp="1"/>
          </p:cNvSpPr>
          <p:nvPr>
            <p:ph type="sldNum" sz="quarter" idx="12"/>
          </p:nvPr>
        </p:nvSpPr>
        <p:spPr>
          <a:xfrm>
            <a:off x="5844850" y="6384344"/>
            <a:ext cx="502300" cy="365125"/>
          </a:xfrm>
        </p:spPr>
        <p:txBody>
          <a:bodyPr/>
          <a:lstStyle/>
          <a:p>
            <a:fld id="{A2912448-FEEC-49E8-9588-2DF1F90D57C2}" type="slidenum">
              <a:rPr lang="en-US" smtClean="0"/>
              <a:t>170</a:t>
            </a:fld>
            <a:endParaRPr lang="en-US" dirty="0"/>
          </a:p>
        </p:txBody>
      </p:sp>
      <p:sp>
        <p:nvSpPr>
          <p:cNvPr id="9" name="Freeform 88">
            <a:extLst>
              <a:ext uri="{FF2B5EF4-FFF2-40B4-BE49-F238E27FC236}">
                <a16:creationId xmlns:a16="http://schemas.microsoft.com/office/drawing/2014/main" id="{78FFB05A-285A-4964-8605-BBA591D56CA2}"/>
              </a:ext>
            </a:extLst>
          </p:cNvPr>
          <p:cNvSpPr>
            <a:spLocks noEditPoints="1"/>
          </p:cNvSpPr>
          <p:nvPr/>
        </p:nvSpPr>
        <p:spPr bwMode="auto">
          <a:xfrm>
            <a:off x="287384" y="1639662"/>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3" name="Freeform 88">
            <a:extLst>
              <a:ext uri="{FF2B5EF4-FFF2-40B4-BE49-F238E27FC236}">
                <a16:creationId xmlns:a16="http://schemas.microsoft.com/office/drawing/2014/main" id="{D00A06FB-9EC6-47F1-8614-0E4A5529A9F9}"/>
              </a:ext>
            </a:extLst>
          </p:cNvPr>
          <p:cNvSpPr>
            <a:spLocks noEditPoints="1"/>
          </p:cNvSpPr>
          <p:nvPr/>
        </p:nvSpPr>
        <p:spPr bwMode="auto">
          <a:xfrm>
            <a:off x="287383" y="2914163"/>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4" name="Freeform 88">
            <a:extLst>
              <a:ext uri="{FF2B5EF4-FFF2-40B4-BE49-F238E27FC236}">
                <a16:creationId xmlns:a16="http://schemas.microsoft.com/office/drawing/2014/main" id="{36530DC9-719C-4FEC-93F4-7409EF8CAECC}"/>
              </a:ext>
            </a:extLst>
          </p:cNvPr>
          <p:cNvSpPr>
            <a:spLocks noEditPoints="1"/>
          </p:cNvSpPr>
          <p:nvPr/>
        </p:nvSpPr>
        <p:spPr bwMode="auto">
          <a:xfrm>
            <a:off x="336317" y="5938115"/>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556434867"/>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ltLang="zh-TW" dirty="0">
                <a:solidFill>
                  <a:srgbClr val="4E5865"/>
                </a:solidFill>
                <a:ea typeface="新細明體" panose="02020500000000000000" pitchFamily="18" charset="-120"/>
              </a:rPr>
              <a:t>demo – </a:t>
            </a:r>
            <a:r>
              <a:rPr lang="en-US" altLang="zh-TW" dirty="0" err="1">
                <a:solidFill>
                  <a:srgbClr val="4E5865"/>
                </a:solidFill>
                <a:ea typeface="新細明體" panose="02020500000000000000" pitchFamily="18" charset="-120"/>
              </a:rPr>
              <a:t>conda</a:t>
            </a:r>
            <a:r>
              <a:rPr lang="en-US" altLang="zh-TW" dirty="0">
                <a:solidFill>
                  <a:srgbClr val="4E5865"/>
                </a:solidFill>
                <a:ea typeface="新細明體" panose="02020500000000000000" pitchFamily="18" charset="-120"/>
              </a:rPr>
              <a:t> usage</a:t>
            </a:r>
            <a:endParaRPr lang="nl-BE" dirty="0">
              <a:solidFill>
                <a:srgbClr val="4E5865"/>
              </a:solidFill>
            </a:endParaRPr>
          </a:p>
        </p:txBody>
      </p:sp>
      <p:sp>
        <p:nvSpPr>
          <p:cNvPr id="3" name="Tijdelijke aanduiding voor inhoud 2"/>
          <p:cNvSpPr>
            <a:spLocks noGrp="1"/>
          </p:cNvSpPr>
          <p:nvPr>
            <p:ph idx="1"/>
          </p:nvPr>
        </p:nvSpPr>
        <p:spPr>
          <a:xfrm>
            <a:off x="287384" y="1620000"/>
            <a:ext cx="11817530" cy="4428000"/>
          </a:xfrm>
        </p:spPr>
        <p:txBody>
          <a:bodyPr/>
          <a:lstStyle/>
          <a:p>
            <a:pPr marL="361950" indent="0">
              <a:buNone/>
            </a:pPr>
            <a:r>
              <a:rPr lang="nl-BE" dirty="0" err="1">
                <a:solidFill>
                  <a:srgbClr val="4E5865"/>
                </a:solidFill>
              </a:rPr>
              <a:t>Create</a:t>
            </a:r>
            <a:r>
              <a:rPr lang="nl-BE" dirty="0">
                <a:solidFill>
                  <a:srgbClr val="4E5865"/>
                </a:solidFill>
              </a:rPr>
              <a:t> a </a:t>
            </a:r>
            <a:r>
              <a:rPr lang="nl-BE" dirty="0" err="1">
                <a:solidFill>
                  <a:srgbClr val="4E5865"/>
                </a:solidFill>
              </a:rPr>
              <a:t>conda</a:t>
            </a:r>
            <a:r>
              <a:rPr lang="nl-BE" dirty="0">
                <a:solidFill>
                  <a:srgbClr val="4E5865"/>
                </a:solidFill>
              </a:rPr>
              <a:t> environment </a:t>
            </a:r>
            <a:r>
              <a:rPr lang="nl-BE" dirty="0" err="1">
                <a:solidFill>
                  <a:srgbClr val="4E5865"/>
                </a:solidFill>
              </a:rPr>
              <a:t>including</a:t>
            </a:r>
            <a:r>
              <a:rPr lang="nl-BE" dirty="0">
                <a:solidFill>
                  <a:srgbClr val="4E5865"/>
                </a:solidFill>
              </a:rPr>
              <a:t> </a:t>
            </a:r>
            <a:r>
              <a:rPr lang="nl-BE" dirty="0" err="1">
                <a:solidFill>
                  <a:srgbClr val="4E5865"/>
                </a:solidFill>
              </a:rPr>
              <a:t>Jupyter</a:t>
            </a:r>
            <a:endParaRPr lang="nl-BE" dirty="0">
              <a:solidFill>
                <a:srgbClr val="4E5865"/>
              </a:solidFill>
            </a:endParaRPr>
          </a:p>
          <a:p>
            <a:pPr marL="361950" indent="0">
              <a:buNone/>
            </a:pPr>
            <a:r>
              <a:rPr lang="nl-BE" dirty="0">
                <a:solidFill>
                  <a:srgbClr val="4E5865"/>
                </a:solidFill>
                <a:latin typeface="Courier New" panose="02070309020205020404" pitchFamily="49" charset="0"/>
                <a:cs typeface="Courier New" panose="02070309020205020404" pitchFamily="49" charset="0"/>
              </a:rPr>
              <a:t>$ </a:t>
            </a:r>
            <a:r>
              <a:rPr lang="nl-BE" dirty="0" err="1">
                <a:solidFill>
                  <a:srgbClr val="4E5865"/>
                </a:solidFill>
                <a:latin typeface="Courier New" panose="02070309020205020404" pitchFamily="49" charset="0"/>
                <a:cs typeface="Courier New" panose="02070309020205020404" pitchFamily="49" charset="0"/>
              </a:rPr>
              <a:t>conda</a:t>
            </a:r>
            <a:r>
              <a:rPr lang="nl-BE" dirty="0">
                <a:solidFill>
                  <a:srgbClr val="4E5865"/>
                </a:solidFill>
                <a:latin typeface="Courier New" panose="02070309020205020404" pitchFamily="49" charset="0"/>
                <a:cs typeface="Courier New" panose="02070309020205020404" pitchFamily="49" charset="0"/>
              </a:rPr>
              <a:t> </a:t>
            </a:r>
            <a:r>
              <a:rPr lang="nl-BE" dirty="0" err="1">
                <a:solidFill>
                  <a:srgbClr val="4E5865"/>
                </a:solidFill>
                <a:latin typeface="Courier New" panose="02070309020205020404" pitchFamily="49" charset="0"/>
                <a:cs typeface="Courier New" panose="02070309020205020404" pitchFamily="49" charset="0"/>
              </a:rPr>
              <a:t>create</a:t>
            </a:r>
            <a:r>
              <a:rPr lang="nl-BE" dirty="0">
                <a:solidFill>
                  <a:srgbClr val="4E5865"/>
                </a:solidFill>
                <a:latin typeface="Courier New" panose="02070309020205020404" pitchFamily="49" charset="0"/>
                <a:cs typeface="Courier New" panose="02070309020205020404" pitchFamily="49" charset="0"/>
              </a:rPr>
              <a:t> -n </a:t>
            </a:r>
            <a:r>
              <a:rPr lang="nl-BE" dirty="0" err="1">
                <a:solidFill>
                  <a:srgbClr val="4E5865"/>
                </a:solidFill>
                <a:latin typeface="Courier New" panose="02070309020205020404" pitchFamily="49" charset="0"/>
                <a:cs typeface="Courier New" panose="02070309020205020404" pitchFamily="49" charset="0"/>
              </a:rPr>
              <a:t>science</a:t>
            </a:r>
            <a:r>
              <a:rPr lang="nl-BE" dirty="0">
                <a:solidFill>
                  <a:srgbClr val="4E5865"/>
                </a:solidFill>
                <a:latin typeface="Courier New" panose="02070309020205020404" pitchFamily="49" charset="0"/>
                <a:cs typeface="Courier New" panose="02070309020205020404" pitchFamily="49" charset="0"/>
              </a:rPr>
              <a:t> </a:t>
            </a:r>
            <a:r>
              <a:rPr lang="nl-BE" dirty="0" err="1">
                <a:solidFill>
                  <a:srgbClr val="4E5865"/>
                </a:solidFill>
                <a:latin typeface="Courier New" panose="02070309020205020404" pitchFamily="49" charset="0"/>
                <a:cs typeface="Courier New" panose="02070309020205020404" pitchFamily="49" charset="0"/>
              </a:rPr>
              <a:t>jupyter</a:t>
            </a:r>
            <a:r>
              <a:rPr lang="nl-BE" dirty="0">
                <a:solidFill>
                  <a:srgbClr val="4E5865"/>
                </a:solidFill>
                <a:latin typeface="Courier New" panose="02070309020205020404" pitchFamily="49" charset="0"/>
                <a:cs typeface="Courier New" panose="02070309020205020404" pitchFamily="49" charset="0"/>
              </a:rPr>
              <a:t> </a:t>
            </a:r>
            <a:r>
              <a:rPr lang="nl-BE" dirty="0" err="1">
                <a:solidFill>
                  <a:srgbClr val="4E5865"/>
                </a:solidFill>
                <a:latin typeface="Courier New" panose="02070309020205020404" pitchFamily="49" charset="0"/>
                <a:cs typeface="Courier New" panose="02070309020205020404" pitchFamily="49" charset="0"/>
              </a:rPr>
              <a:t>numpy</a:t>
            </a:r>
            <a:r>
              <a:rPr lang="nl-BE" dirty="0">
                <a:solidFill>
                  <a:srgbClr val="4E5865"/>
                </a:solidFill>
                <a:latin typeface="Courier New" panose="02070309020205020404" pitchFamily="49" charset="0"/>
                <a:cs typeface="Courier New" panose="02070309020205020404" pitchFamily="49" charset="0"/>
              </a:rPr>
              <a:t> </a:t>
            </a:r>
            <a:r>
              <a:rPr lang="nl-BE" dirty="0" err="1">
                <a:solidFill>
                  <a:srgbClr val="4E5865"/>
                </a:solidFill>
                <a:latin typeface="Courier New" panose="02070309020205020404" pitchFamily="49" charset="0"/>
                <a:cs typeface="Courier New" panose="02070309020205020404" pitchFamily="49" charset="0"/>
              </a:rPr>
              <a:t>scipy</a:t>
            </a:r>
            <a:endParaRPr lang="nl-BE" dirty="0">
              <a:solidFill>
                <a:srgbClr val="4E5865"/>
              </a:solidFill>
              <a:latin typeface="Courier New" panose="02070309020205020404" pitchFamily="49" charset="0"/>
              <a:cs typeface="Courier New" panose="02070309020205020404" pitchFamily="49" charset="0"/>
            </a:endParaRPr>
          </a:p>
          <a:p>
            <a:pPr marL="361950" indent="0">
              <a:buNone/>
            </a:pPr>
            <a:r>
              <a:rPr lang="nl-BE" dirty="0" err="1">
                <a:solidFill>
                  <a:srgbClr val="4E5865"/>
                </a:solidFill>
              </a:rPr>
              <a:t>Activate</a:t>
            </a:r>
            <a:r>
              <a:rPr lang="nl-BE" dirty="0">
                <a:solidFill>
                  <a:srgbClr val="4E5865"/>
                </a:solidFill>
              </a:rPr>
              <a:t> </a:t>
            </a:r>
            <a:r>
              <a:rPr lang="nl-BE" dirty="0" err="1">
                <a:solidFill>
                  <a:srgbClr val="4E5865"/>
                </a:solidFill>
              </a:rPr>
              <a:t>this</a:t>
            </a:r>
            <a:r>
              <a:rPr lang="nl-BE" dirty="0">
                <a:solidFill>
                  <a:srgbClr val="4E5865"/>
                </a:solidFill>
              </a:rPr>
              <a:t> environment</a:t>
            </a:r>
          </a:p>
          <a:p>
            <a:pPr marL="361950" indent="0">
              <a:buNone/>
            </a:pPr>
            <a:r>
              <a:rPr lang="en-US" dirty="0">
                <a:solidFill>
                  <a:srgbClr val="4E5865"/>
                </a:solidFill>
                <a:latin typeface="Courier New" panose="02070309020205020404" pitchFamily="49" charset="0"/>
                <a:cs typeface="Courier New" panose="02070309020205020404" pitchFamily="49" charset="0"/>
              </a:rPr>
              <a:t>$ </a:t>
            </a:r>
            <a:r>
              <a:rPr lang="en-US" dirty="0" err="1">
                <a:solidFill>
                  <a:srgbClr val="4E5865"/>
                </a:solidFill>
                <a:latin typeface="Courier New" panose="02070309020205020404" pitchFamily="49" charset="0"/>
                <a:cs typeface="Courier New" panose="02070309020205020404" pitchFamily="49" charset="0"/>
              </a:rPr>
              <a:t>conda</a:t>
            </a:r>
            <a:r>
              <a:rPr lang="en-US" dirty="0">
                <a:solidFill>
                  <a:srgbClr val="4E5865"/>
                </a:solidFill>
                <a:latin typeface="Courier New" panose="02070309020205020404" pitchFamily="49" charset="0"/>
                <a:cs typeface="Courier New" panose="02070309020205020404" pitchFamily="49" charset="0"/>
              </a:rPr>
              <a:t> activate science</a:t>
            </a:r>
          </a:p>
          <a:p>
            <a:pPr marL="361950" indent="0">
              <a:buNone/>
            </a:pPr>
            <a:r>
              <a:rPr lang="en-US" dirty="0">
                <a:solidFill>
                  <a:srgbClr val="4E5865"/>
                </a:solidFill>
              </a:rPr>
              <a:t>Add matplotlib package to this environment</a:t>
            </a:r>
          </a:p>
          <a:p>
            <a:pPr marL="361950" indent="0">
              <a:buNone/>
            </a:pPr>
            <a:r>
              <a:rPr lang="en-US" dirty="0">
                <a:solidFill>
                  <a:srgbClr val="4E5865"/>
                </a:solidFill>
                <a:latin typeface="Courier New" panose="02070309020205020404" pitchFamily="49" charset="0"/>
                <a:cs typeface="Courier New" panose="02070309020205020404" pitchFamily="49" charset="0"/>
              </a:rPr>
              <a:t>$ </a:t>
            </a:r>
            <a:r>
              <a:rPr lang="en-US" dirty="0" err="1">
                <a:solidFill>
                  <a:srgbClr val="4E5865"/>
                </a:solidFill>
                <a:latin typeface="Courier New" panose="02070309020205020404" pitchFamily="49" charset="0"/>
                <a:cs typeface="Courier New" panose="02070309020205020404" pitchFamily="49" charset="0"/>
              </a:rPr>
              <a:t>conda</a:t>
            </a:r>
            <a:r>
              <a:rPr lang="en-US" dirty="0">
                <a:solidFill>
                  <a:srgbClr val="4E5865"/>
                </a:solidFill>
                <a:latin typeface="Courier New" panose="02070309020205020404" pitchFamily="49" charset="0"/>
                <a:cs typeface="Courier New" panose="02070309020205020404" pitchFamily="49" charset="0"/>
              </a:rPr>
              <a:t> install matplotlib</a:t>
            </a:r>
          </a:p>
          <a:p>
            <a:pPr marL="361950" indent="0">
              <a:buNone/>
            </a:pPr>
            <a:r>
              <a:rPr lang="nl-BE" altLang="nl-BE" dirty="0">
                <a:latin typeface="Courier New" panose="02070309020205020404" pitchFamily="49" charset="0"/>
                <a:cs typeface="Courier New" panose="02070309020205020404" pitchFamily="49" charset="0"/>
              </a:rPr>
              <a:t>$ </a:t>
            </a:r>
            <a:r>
              <a:rPr lang="nl-BE" altLang="nl-BE" dirty="0" err="1">
                <a:latin typeface="Courier New" panose="02070309020205020404" pitchFamily="49" charset="0"/>
                <a:cs typeface="Courier New" panose="02070309020205020404" pitchFamily="49" charset="0"/>
              </a:rPr>
              <a:t>conda</a:t>
            </a:r>
            <a:r>
              <a:rPr lang="nl-BE" altLang="nl-BE" dirty="0">
                <a:latin typeface="Courier New" panose="02070309020205020404" pitchFamily="49" charset="0"/>
                <a:cs typeface="Courier New" panose="02070309020205020404" pitchFamily="49" charset="0"/>
              </a:rPr>
              <a:t> </a:t>
            </a:r>
            <a:r>
              <a:rPr lang="nl-BE" altLang="nl-BE" dirty="0" err="1">
                <a:latin typeface="Courier New" panose="02070309020205020404" pitchFamily="49" charset="0"/>
                <a:cs typeface="Courier New" panose="02070309020205020404" pitchFamily="49" charset="0"/>
              </a:rPr>
              <a:t>install</a:t>
            </a:r>
            <a:r>
              <a:rPr lang="nl-BE" altLang="nl-BE" dirty="0">
                <a:latin typeface="Courier New" panose="02070309020205020404" pitchFamily="49" charset="0"/>
                <a:cs typeface="Courier New" panose="02070309020205020404" pitchFamily="49" charset="0"/>
              </a:rPr>
              <a:t> -c </a:t>
            </a:r>
            <a:r>
              <a:rPr lang="nl-BE" altLang="nl-BE" dirty="0" err="1">
                <a:latin typeface="Courier New" panose="02070309020205020404" pitchFamily="49" charset="0"/>
                <a:cs typeface="Courier New" panose="02070309020205020404" pitchFamily="49" charset="0"/>
              </a:rPr>
              <a:t>conda-forge</a:t>
            </a:r>
            <a:r>
              <a:rPr lang="nl-BE" altLang="nl-BE" dirty="0">
                <a:latin typeface="Courier New" panose="02070309020205020404" pitchFamily="49" charset="0"/>
                <a:cs typeface="Courier New" panose="02070309020205020404" pitchFamily="49" charset="0"/>
              </a:rPr>
              <a:t> watermark </a:t>
            </a:r>
            <a:endParaRPr lang="nl-BE" altLang="nl-BE" sz="5400" dirty="0">
              <a:latin typeface="Courier New" panose="02070309020205020404" pitchFamily="49" charset="0"/>
              <a:cs typeface="Courier New" panose="02070309020205020404" pitchFamily="49" charset="0"/>
            </a:endParaRPr>
          </a:p>
          <a:p>
            <a:pPr marL="361950" indent="0">
              <a:buNone/>
            </a:pPr>
            <a:r>
              <a:rPr lang="en-US" dirty="0">
                <a:solidFill>
                  <a:srgbClr val="4E5865"/>
                </a:solidFill>
              </a:rPr>
              <a:t>Return to original environment</a:t>
            </a:r>
          </a:p>
          <a:p>
            <a:pPr marL="361950" indent="0">
              <a:buNone/>
            </a:pPr>
            <a:r>
              <a:rPr lang="en-US" dirty="0">
                <a:solidFill>
                  <a:srgbClr val="4E5865"/>
                </a:solidFill>
                <a:latin typeface="Courier New" panose="02070309020205020404" pitchFamily="49" charset="0"/>
                <a:cs typeface="Courier New" panose="02070309020205020404" pitchFamily="49" charset="0"/>
              </a:rPr>
              <a:t>$ </a:t>
            </a:r>
            <a:r>
              <a:rPr lang="en-US" dirty="0" err="1">
                <a:solidFill>
                  <a:srgbClr val="4E5865"/>
                </a:solidFill>
                <a:latin typeface="Courier New" panose="02070309020205020404" pitchFamily="49" charset="0"/>
                <a:cs typeface="Courier New" panose="02070309020205020404" pitchFamily="49" charset="0"/>
              </a:rPr>
              <a:t>conda</a:t>
            </a:r>
            <a:r>
              <a:rPr lang="en-US" dirty="0">
                <a:solidFill>
                  <a:srgbClr val="4E5865"/>
                </a:solidFill>
                <a:latin typeface="Courier New" panose="02070309020205020404" pitchFamily="49" charset="0"/>
                <a:cs typeface="Courier New" panose="02070309020205020404" pitchFamily="49" charset="0"/>
              </a:rPr>
              <a:t> deactivate</a:t>
            </a:r>
          </a:p>
          <a:p>
            <a:pPr marL="361950" indent="0">
              <a:buNone/>
            </a:pPr>
            <a:endParaRPr lang="en-US" dirty="0">
              <a:solidFill>
                <a:srgbClr val="4E5865"/>
              </a:solidFill>
              <a:latin typeface="Courier New" panose="02070309020205020404" pitchFamily="49" charset="0"/>
              <a:cs typeface="Courier New" panose="02070309020205020404" pitchFamily="49" charset="0"/>
            </a:endParaRPr>
          </a:p>
          <a:p>
            <a:pPr marL="361950" indent="0">
              <a:buNone/>
            </a:pPr>
            <a:endParaRPr lang="nl-BE" sz="2400" dirty="0">
              <a:solidFill>
                <a:srgbClr val="4E5865"/>
              </a:solidFill>
              <a:latin typeface="Courier New" panose="02070309020205020404" pitchFamily="49" charset="0"/>
              <a:cs typeface="Courier New" panose="02070309020205020404" pitchFamily="49" charset="0"/>
            </a:endParaRPr>
          </a:p>
        </p:txBody>
      </p:sp>
      <p:sp>
        <p:nvSpPr>
          <p:cNvPr id="10" name="Slide Number Placeholder 5">
            <a:extLst>
              <a:ext uri="{FF2B5EF4-FFF2-40B4-BE49-F238E27FC236}">
                <a16:creationId xmlns:a16="http://schemas.microsoft.com/office/drawing/2014/main" id="{A5B30D68-186D-45F9-BEB0-589C494268F8}"/>
              </a:ext>
            </a:extLst>
          </p:cNvPr>
          <p:cNvSpPr>
            <a:spLocks noGrp="1"/>
          </p:cNvSpPr>
          <p:nvPr>
            <p:ph type="sldNum" sz="quarter" idx="12"/>
          </p:nvPr>
        </p:nvSpPr>
        <p:spPr>
          <a:xfrm>
            <a:off x="5844850" y="6384344"/>
            <a:ext cx="502300" cy="365125"/>
          </a:xfrm>
        </p:spPr>
        <p:txBody>
          <a:bodyPr/>
          <a:lstStyle/>
          <a:p>
            <a:fld id="{A2912448-FEEC-49E8-9588-2DF1F90D57C2}" type="slidenum">
              <a:rPr lang="en-US" smtClean="0"/>
              <a:t>171</a:t>
            </a:fld>
            <a:endParaRPr lang="en-US" dirty="0"/>
          </a:p>
        </p:txBody>
      </p:sp>
      <p:sp>
        <p:nvSpPr>
          <p:cNvPr id="9" name="Freeform 88">
            <a:extLst>
              <a:ext uri="{FF2B5EF4-FFF2-40B4-BE49-F238E27FC236}">
                <a16:creationId xmlns:a16="http://schemas.microsoft.com/office/drawing/2014/main" id="{78FFB05A-285A-4964-8605-BBA591D56CA2}"/>
              </a:ext>
            </a:extLst>
          </p:cNvPr>
          <p:cNvSpPr>
            <a:spLocks noEditPoints="1"/>
          </p:cNvSpPr>
          <p:nvPr/>
        </p:nvSpPr>
        <p:spPr bwMode="auto">
          <a:xfrm>
            <a:off x="287384" y="1639662"/>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3" name="Freeform 88">
            <a:extLst>
              <a:ext uri="{FF2B5EF4-FFF2-40B4-BE49-F238E27FC236}">
                <a16:creationId xmlns:a16="http://schemas.microsoft.com/office/drawing/2014/main" id="{D00A06FB-9EC6-47F1-8614-0E4A5529A9F9}"/>
              </a:ext>
            </a:extLst>
          </p:cNvPr>
          <p:cNvSpPr>
            <a:spLocks noEditPoints="1"/>
          </p:cNvSpPr>
          <p:nvPr/>
        </p:nvSpPr>
        <p:spPr bwMode="auto">
          <a:xfrm>
            <a:off x="287384" y="2733188"/>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Freeform 88">
            <a:extLst>
              <a:ext uri="{FF2B5EF4-FFF2-40B4-BE49-F238E27FC236}">
                <a16:creationId xmlns:a16="http://schemas.microsoft.com/office/drawing/2014/main" id="{5B24FBC8-96C3-4BAC-BFE7-A68F0A31EDD9}"/>
              </a:ext>
            </a:extLst>
          </p:cNvPr>
          <p:cNvSpPr>
            <a:spLocks noEditPoints="1"/>
          </p:cNvSpPr>
          <p:nvPr/>
        </p:nvSpPr>
        <p:spPr bwMode="auto">
          <a:xfrm>
            <a:off x="287383" y="3725684"/>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88">
            <a:extLst>
              <a:ext uri="{FF2B5EF4-FFF2-40B4-BE49-F238E27FC236}">
                <a16:creationId xmlns:a16="http://schemas.microsoft.com/office/drawing/2014/main" id="{865ACDC8-39A6-4528-8542-8E16E836D201}"/>
              </a:ext>
            </a:extLst>
          </p:cNvPr>
          <p:cNvSpPr>
            <a:spLocks noEditPoints="1"/>
          </p:cNvSpPr>
          <p:nvPr/>
        </p:nvSpPr>
        <p:spPr bwMode="auto">
          <a:xfrm>
            <a:off x="287382" y="5238000"/>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3646218672"/>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ltLang="zh-TW" dirty="0">
                <a:solidFill>
                  <a:srgbClr val="4E5865"/>
                </a:solidFill>
                <a:ea typeface="新細明體" panose="02020500000000000000" pitchFamily="18" charset="-120"/>
              </a:rPr>
              <a:t>demo – notebooks</a:t>
            </a:r>
            <a:endParaRPr lang="nl-BE" dirty="0">
              <a:solidFill>
                <a:srgbClr val="4E5865"/>
              </a:solidFill>
            </a:endParaRPr>
          </a:p>
        </p:txBody>
      </p:sp>
      <p:sp>
        <p:nvSpPr>
          <p:cNvPr id="3" name="Tijdelijke aanduiding voor inhoud 2"/>
          <p:cNvSpPr>
            <a:spLocks noGrp="1"/>
          </p:cNvSpPr>
          <p:nvPr>
            <p:ph idx="1"/>
          </p:nvPr>
        </p:nvSpPr>
        <p:spPr>
          <a:xfrm>
            <a:off x="374470" y="1639662"/>
            <a:ext cx="11817530" cy="4428000"/>
          </a:xfrm>
        </p:spPr>
        <p:txBody>
          <a:bodyPr/>
          <a:lstStyle/>
          <a:p>
            <a:pPr marL="361950" indent="0">
              <a:buNone/>
            </a:pPr>
            <a:r>
              <a:rPr lang="nl-BE" sz="2400" dirty="0">
                <a:solidFill>
                  <a:srgbClr val="4E5865"/>
                </a:solidFill>
              </a:rPr>
              <a:t>Start </a:t>
            </a:r>
            <a:r>
              <a:rPr lang="nl-BE" sz="2400" dirty="0" err="1">
                <a:solidFill>
                  <a:srgbClr val="4E5865"/>
                </a:solidFill>
              </a:rPr>
              <a:t>an</a:t>
            </a:r>
            <a:r>
              <a:rPr lang="nl-BE" sz="2400" dirty="0">
                <a:solidFill>
                  <a:srgbClr val="4E5865"/>
                </a:solidFill>
              </a:rPr>
              <a:t> </a:t>
            </a:r>
            <a:r>
              <a:rPr lang="nl-BE" sz="2400" dirty="0" err="1">
                <a:solidFill>
                  <a:srgbClr val="4E5865"/>
                </a:solidFill>
              </a:rPr>
              <a:t>interactive</a:t>
            </a:r>
            <a:r>
              <a:rPr lang="nl-BE" sz="2400" dirty="0">
                <a:solidFill>
                  <a:srgbClr val="4E5865"/>
                </a:solidFill>
              </a:rPr>
              <a:t> GPU job</a:t>
            </a:r>
          </a:p>
          <a:p>
            <a:pPr marL="361950" indent="0">
              <a:buNone/>
            </a:pPr>
            <a:r>
              <a:rPr lang="nl-BE" sz="2400" dirty="0">
                <a:solidFill>
                  <a:srgbClr val="4E5865"/>
                </a:solidFill>
                <a:latin typeface="Courier New" panose="02070309020205020404" pitchFamily="49" charset="0"/>
                <a:cs typeface="Courier New" panose="02070309020205020404" pitchFamily="49" charset="0"/>
              </a:rPr>
              <a:t>$ </a:t>
            </a:r>
            <a:r>
              <a:rPr lang="nl-BE" sz="2400" dirty="0" err="1">
                <a:solidFill>
                  <a:srgbClr val="4E5865"/>
                </a:solidFill>
                <a:latin typeface="Courier New" panose="02070309020205020404" pitchFamily="49" charset="0"/>
                <a:cs typeface="Courier New" panose="02070309020205020404" pitchFamily="49" charset="0"/>
              </a:rPr>
              <a:t>qsub</a:t>
            </a:r>
            <a:r>
              <a:rPr lang="nl-BE" sz="2400" dirty="0">
                <a:solidFill>
                  <a:srgbClr val="4E5865"/>
                </a:solidFill>
                <a:latin typeface="Courier New" panose="02070309020205020404" pitchFamily="49" charset="0"/>
                <a:cs typeface="Courier New" panose="02070309020205020404" pitchFamily="49" charset="0"/>
              </a:rPr>
              <a:t> –I –l </a:t>
            </a:r>
            <a:r>
              <a:rPr lang="nl-BE" sz="2400" dirty="0" err="1">
                <a:solidFill>
                  <a:srgbClr val="4E5865"/>
                </a:solidFill>
                <a:latin typeface="Courier New" panose="02070309020205020404" pitchFamily="49" charset="0"/>
                <a:cs typeface="Courier New" panose="02070309020205020404" pitchFamily="49" charset="0"/>
              </a:rPr>
              <a:t>walltime</a:t>
            </a:r>
            <a:r>
              <a:rPr lang="nl-BE" sz="2400" dirty="0">
                <a:solidFill>
                  <a:srgbClr val="4E5865"/>
                </a:solidFill>
                <a:latin typeface="Courier New" panose="02070309020205020404" pitchFamily="49" charset="0"/>
                <a:cs typeface="Courier New" panose="02070309020205020404" pitchFamily="49" charset="0"/>
              </a:rPr>
              <a:t>=30:00 –l </a:t>
            </a:r>
            <a:r>
              <a:rPr lang="nl-BE" sz="2400" dirty="0" err="1">
                <a:solidFill>
                  <a:srgbClr val="4E5865"/>
                </a:solidFill>
                <a:latin typeface="Courier New" panose="02070309020205020404" pitchFamily="49" charset="0"/>
                <a:cs typeface="Courier New" panose="02070309020205020404" pitchFamily="49" charset="0"/>
              </a:rPr>
              <a:t>nodes</a:t>
            </a:r>
            <a:r>
              <a:rPr lang="nl-BE" sz="2400" dirty="0">
                <a:solidFill>
                  <a:srgbClr val="4E5865"/>
                </a:solidFill>
                <a:latin typeface="Courier New" panose="02070309020205020404" pitchFamily="49" charset="0"/>
                <a:cs typeface="Courier New" panose="02070309020205020404" pitchFamily="49" charset="0"/>
              </a:rPr>
              <a:t>=1:ppn=9:gpus=1 –l </a:t>
            </a:r>
            <a:r>
              <a:rPr lang="nl-BE" sz="2400" dirty="0" err="1">
                <a:solidFill>
                  <a:srgbClr val="4E5865"/>
                </a:solidFill>
                <a:latin typeface="Courier New" panose="02070309020205020404" pitchFamily="49" charset="0"/>
                <a:cs typeface="Courier New" panose="02070309020205020404" pitchFamily="49" charset="0"/>
              </a:rPr>
              <a:t>partition</a:t>
            </a:r>
            <a:r>
              <a:rPr lang="nl-BE" sz="2400" dirty="0">
                <a:solidFill>
                  <a:srgbClr val="4E5865"/>
                </a:solidFill>
                <a:latin typeface="Courier New" panose="02070309020205020404" pitchFamily="49" charset="0"/>
                <a:cs typeface="Courier New" panose="02070309020205020404" pitchFamily="49" charset="0"/>
              </a:rPr>
              <a:t>=</a:t>
            </a:r>
            <a:r>
              <a:rPr lang="nl-BE" sz="2400" dirty="0" err="1">
                <a:solidFill>
                  <a:srgbClr val="4E5865"/>
                </a:solidFill>
                <a:latin typeface="Courier New" panose="02070309020205020404" pitchFamily="49" charset="0"/>
                <a:cs typeface="Courier New" panose="02070309020205020404" pitchFamily="49" charset="0"/>
              </a:rPr>
              <a:t>gpu</a:t>
            </a:r>
            <a:r>
              <a:rPr lang="nl-BE" sz="2400" dirty="0">
                <a:solidFill>
                  <a:srgbClr val="4E5865"/>
                </a:solidFill>
                <a:latin typeface="Courier New" panose="02070309020205020404" pitchFamily="49" charset="0"/>
                <a:cs typeface="Courier New" panose="02070309020205020404" pitchFamily="49" charset="0"/>
              </a:rPr>
              <a:t> –A </a:t>
            </a:r>
            <a:r>
              <a:rPr lang="nl-BE" sz="2400" dirty="0" err="1">
                <a:solidFill>
                  <a:srgbClr val="4E5865"/>
                </a:solidFill>
                <a:latin typeface="Courier New" panose="02070309020205020404" pitchFamily="49" charset="0"/>
                <a:cs typeface="Courier New" panose="02070309020205020404" pitchFamily="49" charset="0"/>
              </a:rPr>
              <a:t>default_project</a:t>
            </a:r>
            <a:endParaRPr lang="nl-BE" sz="2400" dirty="0">
              <a:solidFill>
                <a:srgbClr val="4E5865"/>
              </a:solidFill>
              <a:latin typeface="Courier New" panose="02070309020205020404" pitchFamily="49" charset="0"/>
              <a:cs typeface="Courier New" panose="02070309020205020404" pitchFamily="49" charset="0"/>
            </a:endParaRPr>
          </a:p>
          <a:p>
            <a:pPr marL="361950" indent="0">
              <a:buNone/>
            </a:pPr>
            <a:r>
              <a:rPr lang="nl-BE" sz="2400" dirty="0" err="1">
                <a:solidFill>
                  <a:srgbClr val="4E5865"/>
                </a:solidFill>
              </a:rPr>
              <a:t>Activate</a:t>
            </a:r>
            <a:r>
              <a:rPr lang="nl-BE" sz="2400" dirty="0">
                <a:solidFill>
                  <a:srgbClr val="4E5865"/>
                </a:solidFill>
              </a:rPr>
              <a:t> </a:t>
            </a:r>
            <a:r>
              <a:rPr lang="nl-BE" sz="2400" dirty="0" err="1">
                <a:solidFill>
                  <a:srgbClr val="4E5865"/>
                </a:solidFill>
              </a:rPr>
              <a:t>conda</a:t>
            </a:r>
            <a:r>
              <a:rPr lang="nl-BE" sz="2400" dirty="0">
                <a:solidFill>
                  <a:srgbClr val="4E5865"/>
                </a:solidFill>
              </a:rPr>
              <a:t> environment</a:t>
            </a:r>
          </a:p>
          <a:p>
            <a:pPr marL="361950" indent="0">
              <a:buNone/>
            </a:pPr>
            <a:r>
              <a:rPr lang="en-US" sz="2400" dirty="0">
                <a:solidFill>
                  <a:srgbClr val="4E5865"/>
                </a:solidFill>
                <a:latin typeface="Courier New" panose="02070309020205020404" pitchFamily="49" charset="0"/>
                <a:cs typeface="Courier New" panose="02070309020205020404" pitchFamily="49" charset="0"/>
              </a:rPr>
              <a:t>$ source activate science</a:t>
            </a:r>
          </a:p>
          <a:p>
            <a:pPr marL="361950" indent="0">
              <a:buNone/>
            </a:pPr>
            <a:r>
              <a:rPr lang="en-US" sz="2400" dirty="0">
                <a:solidFill>
                  <a:srgbClr val="4E5865"/>
                </a:solidFill>
              </a:rPr>
              <a:t>Go to your working directory (you can use </a:t>
            </a:r>
            <a:r>
              <a:rPr lang="en-US" sz="2400" dirty="0">
                <a:solidFill>
                  <a:srgbClr val="4E5865"/>
                </a:solidFill>
                <a:latin typeface="Courier New" panose="02070309020205020404" pitchFamily="49" charset="0"/>
                <a:cs typeface="Courier New" panose="02070309020205020404" pitchFamily="49" charset="0"/>
              </a:rPr>
              <a:t>$PBS_O_WORKDIR </a:t>
            </a:r>
            <a:r>
              <a:rPr lang="en-US" sz="2400" dirty="0">
                <a:solidFill>
                  <a:srgbClr val="4E5865"/>
                </a:solidFill>
              </a:rPr>
              <a:t>if you </a:t>
            </a:r>
            <a:r>
              <a:rPr lang="en-US" sz="2400" dirty="0" err="1">
                <a:solidFill>
                  <a:srgbClr val="4E5865"/>
                </a:solidFill>
              </a:rPr>
              <a:t>qsub</a:t>
            </a:r>
            <a:r>
              <a:rPr lang="en-US" sz="2400" dirty="0">
                <a:solidFill>
                  <a:srgbClr val="4E5865"/>
                </a:solidFill>
              </a:rPr>
              <a:t> from there)</a:t>
            </a:r>
            <a:br>
              <a:rPr lang="en-US" sz="2400" dirty="0">
                <a:solidFill>
                  <a:srgbClr val="4E5865"/>
                </a:solidFill>
              </a:rPr>
            </a:br>
            <a:r>
              <a:rPr lang="en-US" sz="2400" dirty="0">
                <a:solidFill>
                  <a:srgbClr val="4E5865"/>
                </a:solidFill>
              </a:rPr>
              <a:t>Start notebook</a:t>
            </a:r>
          </a:p>
          <a:p>
            <a:pPr marL="361950" indent="0">
              <a:buNone/>
            </a:pPr>
            <a:r>
              <a:rPr lang="en-US" sz="2400" dirty="0">
                <a:solidFill>
                  <a:srgbClr val="4E5865"/>
                </a:solidFill>
                <a:latin typeface="Courier New" panose="02070309020205020404" pitchFamily="49" charset="0"/>
                <a:cs typeface="Courier New" panose="02070309020205020404" pitchFamily="49" charset="0"/>
              </a:rPr>
              <a:t>$ </a:t>
            </a:r>
            <a:r>
              <a:rPr lang="en-US" sz="2400" dirty="0" err="1">
                <a:solidFill>
                  <a:srgbClr val="4E5865"/>
                </a:solidFill>
                <a:latin typeface="Courier New" panose="02070309020205020404" pitchFamily="49" charset="0"/>
                <a:cs typeface="Courier New" panose="02070309020205020404" pitchFamily="49" charset="0"/>
              </a:rPr>
              <a:t>jupyter</a:t>
            </a:r>
            <a:r>
              <a:rPr lang="en-US" sz="2400" dirty="0">
                <a:solidFill>
                  <a:srgbClr val="4E5865"/>
                </a:solidFill>
                <a:latin typeface="Courier New" panose="02070309020205020404" pitchFamily="49" charset="0"/>
                <a:cs typeface="Courier New" panose="02070309020205020404" pitchFamily="49" charset="0"/>
              </a:rPr>
              <a:t> notebook --port ${USER:3} --</a:t>
            </a:r>
            <a:r>
              <a:rPr lang="en-US" sz="2400" dirty="0" err="1">
                <a:solidFill>
                  <a:srgbClr val="4E5865"/>
                </a:solidFill>
                <a:latin typeface="Courier New" panose="02070309020205020404" pitchFamily="49" charset="0"/>
                <a:cs typeface="Courier New" panose="02070309020205020404" pitchFamily="49" charset="0"/>
              </a:rPr>
              <a:t>ip</a:t>
            </a:r>
            <a:r>
              <a:rPr lang="en-US" sz="2400" dirty="0">
                <a:solidFill>
                  <a:srgbClr val="4E5865"/>
                </a:solidFill>
                <a:latin typeface="Courier New" panose="02070309020205020404" pitchFamily="49" charset="0"/>
                <a:cs typeface="Courier New" panose="02070309020205020404" pitchFamily="49" charset="0"/>
              </a:rPr>
              <a:t> $(hostname)</a:t>
            </a:r>
          </a:p>
          <a:p>
            <a:pPr marL="361950" indent="0">
              <a:buNone/>
            </a:pPr>
            <a:r>
              <a:rPr lang="en-US" sz="2400" dirty="0">
                <a:solidFill>
                  <a:srgbClr val="4E5865"/>
                </a:solidFill>
                <a:latin typeface="Courier New" panose="02070309020205020404" pitchFamily="49" charset="0"/>
                <a:cs typeface="Courier New" panose="02070309020205020404" pitchFamily="49" charset="0"/>
              </a:rPr>
              <a:t>$ </a:t>
            </a:r>
            <a:r>
              <a:rPr lang="en-US" sz="2400" dirty="0" err="1">
                <a:solidFill>
                  <a:srgbClr val="4E5865"/>
                </a:solidFill>
                <a:latin typeface="Courier New" panose="02070309020205020404" pitchFamily="49" charset="0"/>
                <a:cs typeface="Courier New" panose="02070309020205020404" pitchFamily="49" charset="0"/>
              </a:rPr>
              <a:t>jupyter</a:t>
            </a:r>
            <a:r>
              <a:rPr lang="en-US" sz="2400" dirty="0">
                <a:solidFill>
                  <a:srgbClr val="4E5865"/>
                </a:solidFill>
                <a:latin typeface="Courier New" panose="02070309020205020404" pitchFamily="49" charset="0"/>
                <a:cs typeface="Courier New" panose="02070309020205020404" pitchFamily="49" charset="0"/>
              </a:rPr>
              <a:t> notebook --port 30468 --</a:t>
            </a:r>
            <a:r>
              <a:rPr lang="en-US" sz="2400" dirty="0" err="1">
                <a:solidFill>
                  <a:srgbClr val="4E5865"/>
                </a:solidFill>
                <a:latin typeface="Courier New" panose="02070309020205020404" pitchFamily="49" charset="0"/>
                <a:cs typeface="Courier New" panose="02070309020205020404" pitchFamily="49" charset="0"/>
              </a:rPr>
              <a:t>ip</a:t>
            </a:r>
            <a:r>
              <a:rPr lang="en-US" sz="2400" dirty="0">
                <a:solidFill>
                  <a:srgbClr val="4E5865"/>
                </a:solidFill>
                <a:latin typeface="Courier New" panose="02070309020205020404" pitchFamily="49" charset="0"/>
                <a:cs typeface="Courier New" panose="02070309020205020404" pitchFamily="49" charset="0"/>
              </a:rPr>
              <a:t> $(hostname) –allow-root</a:t>
            </a:r>
          </a:p>
          <a:p>
            <a:pPr marL="361950" indent="0">
              <a:buNone/>
            </a:pPr>
            <a:r>
              <a:rPr lang="nl-BE" sz="2400" dirty="0">
                <a:solidFill>
                  <a:srgbClr val="4E5865"/>
                </a:solidFill>
                <a:cs typeface="Courier New" panose="02070309020205020404" pitchFamily="49" charset="0"/>
              </a:rPr>
              <a:t>Open </a:t>
            </a:r>
            <a:r>
              <a:rPr lang="nl-BE" sz="2400" dirty="0" err="1">
                <a:solidFill>
                  <a:srgbClr val="4E5865"/>
                </a:solidFill>
                <a:cs typeface="Courier New" panose="02070309020205020404" pitchFamily="49" charset="0"/>
              </a:rPr>
              <a:t>the</a:t>
            </a:r>
            <a:r>
              <a:rPr lang="nl-BE" sz="2400" dirty="0">
                <a:solidFill>
                  <a:srgbClr val="4E5865"/>
                </a:solidFill>
                <a:cs typeface="Courier New" panose="02070309020205020404" pitchFamily="49" charset="0"/>
              </a:rPr>
              <a:t> link in </a:t>
            </a:r>
            <a:r>
              <a:rPr lang="nl-BE" sz="2400" dirty="0" err="1">
                <a:solidFill>
                  <a:srgbClr val="4E5865"/>
                </a:solidFill>
                <a:cs typeface="Courier New" panose="02070309020205020404" pitchFamily="49" charset="0"/>
              </a:rPr>
              <a:t>the</a:t>
            </a:r>
            <a:r>
              <a:rPr lang="nl-BE" sz="2400" dirty="0">
                <a:solidFill>
                  <a:srgbClr val="4E5865"/>
                </a:solidFill>
                <a:cs typeface="Courier New" panose="02070309020205020404" pitchFamily="49" charset="0"/>
              </a:rPr>
              <a:t> browser in NX </a:t>
            </a:r>
            <a:r>
              <a:rPr lang="nl-BE" sz="2400" dirty="0" err="1">
                <a:solidFill>
                  <a:srgbClr val="4E5865"/>
                </a:solidFill>
                <a:cs typeface="Courier New" panose="02070309020205020404" pitchFamily="49" charset="0"/>
              </a:rPr>
              <a:t>and</a:t>
            </a:r>
            <a:r>
              <a:rPr lang="nl-BE" sz="2400" dirty="0">
                <a:solidFill>
                  <a:srgbClr val="4E5865"/>
                </a:solidFill>
                <a:cs typeface="Courier New" panose="02070309020205020404" pitchFamily="49" charset="0"/>
              </a:rPr>
              <a:t> test </a:t>
            </a:r>
            <a:r>
              <a:rPr lang="nl-BE" sz="2400" dirty="0" err="1">
                <a:solidFill>
                  <a:srgbClr val="4E5865"/>
                </a:solidFill>
                <a:cs typeface="Courier New" panose="02070309020205020404" pitchFamily="49" charset="0"/>
              </a:rPr>
              <a:t>your</a:t>
            </a:r>
            <a:r>
              <a:rPr lang="nl-BE" sz="2400" dirty="0">
                <a:solidFill>
                  <a:srgbClr val="4E5865"/>
                </a:solidFill>
                <a:cs typeface="Courier New" panose="02070309020205020404" pitchFamily="49" charset="0"/>
              </a:rPr>
              <a:t> notebook</a:t>
            </a:r>
          </a:p>
        </p:txBody>
      </p:sp>
      <p:sp>
        <p:nvSpPr>
          <p:cNvPr id="10" name="Slide Number Placeholder 5">
            <a:extLst>
              <a:ext uri="{FF2B5EF4-FFF2-40B4-BE49-F238E27FC236}">
                <a16:creationId xmlns:a16="http://schemas.microsoft.com/office/drawing/2014/main" id="{A5B30D68-186D-45F9-BEB0-589C494268F8}"/>
              </a:ext>
            </a:extLst>
          </p:cNvPr>
          <p:cNvSpPr>
            <a:spLocks noGrp="1"/>
          </p:cNvSpPr>
          <p:nvPr>
            <p:ph type="sldNum" sz="quarter" idx="12"/>
          </p:nvPr>
        </p:nvSpPr>
        <p:spPr>
          <a:xfrm>
            <a:off x="5844850" y="6384344"/>
            <a:ext cx="502300" cy="365125"/>
          </a:xfrm>
        </p:spPr>
        <p:txBody>
          <a:bodyPr/>
          <a:lstStyle/>
          <a:p>
            <a:fld id="{A2912448-FEEC-49E8-9588-2DF1F90D57C2}" type="slidenum">
              <a:rPr lang="en-US" smtClean="0"/>
              <a:t>172</a:t>
            </a:fld>
            <a:endParaRPr lang="en-US" dirty="0"/>
          </a:p>
        </p:txBody>
      </p:sp>
      <p:sp>
        <p:nvSpPr>
          <p:cNvPr id="9" name="Freeform 88">
            <a:extLst>
              <a:ext uri="{FF2B5EF4-FFF2-40B4-BE49-F238E27FC236}">
                <a16:creationId xmlns:a16="http://schemas.microsoft.com/office/drawing/2014/main" id="{78FFB05A-285A-4964-8605-BBA591D56CA2}"/>
              </a:ext>
            </a:extLst>
          </p:cNvPr>
          <p:cNvSpPr>
            <a:spLocks noEditPoints="1"/>
          </p:cNvSpPr>
          <p:nvPr/>
        </p:nvSpPr>
        <p:spPr bwMode="auto">
          <a:xfrm>
            <a:off x="287384" y="1639662"/>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3" name="Freeform 88">
            <a:extLst>
              <a:ext uri="{FF2B5EF4-FFF2-40B4-BE49-F238E27FC236}">
                <a16:creationId xmlns:a16="http://schemas.microsoft.com/office/drawing/2014/main" id="{D00A06FB-9EC6-47F1-8614-0E4A5529A9F9}"/>
              </a:ext>
            </a:extLst>
          </p:cNvPr>
          <p:cNvSpPr>
            <a:spLocks noEditPoints="1"/>
          </p:cNvSpPr>
          <p:nvPr/>
        </p:nvSpPr>
        <p:spPr bwMode="auto">
          <a:xfrm>
            <a:off x="287383" y="2937375"/>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Freeform 88">
            <a:extLst>
              <a:ext uri="{FF2B5EF4-FFF2-40B4-BE49-F238E27FC236}">
                <a16:creationId xmlns:a16="http://schemas.microsoft.com/office/drawing/2014/main" id="{5B24FBC8-96C3-4BAC-BFE7-A68F0A31EDD9}"/>
              </a:ext>
            </a:extLst>
          </p:cNvPr>
          <p:cNvSpPr>
            <a:spLocks noEditPoints="1"/>
          </p:cNvSpPr>
          <p:nvPr/>
        </p:nvSpPr>
        <p:spPr bwMode="auto">
          <a:xfrm>
            <a:off x="287005" y="3853662"/>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88">
            <a:extLst>
              <a:ext uri="{FF2B5EF4-FFF2-40B4-BE49-F238E27FC236}">
                <a16:creationId xmlns:a16="http://schemas.microsoft.com/office/drawing/2014/main" id="{865ACDC8-39A6-4528-8542-8E16E836D201}"/>
              </a:ext>
            </a:extLst>
          </p:cNvPr>
          <p:cNvSpPr>
            <a:spLocks noEditPoints="1"/>
          </p:cNvSpPr>
          <p:nvPr/>
        </p:nvSpPr>
        <p:spPr bwMode="auto">
          <a:xfrm>
            <a:off x="287006" y="4173236"/>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88">
            <a:extLst>
              <a:ext uri="{FF2B5EF4-FFF2-40B4-BE49-F238E27FC236}">
                <a16:creationId xmlns:a16="http://schemas.microsoft.com/office/drawing/2014/main" id="{DCB5B946-C08C-4907-9BAB-0A4CAB5A6075}"/>
              </a:ext>
            </a:extLst>
          </p:cNvPr>
          <p:cNvSpPr>
            <a:spLocks noEditPoints="1"/>
          </p:cNvSpPr>
          <p:nvPr/>
        </p:nvSpPr>
        <p:spPr bwMode="auto">
          <a:xfrm>
            <a:off x="316477" y="6445690"/>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4" name="Freeform 88">
            <a:extLst>
              <a:ext uri="{FF2B5EF4-FFF2-40B4-BE49-F238E27FC236}">
                <a16:creationId xmlns:a16="http://schemas.microsoft.com/office/drawing/2014/main" id="{4F4182F5-ABFD-46B5-86EB-40BE6D73696C}"/>
              </a:ext>
            </a:extLst>
          </p:cNvPr>
          <p:cNvSpPr>
            <a:spLocks noEditPoints="1"/>
          </p:cNvSpPr>
          <p:nvPr/>
        </p:nvSpPr>
        <p:spPr bwMode="auto">
          <a:xfrm>
            <a:off x="287005" y="5556089"/>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2171811963"/>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2222381" y="4150658"/>
            <a:ext cx="1914307" cy="584775"/>
          </a:xfrm>
          <a:prstGeom prst="rect">
            <a:avLst/>
          </a:prstGeom>
          <a:noFill/>
        </p:spPr>
        <p:txBody>
          <a:bodyPr wrap="none" rtlCol="0">
            <a:spAutoFit/>
          </a:bodyPr>
          <a:lstStyle/>
          <a:p>
            <a:pPr algn="ctr"/>
            <a:r>
              <a:rPr lang="en-US" sz="3200" b="1" dirty="0">
                <a:solidFill>
                  <a:schemeClr val="bg1"/>
                </a:solidFill>
                <a:ea typeface="Roboto" panose="02000000000000000000" pitchFamily="2" charset="0"/>
              </a:rPr>
              <a:t>Epilogue</a:t>
            </a:r>
          </a:p>
        </p:txBody>
      </p:sp>
      <p:sp>
        <p:nvSpPr>
          <p:cNvPr id="6" name="Slide Number Placeholder 5"/>
          <p:cNvSpPr>
            <a:spLocks noGrp="1"/>
          </p:cNvSpPr>
          <p:nvPr>
            <p:ph type="sldNum" sz="quarter" idx="12"/>
          </p:nvPr>
        </p:nvSpPr>
        <p:spPr/>
        <p:txBody>
          <a:bodyPr/>
          <a:lstStyle/>
          <a:p>
            <a:fld id="{A2912448-FEEC-49E8-9588-2DF1F90D57C2}" type="slidenum">
              <a:rPr lang="en-US" smtClean="0"/>
              <a:t>173</a:t>
            </a:fld>
            <a:endParaRPr lang="en-US"/>
          </a:p>
        </p:txBody>
      </p:sp>
    </p:spTree>
    <p:extLst>
      <p:ext uri="{BB962C8B-B14F-4D97-AF65-F5344CB8AC3E}">
        <p14:creationId xmlns:p14="http://schemas.microsoft.com/office/powerpoint/2010/main" val="1619134189"/>
      </p:ext>
    </p:extLst>
  </p:cSld>
  <p:clrMapOvr>
    <a:masterClrMapping/>
  </p:clrMapOvr>
  <mc:AlternateContent xmlns:mc="http://schemas.openxmlformats.org/markup-compatibility/2006">
    <mc:Choice xmlns:p14="http://schemas.microsoft.com/office/powerpoint/2010/main" Requires="p14">
      <p:transition spd="slow" p14:dur="800">
        <p14:flythrough dir="out"/>
      </p:transition>
    </mc:Choice>
    <mc:Fallback>
      <p:transition spd="slow">
        <p:fade/>
      </p:transition>
    </mc:Fallback>
  </mc:AlternateContent>
</p:sld>
</file>

<file path=ppt/slides/slide1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174</a:t>
            </a:fld>
            <a:endParaRPr lang="nl-BE" dirty="0"/>
          </a:p>
        </p:txBody>
      </p:sp>
      <p:sp>
        <p:nvSpPr>
          <p:cNvPr id="49155" name="Rectangle 3"/>
          <p:cNvSpPr>
            <a:spLocks noGrp="1" noChangeArrowheads="1"/>
          </p:cNvSpPr>
          <p:nvPr>
            <p:ph idx="1"/>
          </p:nvPr>
        </p:nvSpPr>
        <p:spPr>
          <a:xfrm>
            <a:off x="720000" y="1349999"/>
            <a:ext cx="11112000" cy="4095225"/>
          </a:xfrm>
          <a:ln w="19050">
            <a:solidFill>
              <a:schemeClr val="accent1"/>
            </a:solidFill>
          </a:ln>
        </p:spPr>
        <p:txBody>
          <a:bodyPr/>
          <a:lstStyle/>
          <a:p>
            <a:r>
              <a:rPr lang="nl-NL" altLang="en-US" sz="2200" dirty="0"/>
              <a:t>Helpdesk:</a:t>
            </a:r>
            <a:br>
              <a:rPr lang="nl-NL" altLang="en-US" sz="2200" dirty="0"/>
            </a:br>
            <a:r>
              <a:rPr lang="nl-NL" altLang="en-US" sz="2200" dirty="0">
                <a:hlinkClick r:id="rId2"/>
              </a:rPr>
              <a:t>hpcinfo@kuleuven.be</a:t>
            </a:r>
            <a:r>
              <a:rPr lang="pl-PL" altLang="en-US" sz="2200" dirty="0"/>
              <a:t> </a:t>
            </a:r>
            <a:r>
              <a:rPr lang="pl-PL" altLang="en-US" sz="2200" dirty="0" err="1"/>
              <a:t>or</a:t>
            </a:r>
            <a:r>
              <a:rPr lang="pl-PL" altLang="en-US" sz="2200" dirty="0"/>
              <a:t> </a:t>
            </a:r>
            <a:br>
              <a:rPr lang="en-US" altLang="en-US" sz="2200" dirty="0"/>
            </a:br>
            <a:r>
              <a:rPr lang="pl-PL" altLang="en-US" sz="2200" dirty="0">
                <a:hlinkClick r:id="rId3"/>
              </a:rPr>
              <a:t>https://admin.kuleuven.be/icts/HPCinfo_form/HPC-info-formulier</a:t>
            </a:r>
            <a:endParaRPr lang="en-US" altLang="en-US" sz="2200" dirty="0"/>
          </a:p>
          <a:p>
            <a:r>
              <a:rPr lang="en-US" altLang="en-US" sz="2200" dirty="0"/>
              <a:t>If you need support:</a:t>
            </a:r>
            <a:br>
              <a:rPr lang="en-US" altLang="en-US" sz="2200" dirty="0"/>
            </a:br>
            <a:r>
              <a:rPr lang="en-US" altLang="en-US" sz="2200" dirty="0"/>
              <a:t>Explain your problem in detail; provide </a:t>
            </a:r>
            <a:r>
              <a:rPr lang="en-US" altLang="en-US" sz="2200" dirty="0" err="1"/>
              <a:t>jobID</a:t>
            </a:r>
            <a:r>
              <a:rPr lang="en-US" altLang="en-US" sz="2200" dirty="0"/>
              <a:t>; path to </a:t>
            </a:r>
            <a:r>
              <a:rPr lang="en-US" altLang="en-US" sz="2200"/>
              <a:t>your job scripts</a:t>
            </a:r>
            <a:endParaRPr lang="pl-PL" altLang="en-US" sz="2200" dirty="0"/>
          </a:p>
          <a:p>
            <a:pPr eaLnBrk="1" hangingPunct="1"/>
            <a:r>
              <a:rPr lang="nl-NL" altLang="en-US" sz="2200" dirty="0"/>
              <a:t>VSC web site: </a:t>
            </a:r>
            <a:r>
              <a:rPr lang="nl-BE" altLang="en-US" sz="2200" dirty="0">
                <a:hlinkClick r:id="rId4"/>
              </a:rPr>
              <a:t>http://www.vscentrum.be/</a:t>
            </a:r>
            <a:endParaRPr lang="nl-BE" altLang="en-US" sz="2200" dirty="0"/>
          </a:p>
          <a:p>
            <a:pPr eaLnBrk="1" hangingPunct="1"/>
            <a:r>
              <a:rPr lang="en-US" altLang="en-US" sz="2200" dirty="0"/>
              <a:t>VSC documentation: </a:t>
            </a:r>
            <a:r>
              <a:rPr lang="nl-BE" sz="2000" dirty="0">
                <a:hlinkClick r:id="rId5"/>
              </a:rPr>
              <a:t>https://vlaams-supercomputing-centrum-vscdocumentation.readthedocs-hosted.com/en/latest/ </a:t>
            </a:r>
            <a:br>
              <a:rPr lang="nl-BE" sz="2000" dirty="0"/>
            </a:br>
            <a:r>
              <a:rPr lang="en-US" altLang="en-US" sz="2200" dirty="0"/>
              <a:t>VSC agenda: training sessions, events</a:t>
            </a:r>
          </a:p>
          <a:p>
            <a:r>
              <a:rPr lang="en-US" altLang="en-US" sz="2200" dirty="0"/>
              <a:t>Systems status page:</a:t>
            </a:r>
            <a:br>
              <a:rPr lang="en-US" altLang="en-US" sz="2200" dirty="0"/>
            </a:br>
            <a:r>
              <a:rPr lang="nl-BE" altLang="en-US" sz="2200" dirty="0">
                <a:hlinkClick r:id="rId6"/>
              </a:rPr>
              <a:t>http://status.kuleuven.be/hpc</a:t>
            </a:r>
            <a:br>
              <a:rPr lang="en-US" altLang="en-US" sz="2200" dirty="0"/>
            </a:br>
            <a:r>
              <a:rPr lang="nl-NL" altLang="en-US" sz="2200" dirty="0">
                <a:hlinkClick r:id="rId7"/>
              </a:rPr>
              <a:t>https://wwsw.vscentrum.be/en/user-portal/system-status</a:t>
            </a:r>
            <a:endParaRPr lang="nl-NL" altLang="en-US" sz="2200" dirty="0"/>
          </a:p>
          <a:p>
            <a:pPr eaLnBrk="1" hangingPunct="1"/>
            <a:endParaRPr lang="nl-NL" altLang="en-US" sz="2200" dirty="0"/>
          </a:p>
        </p:txBody>
      </p:sp>
      <p:sp>
        <p:nvSpPr>
          <p:cNvPr id="49154" name="Rectangle 2"/>
          <p:cNvSpPr>
            <a:spLocks noGrp="1" noChangeArrowheads="1"/>
          </p:cNvSpPr>
          <p:nvPr>
            <p:ph type="title"/>
          </p:nvPr>
        </p:nvSpPr>
        <p:spPr/>
        <p:txBody>
          <a:bodyPr/>
          <a:lstStyle/>
          <a:p>
            <a:pPr eaLnBrk="1" hangingPunct="1"/>
            <a:r>
              <a:rPr lang="nl-NL" altLang="en-US" dirty="0" err="1"/>
              <a:t>Questions</a:t>
            </a:r>
            <a:endParaRPr lang="nl-NL" altLang="en-US" dirty="0"/>
          </a:p>
        </p:txBody>
      </p:sp>
    </p:spTree>
    <p:extLst>
      <p:ext uri="{BB962C8B-B14F-4D97-AF65-F5344CB8AC3E}">
        <p14:creationId xmlns:p14="http://schemas.microsoft.com/office/powerpoint/2010/main" val="1764706160"/>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175</a:t>
            </a:fld>
            <a:endParaRPr lang="nl-BE" dirty="0"/>
          </a:p>
        </p:txBody>
      </p:sp>
      <p:sp>
        <p:nvSpPr>
          <p:cNvPr id="48131" name="Tijdelijke aanduiding voor inhoud 2"/>
          <p:cNvSpPr>
            <a:spLocks noGrp="1"/>
          </p:cNvSpPr>
          <p:nvPr>
            <p:ph idx="1"/>
          </p:nvPr>
        </p:nvSpPr>
        <p:spPr>
          <a:xfrm>
            <a:off x="1631504" y="1412776"/>
            <a:ext cx="8766496" cy="4428000"/>
          </a:xfrm>
        </p:spPr>
        <p:txBody>
          <a:bodyPr vert="horz" lIns="0" tIns="0" rIns="0" bIns="0" rtlCol="0">
            <a:noAutofit/>
          </a:bodyPr>
          <a:lstStyle/>
          <a:p>
            <a:pPr>
              <a:spcBef>
                <a:spcPts val="0"/>
              </a:spcBef>
            </a:pPr>
            <a:endParaRPr lang="en-US" altLang="en-US" sz="1800" dirty="0"/>
          </a:p>
          <a:p>
            <a:pPr>
              <a:spcBef>
                <a:spcPts val="0"/>
              </a:spcBef>
              <a:buFont typeface="+mj-lt"/>
              <a:buAutoNum type="arabicPeriod"/>
            </a:pPr>
            <a:r>
              <a:rPr lang="pl-PL" altLang="en-US" sz="1800" dirty="0"/>
              <a:t>Go to the exercise1 </a:t>
            </a:r>
            <a:r>
              <a:rPr lang="pl-PL" altLang="en-US" sz="1800" dirty="0" err="1"/>
              <a:t>directory</a:t>
            </a:r>
            <a:r>
              <a:rPr lang="pl-PL" altLang="en-US" sz="1800" dirty="0"/>
              <a:t> (</a:t>
            </a:r>
            <a:r>
              <a:rPr lang="pl-PL" altLang="en-US" sz="1800" dirty="0">
                <a:latin typeface="Courier New" panose="02070309020205020404" pitchFamily="49" charset="0"/>
                <a:cs typeface="Courier New" panose="02070309020205020404" pitchFamily="49" charset="0"/>
              </a:rPr>
              <a:t>cd $</a:t>
            </a:r>
            <a:r>
              <a:rPr lang="nl-BE" altLang="en-US" sz="1800" dirty="0">
                <a:latin typeface="Courier New" panose="02070309020205020404" pitchFamily="49" charset="0"/>
                <a:cs typeface="Courier New" panose="02070309020205020404" pitchFamily="49" charset="0"/>
              </a:rPr>
              <a:t>VSC_HOME</a:t>
            </a:r>
            <a:r>
              <a:rPr lang="pl-PL" altLang="en-US" sz="1800" dirty="0">
                <a:latin typeface="Courier New" panose="02070309020205020404" pitchFamily="49" charset="0"/>
                <a:cs typeface="Courier New" panose="02070309020205020404" pitchFamily="49" charset="0"/>
              </a:rPr>
              <a:t>/</a:t>
            </a:r>
            <a:r>
              <a:rPr lang="en-US" altLang="en-US" sz="1800" dirty="0" err="1">
                <a:latin typeface="Courier New" panose="02070309020205020404" pitchFamily="49" charset="0"/>
                <a:cs typeface="Courier New" panose="02070309020205020404" pitchFamily="49" charset="0"/>
              </a:rPr>
              <a:t>HPC_bioinf</a:t>
            </a:r>
            <a:r>
              <a:rPr lang="pl-PL" altLang="en-US" sz="1800" dirty="0">
                <a:latin typeface="Courier New" panose="02070309020205020404" pitchFamily="49" charset="0"/>
                <a:cs typeface="Courier New" panose="02070309020205020404" pitchFamily="49" charset="0"/>
              </a:rPr>
              <a:t>/exercise1)</a:t>
            </a:r>
            <a:r>
              <a:rPr lang="en-US" altLang="en-US" sz="1800" dirty="0">
                <a:cs typeface="Courier New" panose="02070309020205020404" pitchFamily="49" charset="0"/>
              </a:rPr>
              <a:t>, </a:t>
            </a:r>
            <a:r>
              <a:rPr lang="pl-PL" altLang="en-US" sz="1800" dirty="0" err="1">
                <a:cs typeface="Courier New" panose="02070309020205020404" pitchFamily="49" charset="0"/>
              </a:rPr>
              <a:t>submit</a:t>
            </a:r>
            <a:r>
              <a:rPr lang="pl-PL" altLang="en-US" sz="1800" dirty="0">
                <a:cs typeface="Courier New" panose="02070309020205020404" pitchFamily="49" charset="0"/>
              </a:rPr>
              <a:t> </a:t>
            </a:r>
            <a:r>
              <a:rPr lang="pl-PL" altLang="en-US" sz="1800" dirty="0" err="1">
                <a:cs typeface="Courier New" panose="02070309020205020404" pitchFamily="49" charset="0"/>
              </a:rPr>
              <a:t>worker</a:t>
            </a:r>
            <a:r>
              <a:rPr lang="pl-PL" altLang="en-US" sz="1800" dirty="0">
                <a:cs typeface="Courier New" panose="02070309020205020404" pitchFamily="49" charset="0"/>
              </a:rPr>
              <a:t> </a:t>
            </a:r>
            <a:r>
              <a:rPr lang="pl-PL" altLang="en-US" sz="1800" dirty="0" err="1">
                <a:cs typeface="Courier New" panose="02070309020205020404" pitchFamily="49" charset="0"/>
              </a:rPr>
              <a:t>job</a:t>
            </a:r>
            <a:r>
              <a:rPr lang="pl-PL" altLang="en-US" sz="1800" dirty="0">
                <a:latin typeface="Courier New" panose="02070309020205020404" pitchFamily="49" charset="0"/>
                <a:cs typeface="Courier New" panose="02070309020205020404" pitchFamily="49" charset="0"/>
              </a:rPr>
              <a:t> </a:t>
            </a:r>
            <a:r>
              <a:rPr lang="pl-PL" altLang="en-US" sz="1800" dirty="0">
                <a:cs typeface="Courier New" panose="02070309020205020404" pitchFamily="49" charset="0"/>
              </a:rPr>
              <a:t>(</a:t>
            </a:r>
            <a:r>
              <a:rPr lang="pl-PL" altLang="en-US" sz="1800" dirty="0" err="1">
                <a:cs typeface="Courier New" panose="02070309020205020404" pitchFamily="49" charset="0"/>
              </a:rPr>
              <a:t>execute</a:t>
            </a:r>
            <a:r>
              <a:rPr lang="pl-PL" altLang="en-US" sz="1800" dirty="0">
                <a:cs typeface="Courier New" panose="02070309020205020404" pitchFamily="49" charset="0"/>
              </a:rPr>
              <a:t> the </a:t>
            </a:r>
            <a:r>
              <a:rPr lang="pl-PL" altLang="en-US" sz="1800" dirty="0" err="1">
                <a:cs typeface="Courier New" panose="02070309020205020404" pitchFamily="49" charset="0"/>
              </a:rPr>
              <a:t>script</a:t>
            </a:r>
            <a:r>
              <a:rPr lang="pl-PL" altLang="en-US" sz="1800" dirty="0">
                <a:cs typeface="Courier New" panose="02070309020205020404" pitchFamily="49" charset="0"/>
              </a:rPr>
              <a:t>) </a:t>
            </a:r>
            <a:r>
              <a:rPr lang="pl-PL" altLang="en-US" sz="1800" dirty="0">
                <a:latin typeface="Courier New" panose="02070309020205020404" pitchFamily="49" charset="0"/>
                <a:cs typeface="Courier New" panose="02070309020205020404" pitchFamily="49" charset="0"/>
              </a:rPr>
              <a:t>$./worker_alphbet.sh </a:t>
            </a:r>
            <a:r>
              <a:rPr lang="pl-PL" altLang="en-US" sz="1800" dirty="0">
                <a:cs typeface="Courier New" panose="02070309020205020404" pitchFamily="49" charset="0"/>
              </a:rPr>
              <a:t>and </a:t>
            </a:r>
            <a:r>
              <a:rPr lang="pl-PL" altLang="en-US" sz="1800" dirty="0" err="1">
                <a:cs typeface="Courier New" panose="02070309020205020404" pitchFamily="49" charset="0"/>
              </a:rPr>
              <a:t>next</a:t>
            </a:r>
            <a:r>
              <a:rPr lang="pl-PL" altLang="en-US" sz="1800" dirty="0">
                <a:cs typeface="Courier New" panose="02070309020205020404" pitchFamily="49" charset="0"/>
              </a:rPr>
              <a:t> </a:t>
            </a:r>
            <a:r>
              <a:rPr lang="pl-PL" altLang="en-US" sz="1800" dirty="0" err="1">
                <a:cs typeface="Courier New" panose="02070309020205020404" pitchFamily="49" charset="0"/>
              </a:rPr>
              <a:t>analyze</a:t>
            </a:r>
            <a:r>
              <a:rPr lang="pl-PL" altLang="en-US" sz="1800" dirty="0">
                <a:cs typeface="Courier New" panose="02070309020205020404" pitchFamily="49" charset="0"/>
              </a:rPr>
              <a:t> the </a:t>
            </a:r>
            <a:r>
              <a:rPr lang="pl-PL" altLang="en-US" sz="1800" dirty="0" err="1">
                <a:cs typeface="Courier New" panose="02070309020205020404" pitchFamily="49" charset="0"/>
              </a:rPr>
              <a:t>results</a:t>
            </a:r>
            <a:r>
              <a:rPr lang="pl-PL" altLang="en-US" sz="1800" dirty="0">
                <a:cs typeface="Courier New" panose="02070309020205020404" pitchFamily="49" charset="0"/>
              </a:rPr>
              <a:t>.</a:t>
            </a:r>
            <a:r>
              <a:rPr lang="en-US" altLang="en-US" sz="1800" dirty="0">
                <a:cs typeface="Courier New" panose="02070309020205020404" pitchFamily="49" charset="0"/>
              </a:rPr>
              <a:t> How long did it take to run the job?</a:t>
            </a:r>
            <a:endParaRPr lang="pl-PL" altLang="en-US" sz="1800" dirty="0">
              <a:cs typeface="Courier New" panose="02070309020205020404" pitchFamily="49" charset="0"/>
            </a:endParaRPr>
          </a:p>
          <a:p>
            <a:pPr marL="355600" indent="-355600">
              <a:spcBef>
                <a:spcPts val="600"/>
              </a:spcBef>
              <a:buFont typeface="+mj-lt"/>
              <a:buAutoNum type="arabicPeriod"/>
            </a:pPr>
            <a:r>
              <a:rPr lang="en-US" altLang="en-US" sz="1800" dirty="0"/>
              <a:t>Add the missing letters of the alphabet and their counter in csv file and resubmit the job. </a:t>
            </a:r>
            <a:r>
              <a:rPr lang="en-US" altLang="en-US" sz="1800" dirty="0">
                <a:cs typeface="Courier New" panose="02070309020205020404" pitchFamily="49" charset="0"/>
              </a:rPr>
              <a:t>How long did it take to run the job?</a:t>
            </a:r>
            <a:endParaRPr lang="pl-PL" altLang="en-US" sz="1800" dirty="0">
              <a:cs typeface="Courier New" panose="02070309020205020404" pitchFamily="49" charset="0"/>
            </a:endParaRPr>
          </a:p>
        </p:txBody>
      </p:sp>
      <p:sp>
        <p:nvSpPr>
          <p:cNvPr id="48130" name="Titel 1"/>
          <p:cNvSpPr>
            <a:spLocks noGrp="1"/>
          </p:cNvSpPr>
          <p:nvPr>
            <p:ph type="title"/>
          </p:nvPr>
        </p:nvSpPr>
        <p:spPr/>
        <p:txBody>
          <a:bodyPr/>
          <a:lstStyle/>
          <a:p>
            <a:r>
              <a:rPr lang="nl-BE" altLang="en-US" dirty="0"/>
              <a:t>Hands-on</a:t>
            </a:r>
            <a:r>
              <a:rPr lang="pl-PL" altLang="en-US" dirty="0"/>
              <a:t> </a:t>
            </a:r>
            <a:r>
              <a:rPr lang="en-US" altLang="en-US" dirty="0"/>
              <a:t>4</a:t>
            </a:r>
            <a:endParaRPr lang="nl-BE" alt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00256" y="-27384"/>
            <a:ext cx="2304257" cy="1728192"/>
          </a:xfrm>
          <a:prstGeom prst="rect">
            <a:avLst/>
          </a:prstGeom>
        </p:spPr>
      </p:pic>
    </p:spTree>
    <p:extLst>
      <p:ext uri="{BB962C8B-B14F-4D97-AF65-F5344CB8AC3E}">
        <p14:creationId xmlns:p14="http://schemas.microsoft.com/office/powerpoint/2010/main" val="33025816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459878" y="4150659"/>
            <a:ext cx="3046603" cy="584775"/>
          </a:xfrm>
          <a:prstGeom prst="rect">
            <a:avLst/>
          </a:prstGeom>
          <a:noFill/>
        </p:spPr>
        <p:txBody>
          <a:bodyPr wrap="none" rtlCol="0">
            <a:spAutoFit/>
          </a:bodyPr>
          <a:lstStyle/>
          <a:p>
            <a:r>
              <a:rPr lang="en-US" sz="3200" b="1" dirty="0">
                <a:solidFill>
                  <a:schemeClr val="bg1"/>
                </a:solidFill>
                <a:ea typeface="Roboto" panose="02000000000000000000" pitchFamily="2" charset="0"/>
              </a:rPr>
              <a:t>Tier-2 Clusters</a:t>
            </a:r>
          </a:p>
        </p:txBody>
      </p:sp>
      <p:sp>
        <p:nvSpPr>
          <p:cNvPr id="6" name="Slide Number Placeholder 5"/>
          <p:cNvSpPr>
            <a:spLocks noGrp="1"/>
          </p:cNvSpPr>
          <p:nvPr>
            <p:ph type="sldNum" sz="quarter" idx="12"/>
          </p:nvPr>
        </p:nvSpPr>
        <p:spPr/>
        <p:txBody>
          <a:bodyPr/>
          <a:lstStyle/>
          <a:p>
            <a:fld id="{A2912448-FEEC-49E8-9588-2DF1F90D57C2}" type="slidenum">
              <a:rPr lang="en-US" smtClean="0"/>
              <a:t>18</a:t>
            </a:fld>
            <a:endParaRPr lang="en-US"/>
          </a:p>
        </p:txBody>
      </p:sp>
    </p:spTree>
    <p:extLst>
      <p:ext uri="{BB962C8B-B14F-4D97-AF65-F5344CB8AC3E}">
        <p14:creationId xmlns:p14="http://schemas.microsoft.com/office/powerpoint/2010/main" val="480383307"/>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object 51"/>
          <p:cNvSpPr txBox="1">
            <a:spLocks/>
          </p:cNvSpPr>
          <p:nvPr/>
        </p:nvSpPr>
        <p:spPr>
          <a:xfrm>
            <a:off x="166855" y="192069"/>
            <a:ext cx="7441314" cy="627736"/>
          </a:xfrm>
          <a:prstGeom prst="rect">
            <a:avLst/>
          </a:prstGeom>
        </p:spPr>
        <p:txBody>
          <a:bodyPr vert="horz" wrap="square" lIns="0" tIns="12065"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en-GB" sz="4000" b="1" spc="35" dirty="0">
                <a:solidFill>
                  <a:srgbClr val="333639"/>
                </a:solidFill>
                <a:latin typeface="Trebuchet MS"/>
                <a:cs typeface="Trebuchet MS"/>
              </a:rPr>
              <a:t>Tier-2 Clusters @ KU Leuven</a:t>
            </a:r>
            <a:endParaRPr lang="en-GB" sz="4000" dirty="0">
              <a:latin typeface="Trebuchet MS"/>
              <a:cs typeface="Trebuchet MS"/>
            </a:endParaRPr>
          </a:p>
        </p:txBody>
      </p:sp>
      <p:grpSp>
        <p:nvGrpSpPr>
          <p:cNvPr id="3" name="Group 2"/>
          <p:cNvGrpSpPr/>
          <p:nvPr/>
        </p:nvGrpSpPr>
        <p:grpSpPr>
          <a:xfrm>
            <a:off x="166853" y="1340768"/>
            <a:ext cx="5775047" cy="4570111"/>
            <a:chOff x="166853" y="1340768"/>
            <a:chExt cx="5775047" cy="4570111"/>
          </a:xfrm>
        </p:grpSpPr>
        <p:pic>
          <p:nvPicPr>
            <p:cNvPr id="109" name="Picture 10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6853" y="2060848"/>
              <a:ext cx="5775047" cy="385003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2" name="TextBox 1"/>
            <p:cNvSpPr txBox="1"/>
            <p:nvPr/>
          </p:nvSpPr>
          <p:spPr>
            <a:xfrm>
              <a:off x="930140" y="1340768"/>
              <a:ext cx="4248472" cy="584775"/>
            </a:xfrm>
            <a:prstGeom prst="rect">
              <a:avLst/>
            </a:prstGeom>
            <a:noFill/>
          </p:spPr>
          <p:txBody>
            <a:bodyPr wrap="square" rtlCol="0">
              <a:spAutoFit/>
            </a:bodyPr>
            <a:lstStyle/>
            <a:p>
              <a:pPr algn="ctr"/>
              <a:r>
                <a:rPr lang="en-US" b="1" dirty="0" err="1"/>
                <a:t>ThinKing</a:t>
              </a:r>
              <a:r>
                <a:rPr lang="en-US" dirty="0"/>
                <a:t> </a:t>
              </a:r>
              <a:r>
                <a:rPr lang="en-US" sz="1400" dirty="0"/>
                <a:t>(since 2014)</a:t>
              </a:r>
              <a:br>
                <a:rPr lang="en-US" sz="1400" dirty="0"/>
              </a:br>
              <a:r>
                <a:rPr lang="en-US" sz="1400" dirty="0"/>
                <a:t>352 nodes: 7,616 cores</a:t>
              </a:r>
              <a:endParaRPr lang="nl-BE" sz="1400" dirty="0"/>
            </a:p>
          </p:txBody>
        </p:sp>
      </p:grpSp>
      <p:grpSp>
        <p:nvGrpSpPr>
          <p:cNvPr id="6" name="Group 5"/>
          <p:cNvGrpSpPr/>
          <p:nvPr/>
        </p:nvGrpSpPr>
        <p:grpSpPr>
          <a:xfrm>
            <a:off x="6240016" y="1340768"/>
            <a:ext cx="5767209" cy="4570111"/>
            <a:chOff x="6240016" y="1340768"/>
            <a:chExt cx="5767209" cy="4570111"/>
          </a:xfrm>
        </p:grpSpPr>
        <p:pic>
          <p:nvPicPr>
            <p:cNvPr id="110" name="Picture 10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40016" y="2060848"/>
              <a:ext cx="5767209" cy="385003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12" name="TextBox 111"/>
            <p:cNvSpPr txBox="1"/>
            <p:nvPr/>
          </p:nvSpPr>
          <p:spPr>
            <a:xfrm>
              <a:off x="6999384" y="1340768"/>
              <a:ext cx="4248472" cy="584775"/>
            </a:xfrm>
            <a:prstGeom prst="rect">
              <a:avLst/>
            </a:prstGeom>
            <a:noFill/>
          </p:spPr>
          <p:txBody>
            <a:bodyPr wrap="square" rtlCol="0">
              <a:spAutoFit/>
            </a:bodyPr>
            <a:lstStyle/>
            <a:p>
              <a:pPr algn="ctr"/>
              <a:r>
                <a:rPr lang="en-US" b="1" dirty="0"/>
                <a:t>Genius </a:t>
              </a:r>
              <a:r>
                <a:rPr lang="en-US" sz="1400" dirty="0"/>
                <a:t>(since 2018) </a:t>
              </a:r>
              <a:br>
                <a:rPr lang="en-US" sz="1400" dirty="0"/>
              </a:br>
              <a:r>
                <a:rPr lang="en-US" sz="1400" dirty="0"/>
                <a:t>250 nodes: 8,936 cores</a:t>
              </a:r>
              <a:endParaRPr lang="nl-BE" sz="1400" dirty="0"/>
            </a:p>
          </p:txBody>
        </p:sp>
      </p:grpSp>
    </p:spTree>
    <p:custDataLst>
      <p:tags r:id="rId1"/>
    </p:custDataLst>
    <p:extLst>
      <p:ext uri="{BB962C8B-B14F-4D97-AF65-F5344CB8AC3E}">
        <p14:creationId xmlns:p14="http://schemas.microsoft.com/office/powerpoint/2010/main" val="4276224380"/>
      </p:ext>
    </p:extLst>
  </p:cSld>
  <p:clrMapOvr>
    <a:masterClrMapping/>
  </p:clrMapOvr>
  <mc:AlternateContent xmlns:mc="http://schemas.openxmlformats.org/markup-compatibility/2006" xmlns:p14="http://schemas.microsoft.com/office/powerpoint/2010/main">
    <mc:Choice Requires="p14">
      <p:transition spd="slow" p14:dur="2000" advTm="19907"/>
    </mc:Choice>
    <mc:Fallback xmlns="">
      <p:transition spd="slow" advTm="19907"/>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Questions and problems troubleshooting</a:t>
            </a:r>
            <a:endParaRPr lang="nl-BE" dirty="0"/>
          </a:p>
        </p:txBody>
      </p:sp>
      <p:sp>
        <p:nvSpPr>
          <p:cNvPr id="5" name="Slide Number Placeholder 4"/>
          <p:cNvSpPr>
            <a:spLocks noGrp="1"/>
          </p:cNvSpPr>
          <p:nvPr>
            <p:ph type="sldNum" sz="quarter" idx="4294967295"/>
          </p:nvPr>
        </p:nvSpPr>
        <p:spPr>
          <a:xfrm>
            <a:off x="0" y="6384925"/>
            <a:ext cx="501650" cy="365125"/>
          </a:xfrm>
        </p:spPr>
        <p:txBody>
          <a:bodyPr/>
          <a:lstStyle/>
          <a:p>
            <a:fld id="{F35D8031-C8E5-48F8-A3B6-81643B27A3AF}" type="slidenum">
              <a:rPr lang="nl-BE" smtClean="0"/>
              <a:pPr/>
              <a:t>2</a:t>
            </a:fld>
            <a:endParaRPr lang="nl-BE" dirty="0"/>
          </a:p>
        </p:txBody>
      </p:sp>
      <p:sp>
        <p:nvSpPr>
          <p:cNvPr id="8" name="TextBox 7"/>
          <p:cNvSpPr txBox="1"/>
          <p:nvPr/>
        </p:nvSpPr>
        <p:spPr>
          <a:xfrm>
            <a:off x="838200" y="1712565"/>
            <a:ext cx="4825752" cy="1708160"/>
          </a:xfrm>
          <a:prstGeom prst="rect">
            <a:avLst/>
          </a:prstGeom>
          <a:noFill/>
          <a:ln w="19050">
            <a:solidFill>
              <a:schemeClr val="accent5"/>
            </a:solidFill>
          </a:ln>
        </p:spPr>
        <p:txBody>
          <a:bodyPr wrap="square" rtlCol="0">
            <a:spAutoFit/>
          </a:bodyPr>
          <a:lstStyle/>
          <a:p>
            <a:pPr marL="342900" indent="-342900">
              <a:buFont typeface="Wingdings" panose="05000000000000000000" pitchFamily="2" charset="2"/>
              <a:buChar char="q"/>
            </a:pPr>
            <a:endParaRPr lang="en-US" sz="2100" dirty="0"/>
          </a:p>
          <a:p>
            <a:pPr marL="342900" indent="-342900">
              <a:buFont typeface="Wingdings" panose="05000000000000000000" pitchFamily="2" charset="2"/>
              <a:buChar char="q"/>
            </a:pPr>
            <a:r>
              <a:rPr lang="en-US" sz="2100" dirty="0"/>
              <a:t>Blackboard Collaborate session:</a:t>
            </a:r>
            <a:br>
              <a:rPr lang="en-US" sz="2100" dirty="0"/>
            </a:br>
            <a:r>
              <a:rPr lang="nl-BE" sz="2100" dirty="0">
                <a:hlinkClick r:id="rId2"/>
              </a:rPr>
              <a:t>https://eu.bbcollab.com/guest/ce4229a2f9eb4cc5b90f490d660eb1c2</a:t>
            </a:r>
            <a:endParaRPr lang="nl-BE" sz="2100" dirty="0"/>
          </a:p>
          <a:p>
            <a:endParaRPr lang="nl-BE" sz="2100" dirty="0"/>
          </a:p>
        </p:txBody>
      </p:sp>
      <p:pic>
        <p:nvPicPr>
          <p:cNvPr id="9" name="Picture 8" descr="Qr code&#10;&#10;Description automatically generated">
            <a:extLst>
              <a:ext uri="{FF2B5EF4-FFF2-40B4-BE49-F238E27FC236}">
                <a16:creationId xmlns:a16="http://schemas.microsoft.com/office/drawing/2014/main" id="{292010E3-2F65-43A4-A567-BBA95C0726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00055" y="1143852"/>
            <a:ext cx="4553745" cy="4553745"/>
          </a:xfrm>
          <a:prstGeom prst="rect">
            <a:avLst/>
          </a:prstGeom>
        </p:spPr>
      </p:pic>
    </p:spTree>
    <p:extLst>
      <p:ext uri="{BB962C8B-B14F-4D97-AF65-F5344CB8AC3E}">
        <p14:creationId xmlns:p14="http://schemas.microsoft.com/office/powerpoint/2010/main" val="19020566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1" name="Alternate Process 33"/>
          <p:cNvSpPr/>
          <p:nvPr/>
        </p:nvSpPr>
        <p:spPr>
          <a:xfrm>
            <a:off x="6404082" y="73687"/>
            <a:ext cx="5620226" cy="6307642"/>
          </a:xfrm>
          <a:prstGeom prst="flowChartAlternateProcess">
            <a:avLst/>
          </a:prstGeom>
          <a:solidFill>
            <a:schemeClr val="bg1">
              <a:lumMod val="95000"/>
            </a:schemeClr>
          </a:solidFill>
        </p:spPr>
        <p:style>
          <a:lnRef idx="1">
            <a:schemeClr val="dk1"/>
          </a:lnRef>
          <a:fillRef idx="2">
            <a:schemeClr val="dk1"/>
          </a:fillRef>
          <a:effectRef idx="1">
            <a:schemeClr val="dk1"/>
          </a:effectRef>
          <a:fontRef idx="minor">
            <a:schemeClr val="dk1"/>
          </a:fontRef>
        </p:style>
        <p:txBody>
          <a:bodyPr lIns="0" tIns="0" rIns="0" bIns="0" rtlCol="0" anchor="t" anchorCtr="1"/>
          <a:lstStyle/>
          <a:p>
            <a:pPr algn="ctr"/>
            <a:endParaRPr lang="en-US" sz="900" dirty="0">
              <a:solidFill>
                <a:schemeClr val="tx1"/>
              </a:solidFill>
            </a:endParaRPr>
          </a:p>
        </p:txBody>
      </p:sp>
      <p:sp>
        <p:nvSpPr>
          <p:cNvPr id="159" name="Alternate Process 33"/>
          <p:cNvSpPr/>
          <p:nvPr/>
        </p:nvSpPr>
        <p:spPr>
          <a:xfrm>
            <a:off x="136542" y="188640"/>
            <a:ext cx="3912300" cy="6192688"/>
          </a:xfrm>
          <a:prstGeom prst="flowChartAlternateProcess">
            <a:avLst/>
          </a:prstGeom>
          <a:solidFill>
            <a:schemeClr val="accent1">
              <a:lumMod val="20000"/>
              <a:lumOff val="80000"/>
            </a:schemeClr>
          </a:solidFill>
        </p:spPr>
        <p:style>
          <a:lnRef idx="1">
            <a:schemeClr val="dk1"/>
          </a:lnRef>
          <a:fillRef idx="2">
            <a:schemeClr val="dk1"/>
          </a:fillRef>
          <a:effectRef idx="1">
            <a:schemeClr val="dk1"/>
          </a:effectRef>
          <a:fontRef idx="minor">
            <a:schemeClr val="dk1"/>
          </a:fontRef>
        </p:style>
        <p:txBody>
          <a:bodyPr lIns="0" tIns="0" rIns="0" bIns="0" rtlCol="0" anchor="t" anchorCtr="1"/>
          <a:lstStyle/>
          <a:p>
            <a:pPr algn="ctr"/>
            <a:endParaRPr lang="en-US" sz="900" dirty="0">
              <a:solidFill>
                <a:schemeClr val="tx1"/>
              </a:solidFill>
            </a:endParaRPr>
          </a:p>
        </p:txBody>
      </p:sp>
      <p:sp>
        <p:nvSpPr>
          <p:cNvPr id="119" name="Magnetic Disk 110"/>
          <p:cNvSpPr>
            <a:spLocks noChangeAspect="1"/>
          </p:cNvSpPr>
          <p:nvPr/>
        </p:nvSpPr>
        <p:spPr>
          <a:xfrm>
            <a:off x="4835932" y="4941168"/>
            <a:ext cx="718691" cy="928330"/>
          </a:xfrm>
          <a:prstGeom prst="flowChartMagneticDisk">
            <a:avLst/>
          </a:prstGeom>
        </p:spPr>
        <p:style>
          <a:lnRef idx="2">
            <a:schemeClr val="accent6">
              <a:shade val="50000"/>
            </a:schemeClr>
          </a:lnRef>
          <a:fillRef idx="1">
            <a:schemeClr val="accent6"/>
          </a:fillRef>
          <a:effectRef idx="0">
            <a:schemeClr val="accent6"/>
          </a:effectRef>
          <a:fontRef idx="minor">
            <a:schemeClr val="lt1"/>
          </a:fontRef>
        </p:style>
        <p:txBody>
          <a:bodyPr lIns="0" tIns="0" rIns="0" bIns="0" rtlCol="0" anchor="ctr" anchorCtr="1"/>
          <a:lstStyle/>
          <a:p>
            <a:pPr algn="ctr"/>
            <a:r>
              <a:rPr lang="en-US" sz="900" dirty="0"/>
              <a:t>NFS</a:t>
            </a:r>
          </a:p>
          <a:p>
            <a:pPr algn="ctr"/>
            <a:r>
              <a:rPr lang="en-US" sz="900" dirty="0"/>
              <a:t>Archive</a:t>
            </a:r>
          </a:p>
          <a:p>
            <a:pPr algn="ctr"/>
            <a:endParaRPr lang="en-US" sz="900" dirty="0"/>
          </a:p>
          <a:p>
            <a:pPr algn="ctr"/>
            <a:r>
              <a:rPr lang="en-US" sz="900" dirty="0"/>
              <a:t>1 PB</a:t>
            </a:r>
          </a:p>
          <a:p>
            <a:pPr algn="ctr"/>
            <a:endParaRPr lang="en-US" sz="900" dirty="0"/>
          </a:p>
          <a:p>
            <a:pPr algn="ctr"/>
            <a:endParaRPr lang="en-US" sz="900" dirty="0"/>
          </a:p>
          <a:p>
            <a:pPr algn="ctr"/>
            <a:endParaRPr lang="en-US" sz="900" dirty="0"/>
          </a:p>
        </p:txBody>
      </p:sp>
      <p:sp>
        <p:nvSpPr>
          <p:cNvPr id="70" name="Alternate Process 33"/>
          <p:cNvSpPr/>
          <p:nvPr/>
        </p:nvSpPr>
        <p:spPr>
          <a:xfrm>
            <a:off x="379074" y="437587"/>
            <a:ext cx="2214508" cy="1817710"/>
          </a:xfrm>
          <a:prstGeom prst="flowChartAlternateProcess">
            <a:avLst/>
          </a:prstGeom>
          <a:solidFill>
            <a:schemeClr val="bg1">
              <a:lumMod val="95000"/>
            </a:schemeClr>
          </a:solidFill>
        </p:spPr>
        <p:style>
          <a:lnRef idx="1">
            <a:schemeClr val="dk1"/>
          </a:lnRef>
          <a:fillRef idx="2">
            <a:schemeClr val="dk1"/>
          </a:fillRef>
          <a:effectRef idx="1">
            <a:schemeClr val="dk1"/>
          </a:effectRef>
          <a:fontRef idx="minor">
            <a:schemeClr val="dk1"/>
          </a:fontRef>
        </p:style>
        <p:txBody>
          <a:bodyPr lIns="0" tIns="0" rIns="0" bIns="0" rtlCol="0" anchor="t" anchorCtr="1"/>
          <a:lstStyle/>
          <a:p>
            <a:pPr algn="ctr"/>
            <a:endParaRPr lang="en-US" sz="900" dirty="0">
              <a:solidFill>
                <a:schemeClr val="tx1"/>
              </a:solidFill>
            </a:endParaRPr>
          </a:p>
        </p:txBody>
      </p:sp>
      <p:grpSp>
        <p:nvGrpSpPr>
          <p:cNvPr id="20" name="Group 19"/>
          <p:cNvGrpSpPr/>
          <p:nvPr/>
        </p:nvGrpSpPr>
        <p:grpSpPr>
          <a:xfrm>
            <a:off x="1134765" y="1619121"/>
            <a:ext cx="9690238" cy="1585690"/>
            <a:chOff x="-166600" y="1783796"/>
            <a:chExt cx="12920324" cy="2114253"/>
          </a:xfrm>
        </p:grpSpPr>
        <p:sp>
          <p:nvSpPr>
            <p:cNvPr id="86" name="Alternate Process 85"/>
            <p:cNvSpPr/>
            <p:nvPr/>
          </p:nvSpPr>
          <p:spPr>
            <a:xfrm>
              <a:off x="-166600" y="3612598"/>
              <a:ext cx="12920324" cy="285451"/>
            </a:xfrm>
            <a:prstGeom prst="flowChartAlternateProcess">
              <a:avLst/>
            </a:prstGeom>
            <a:solidFill>
              <a:srgbClr val="2297BB"/>
            </a:solidFill>
            <a:ln>
              <a:solidFill>
                <a:srgbClr val="2297BB"/>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1350"/>
            </a:p>
          </p:txBody>
        </p:sp>
        <p:sp>
          <p:nvSpPr>
            <p:cNvPr id="41" name="Internal Storage 40"/>
            <p:cNvSpPr/>
            <p:nvPr/>
          </p:nvSpPr>
          <p:spPr>
            <a:xfrm>
              <a:off x="601483" y="1783796"/>
              <a:ext cx="587411" cy="411845"/>
            </a:xfrm>
            <a:prstGeom prst="flowChartInternalStorage">
              <a:avLst/>
            </a:prstGeom>
            <a:solidFill>
              <a:srgbClr val="7B7B7B"/>
            </a:solidFill>
            <a:ln>
              <a:solidFill>
                <a:srgbClr val="7B7B7B"/>
              </a:solidFill>
            </a:ln>
          </p:spPr>
          <p:style>
            <a:lnRef idx="2">
              <a:schemeClr val="accent3">
                <a:shade val="50000"/>
              </a:schemeClr>
            </a:lnRef>
            <a:fillRef idx="1">
              <a:schemeClr val="accent3"/>
            </a:fillRef>
            <a:effectRef idx="0">
              <a:schemeClr val="accent3"/>
            </a:effectRef>
            <a:fontRef idx="minor">
              <a:schemeClr val="lt1"/>
            </a:fontRef>
          </p:style>
          <p:txBody>
            <a:bodyPr lIns="0" tIns="0" rIns="0" bIns="0" rtlCol="0" anchor="ctr" anchorCtr="1"/>
            <a:lstStyle/>
            <a:p>
              <a:pPr algn="ctr"/>
              <a:r>
                <a:rPr lang="en-US" sz="900" dirty="0"/>
                <a:t>128 </a:t>
              </a:r>
              <a:r>
                <a:rPr lang="en-US" sz="825" dirty="0"/>
                <a:t>GB</a:t>
              </a:r>
            </a:p>
            <a:p>
              <a:pPr algn="ctr"/>
              <a:r>
                <a:rPr lang="en-US" sz="825" dirty="0"/>
                <a:t>RAM</a:t>
              </a:r>
            </a:p>
          </p:txBody>
        </p:sp>
      </p:grpSp>
      <p:sp>
        <p:nvSpPr>
          <p:cNvPr id="74" name="Up-Down Arrow 111"/>
          <p:cNvSpPr/>
          <p:nvPr/>
        </p:nvSpPr>
        <p:spPr>
          <a:xfrm>
            <a:off x="5787624" y="3233343"/>
            <a:ext cx="394164" cy="1061430"/>
          </a:xfrm>
          <a:prstGeom prst="upDownArrow">
            <a:avLst>
              <a:gd name="adj1" fmla="val 35924"/>
              <a:gd name="adj2" fmla="val 48361"/>
            </a:avLst>
          </a:prstGeom>
          <a:solidFill>
            <a:srgbClr val="2297BB"/>
          </a:solidFill>
          <a:ln>
            <a:solidFill>
              <a:srgbClr val="2297BB"/>
            </a:solidFill>
          </a:ln>
        </p:spPr>
        <p:style>
          <a:lnRef idx="2">
            <a:schemeClr val="accent5">
              <a:shade val="50000"/>
            </a:schemeClr>
          </a:lnRef>
          <a:fillRef idx="1">
            <a:schemeClr val="accent5"/>
          </a:fillRef>
          <a:effectRef idx="0">
            <a:schemeClr val="accent5"/>
          </a:effectRef>
          <a:fontRef idx="minor">
            <a:schemeClr val="lt1"/>
          </a:fontRef>
        </p:style>
        <p:txBody>
          <a:bodyPr vert="vert270" lIns="0" tIns="0" rIns="0" bIns="0" rtlCol="0" anchor="ctr" anchorCtr="1"/>
          <a:lstStyle/>
          <a:p>
            <a:pPr algn="ctr"/>
            <a:r>
              <a:rPr lang="en-US" sz="900" dirty="0"/>
              <a:t>IB</a:t>
            </a:r>
          </a:p>
        </p:txBody>
      </p:sp>
      <p:sp>
        <p:nvSpPr>
          <p:cNvPr id="89" name="Up-Down Arrow 77"/>
          <p:cNvSpPr/>
          <p:nvPr/>
        </p:nvSpPr>
        <p:spPr>
          <a:xfrm>
            <a:off x="1073780" y="3170031"/>
            <a:ext cx="394164" cy="945512"/>
          </a:xfrm>
          <a:prstGeom prst="upDownArrow">
            <a:avLst>
              <a:gd name="adj1" fmla="val 35924"/>
              <a:gd name="adj2" fmla="val 48361"/>
            </a:avLst>
          </a:prstGeom>
          <a:solidFill>
            <a:srgbClr val="2297BB"/>
          </a:solidFill>
          <a:ln>
            <a:solidFill>
              <a:srgbClr val="2297BB"/>
            </a:solidFill>
          </a:ln>
        </p:spPr>
        <p:style>
          <a:lnRef idx="2">
            <a:schemeClr val="accent5">
              <a:shade val="50000"/>
            </a:schemeClr>
          </a:lnRef>
          <a:fillRef idx="1">
            <a:schemeClr val="accent5"/>
          </a:fillRef>
          <a:effectRef idx="0">
            <a:schemeClr val="accent5"/>
          </a:effectRef>
          <a:fontRef idx="minor">
            <a:schemeClr val="lt1"/>
          </a:fontRef>
        </p:style>
        <p:txBody>
          <a:bodyPr vert="vert270" lIns="0" tIns="0" rIns="0" bIns="0" rtlCol="0" anchor="ctr" anchorCtr="1"/>
          <a:lstStyle/>
          <a:p>
            <a:pPr algn="ctr"/>
            <a:r>
              <a:rPr lang="en-US" sz="900" dirty="0"/>
              <a:t>IB QDR</a:t>
            </a:r>
          </a:p>
        </p:txBody>
      </p:sp>
      <p:sp>
        <p:nvSpPr>
          <p:cNvPr id="91" name="Up-Down Arrow 77"/>
          <p:cNvSpPr/>
          <p:nvPr/>
        </p:nvSpPr>
        <p:spPr>
          <a:xfrm>
            <a:off x="2153956" y="3159608"/>
            <a:ext cx="394164" cy="945512"/>
          </a:xfrm>
          <a:prstGeom prst="upDownArrow">
            <a:avLst>
              <a:gd name="adj1" fmla="val 35924"/>
              <a:gd name="adj2" fmla="val 48361"/>
            </a:avLst>
          </a:prstGeom>
          <a:solidFill>
            <a:srgbClr val="2297BB"/>
          </a:solidFill>
          <a:ln>
            <a:solidFill>
              <a:srgbClr val="2297BB"/>
            </a:solidFill>
          </a:ln>
        </p:spPr>
        <p:style>
          <a:lnRef idx="2">
            <a:schemeClr val="accent5">
              <a:shade val="50000"/>
            </a:schemeClr>
          </a:lnRef>
          <a:fillRef idx="1">
            <a:schemeClr val="accent5"/>
          </a:fillRef>
          <a:effectRef idx="0">
            <a:schemeClr val="accent5"/>
          </a:effectRef>
          <a:fontRef idx="minor">
            <a:schemeClr val="lt1"/>
          </a:fontRef>
        </p:style>
        <p:txBody>
          <a:bodyPr vert="vert270" lIns="0" tIns="0" rIns="0" bIns="0" rtlCol="0" anchor="ctr" anchorCtr="1"/>
          <a:lstStyle/>
          <a:p>
            <a:pPr algn="ctr"/>
            <a:r>
              <a:rPr lang="en-US" sz="900" dirty="0"/>
              <a:t>IB QDR</a:t>
            </a:r>
          </a:p>
        </p:txBody>
      </p:sp>
      <p:sp>
        <p:nvSpPr>
          <p:cNvPr id="92" name="Alternate Process 33"/>
          <p:cNvSpPr/>
          <p:nvPr/>
        </p:nvSpPr>
        <p:spPr>
          <a:xfrm>
            <a:off x="804820" y="4115544"/>
            <a:ext cx="977250" cy="1240339"/>
          </a:xfrm>
          <a:prstGeom prst="flowChartAlternateProcess">
            <a:avLst/>
          </a:prstGeom>
          <a:solidFill>
            <a:schemeClr val="bg1">
              <a:lumMod val="85000"/>
            </a:schemeClr>
          </a:solidFill>
        </p:spPr>
        <p:style>
          <a:lnRef idx="1">
            <a:schemeClr val="dk1"/>
          </a:lnRef>
          <a:fillRef idx="2">
            <a:schemeClr val="dk1"/>
          </a:fillRef>
          <a:effectRef idx="1">
            <a:schemeClr val="dk1"/>
          </a:effectRef>
          <a:fontRef idx="minor">
            <a:schemeClr val="dk1"/>
          </a:fontRef>
        </p:style>
        <p:txBody>
          <a:bodyPr lIns="0" tIns="0" rIns="0" bIns="0" rtlCol="0" anchor="t" anchorCtr="1"/>
          <a:lstStyle/>
          <a:p>
            <a:pPr algn="ctr"/>
            <a:r>
              <a:rPr lang="en-US" sz="900" dirty="0">
                <a:solidFill>
                  <a:schemeClr val="tx1"/>
                </a:solidFill>
              </a:rPr>
              <a:t>2 nodes</a:t>
            </a:r>
          </a:p>
          <a:p>
            <a:pPr algn="ctr"/>
            <a:r>
              <a:rPr lang="en-US" sz="900" dirty="0">
                <a:solidFill>
                  <a:schemeClr val="tx1"/>
                </a:solidFill>
              </a:rPr>
              <a:t>40 cores</a:t>
            </a:r>
          </a:p>
        </p:txBody>
      </p:sp>
      <p:sp>
        <p:nvSpPr>
          <p:cNvPr id="93" name="Internal Storage 35"/>
          <p:cNvSpPr/>
          <p:nvPr/>
        </p:nvSpPr>
        <p:spPr>
          <a:xfrm>
            <a:off x="875620" y="5009634"/>
            <a:ext cx="415373" cy="264913"/>
          </a:xfrm>
          <a:prstGeom prst="flowChartInternalStorage">
            <a:avLst/>
          </a:prstGeom>
          <a:solidFill>
            <a:srgbClr val="7B7B7B"/>
          </a:solidFill>
          <a:ln>
            <a:solidFill>
              <a:srgbClr val="7B7B7B"/>
            </a:solidFill>
          </a:ln>
        </p:spPr>
        <p:style>
          <a:lnRef idx="2">
            <a:schemeClr val="accent3">
              <a:shade val="50000"/>
            </a:schemeClr>
          </a:lnRef>
          <a:fillRef idx="1">
            <a:schemeClr val="accent3"/>
          </a:fillRef>
          <a:effectRef idx="0">
            <a:schemeClr val="accent3"/>
          </a:effectRef>
          <a:fontRef idx="minor">
            <a:schemeClr val="lt1"/>
          </a:fontRef>
        </p:style>
        <p:txBody>
          <a:bodyPr lIns="0" tIns="0" rIns="0" bIns="0" rtlCol="0" anchor="ctr" anchorCtr="1"/>
          <a:lstStyle/>
          <a:p>
            <a:pPr algn="ctr"/>
            <a:r>
              <a:rPr lang="en-US" sz="900" dirty="0">
                <a:solidFill>
                  <a:schemeClr val="bg1"/>
                </a:solidFill>
              </a:rPr>
              <a:t>64 GB</a:t>
            </a:r>
          </a:p>
          <a:p>
            <a:pPr algn="ctr"/>
            <a:r>
              <a:rPr lang="en-US" sz="900" dirty="0">
                <a:solidFill>
                  <a:schemeClr val="bg1"/>
                </a:solidFill>
              </a:rPr>
              <a:t>RAM</a:t>
            </a:r>
            <a:endParaRPr lang="en-US" sz="900" dirty="0">
              <a:solidFill>
                <a:srgbClr val="FFFF00"/>
              </a:solidFill>
            </a:endParaRPr>
          </a:p>
        </p:txBody>
      </p:sp>
      <p:sp>
        <p:nvSpPr>
          <p:cNvPr id="94" name="Process 36"/>
          <p:cNvSpPr/>
          <p:nvPr/>
        </p:nvSpPr>
        <p:spPr>
          <a:xfrm>
            <a:off x="875620" y="4460352"/>
            <a:ext cx="834723" cy="423799"/>
          </a:xfrm>
          <a:prstGeom prst="flowChartProcess">
            <a:avLst/>
          </a:prstGeom>
          <a:solidFill>
            <a:srgbClr val="0070C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sz="900" dirty="0">
                <a:solidFill>
                  <a:schemeClr val="bg1"/>
                </a:solidFill>
              </a:rPr>
              <a:t>2x Intel Ivy Bridge </a:t>
            </a:r>
            <a:br>
              <a:rPr lang="en-US" sz="900" dirty="0">
                <a:solidFill>
                  <a:schemeClr val="bg1"/>
                </a:solidFill>
              </a:rPr>
            </a:br>
            <a:r>
              <a:rPr lang="en-US" sz="900" dirty="0">
                <a:solidFill>
                  <a:schemeClr val="bg1"/>
                </a:solidFill>
              </a:rPr>
              <a:t>10 cores</a:t>
            </a:r>
          </a:p>
        </p:txBody>
      </p:sp>
      <p:sp>
        <p:nvSpPr>
          <p:cNvPr id="95" name="Alternate Process 33"/>
          <p:cNvSpPr/>
          <p:nvPr/>
        </p:nvSpPr>
        <p:spPr>
          <a:xfrm>
            <a:off x="1862876" y="4132983"/>
            <a:ext cx="977250" cy="1240339"/>
          </a:xfrm>
          <a:prstGeom prst="flowChartAlternateProcess">
            <a:avLst/>
          </a:prstGeom>
          <a:solidFill>
            <a:srgbClr val="92D050"/>
          </a:solidFill>
        </p:spPr>
        <p:style>
          <a:lnRef idx="1">
            <a:schemeClr val="dk1"/>
          </a:lnRef>
          <a:fillRef idx="2">
            <a:schemeClr val="dk1"/>
          </a:fillRef>
          <a:effectRef idx="1">
            <a:schemeClr val="dk1"/>
          </a:effectRef>
          <a:fontRef idx="minor">
            <a:schemeClr val="dk1"/>
          </a:fontRef>
        </p:style>
        <p:txBody>
          <a:bodyPr lIns="0" tIns="0" rIns="0" bIns="0" rtlCol="0" anchor="t" anchorCtr="1"/>
          <a:lstStyle/>
          <a:p>
            <a:pPr algn="ctr"/>
            <a:r>
              <a:rPr lang="en-US" sz="900" dirty="0">
                <a:solidFill>
                  <a:schemeClr val="tx1"/>
                </a:solidFill>
              </a:rPr>
              <a:t>2 nodes</a:t>
            </a:r>
          </a:p>
        </p:txBody>
      </p:sp>
      <p:sp>
        <p:nvSpPr>
          <p:cNvPr id="96" name="Internal Storage 35"/>
          <p:cNvSpPr/>
          <p:nvPr/>
        </p:nvSpPr>
        <p:spPr>
          <a:xfrm>
            <a:off x="1933676" y="5009634"/>
            <a:ext cx="415373" cy="282353"/>
          </a:xfrm>
          <a:prstGeom prst="flowChartInternalStorage">
            <a:avLst/>
          </a:prstGeom>
          <a:solidFill>
            <a:srgbClr val="7B7B7B"/>
          </a:solidFill>
          <a:ln>
            <a:solidFill>
              <a:srgbClr val="7B7B7B"/>
            </a:solidFill>
          </a:ln>
        </p:spPr>
        <p:style>
          <a:lnRef idx="2">
            <a:schemeClr val="accent3">
              <a:shade val="50000"/>
            </a:schemeClr>
          </a:lnRef>
          <a:fillRef idx="1">
            <a:schemeClr val="accent3"/>
          </a:fillRef>
          <a:effectRef idx="0">
            <a:schemeClr val="accent3"/>
          </a:effectRef>
          <a:fontRef idx="minor">
            <a:schemeClr val="lt1"/>
          </a:fontRef>
        </p:style>
        <p:txBody>
          <a:bodyPr lIns="0" tIns="0" rIns="0" bIns="0" rtlCol="0" anchor="ctr" anchorCtr="1"/>
          <a:lstStyle/>
          <a:p>
            <a:pPr algn="ctr"/>
            <a:r>
              <a:rPr lang="en-US" sz="900" dirty="0">
                <a:solidFill>
                  <a:schemeClr val="bg1"/>
                </a:solidFill>
              </a:rPr>
              <a:t>64 GB</a:t>
            </a:r>
          </a:p>
          <a:p>
            <a:pPr algn="ctr"/>
            <a:r>
              <a:rPr lang="en-US" sz="900" dirty="0">
                <a:solidFill>
                  <a:schemeClr val="bg1"/>
                </a:solidFill>
              </a:rPr>
              <a:t>RAM</a:t>
            </a:r>
            <a:endParaRPr lang="en-US" sz="900" dirty="0">
              <a:solidFill>
                <a:srgbClr val="FFFF00"/>
              </a:solidFill>
            </a:endParaRPr>
          </a:p>
        </p:txBody>
      </p:sp>
      <p:sp>
        <p:nvSpPr>
          <p:cNvPr id="97" name="Process 36"/>
          <p:cNvSpPr/>
          <p:nvPr/>
        </p:nvSpPr>
        <p:spPr>
          <a:xfrm>
            <a:off x="1943293" y="4336934"/>
            <a:ext cx="834723" cy="186615"/>
          </a:xfrm>
          <a:prstGeom prst="flowChartProcess">
            <a:avLst/>
          </a:prstGeom>
          <a:solidFill>
            <a:srgbClr val="0070C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sz="900" dirty="0">
                <a:solidFill>
                  <a:schemeClr val="bg1"/>
                </a:solidFill>
              </a:rPr>
              <a:t>Haswell </a:t>
            </a:r>
          </a:p>
        </p:txBody>
      </p:sp>
      <p:grpSp>
        <p:nvGrpSpPr>
          <p:cNvPr id="4" name="Groep 3"/>
          <p:cNvGrpSpPr/>
          <p:nvPr/>
        </p:nvGrpSpPr>
        <p:grpSpPr>
          <a:xfrm>
            <a:off x="2683329" y="410627"/>
            <a:ext cx="1158295" cy="1831776"/>
            <a:chOff x="2375217" y="630596"/>
            <a:chExt cx="1633188" cy="2442368"/>
          </a:xfrm>
        </p:grpSpPr>
        <p:sp>
          <p:nvSpPr>
            <p:cNvPr id="115" name="Alternate Process 33"/>
            <p:cNvSpPr/>
            <p:nvPr/>
          </p:nvSpPr>
          <p:spPr>
            <a:xfrm>
              <a:off x="2375217" y="662047"/>
              <a:ext cx="1633188" cy="2410917"/>
            </a:xfrm>
            <a:prstGeom prst="flowChartAlternateProcess">
              <a:avLst/>
            </a:prstGeom>
            <a:solidFill>
              <a:schemeClr val="bg1">
                <a:lumMod val="95000"/>
              </a:schemeClr>
            </a:solidFill>
          </p:spPr>
          <p:style>
            <a:lnRef idx="1">
              <a:schemeClr val="dk1"/>
            </a:lnRef>
            <a:fillRef idx="2">
              <a:schemeClr val="dk1"/>
            </a:fillRef>
            <a:effectRef idx="1">
              <a:schemeClr val="dk1"/>
            </a:effectRef>
            <a:fontRef idx="minor">
              <a:schemeClr val="dk1"/>
            </a:fontRef>
          </p:style>
          <p:txBody>
            <a:bodyPr lIns="0" tIns="0" rIns="0" bIns="0" rtlCol="0" anchor="t" anchorCtr="1"/>
            <a:lstStyle/>
            <a:p>
              <a:pPr algn="ctr"/>
              <a:endParaRPr lang="en-US" sz="900" dirty="0">
                <a:solidFill>
                  <a:schemeClr val="tx1"/>
                </a:solidFill>
              </a:endParaRPr>
            </a:p>
          </p:txBody>
        </p:sp>
        <p:sp>
          <p:nvSpPr>
            <p:cNvPr id="87" name="Alternate Process 43"/>
            <p:cNvSpPr/>
            <p:nvPr/>
          </p:nvSpPr>
          <p:spPr>
            <a:xfrm>
              <a:off x="2449428" y="1052736"/>
              <a:ext cx="1302999" cy="1775740"/>
            </a:xfrm>
            <a:prstGeom prst="flowChartAlternateProcess">
              <a:avLst/>
            </a:prstGeom>
            <a:solidFill>
              <a:schemeClr val="bg1">
                <a:lumMod val="75000"/>
              </a:schemeClr>
            </a:solidFill>
            <a:ln>
              <a:solidFill>
                <a:schemeClr val="tx1"/>
              </a:solidFill>
            </a:ln>
          </p:spPr>
          <p:style>
            <a:lnRef idx="1">
              <a:schemeClr val="dk1"/>
            </a:lnRef>
            <a:fillRef idx="2">
              <a:schemeClr val="dk1"/>
            </a:fillRef>
            <a:effectRef idx="1">
              <a:schemeClr val="dk1"/>
            </a:effectRef>
            <a:fontRef idx="minor">
              <a:schemeClr val="dk1"/>
            </a:fontRef>
          </p:style>
          <p:txBody>
            <a:bodyPr lIns="0" tIns="0" rIns="0" bIns="0" rtlCol="0" anchor="t" anchorCtr="1"/>
            <a:lstStyle/>
            <a:p>
              <a:pPr algn="ctr"/>
              <a:r>
                <a:rPr lang="en-US" sz="900" dirty="0"/>
                <a:t>8 nodes</a:t>
              </a:r>
            </a:p>
            <a:p>
              <a:pPr algn="ctr"/>
              <a:endParaRPr lang="en-US" sz="750" dirty="0"/>
            </a:p>
            <a:p>
              <a:pPr algn="ctr"/>
              <a:endParaRPr lang="en-US" sz="750" dirty="0"/>
            </a:p>
            <a:p>
              <a:pPr algn="ctr"/>
              <a:endParaRPr lang="en-US" sz="750" dirty="0"/>
            </a:p>
            <a:p>
              <a:pPr algn="ctr"/>
              <a:br>
                <a:rPr lang="en-US" sz="900" dirty="0"/>
              </a:br>
              <a:r>
                <a:rPr lang="en-US" sz="900" dirty="0"/>
                <a:t>5 nodes</a:t>
              </a:r>
            </a:p>
          </p:txBody>
        </p:sp>
        <p:sp>
          <p:nvSpPr>
            <p:cNvPr id="110" name="Process 57"/>
            <p:cNvSpPr/>
            <p:nvPr/>
          </p:nvSpPr>
          <p:spPr>
            <a:xfrm>
              <a:off x="2567240" y="2150487"/>
              <a:ext cx="1112963" cy="575249"/>
            </a:xfrm>
            <a:prstGeom prst="flowChartProcess">
              <a:avLst/>
            </a:prstGeom>
            <a:solidFill>
              <a:srgbClr val="92D050"/>
            </a:solidFill>
            <a:ln>
              <a:solidFill>
                <a:srgbClr val="92D050"/>
              </a:solidFill>
            </a:ln>
          </p:spPr>
          <p:style>
            <a:lnRef idx="2">
              <a:schemeClr val="accent4">
                <a:shade val="50000"/>
              </a:schemeClr>
            </a:lnRef>
            <a:fillRef idx="1">
              <a:schemeClr val="accent4"/>
            </a:fillRef>
            <a:effectRef idx="0">
              <a:schemeClr val="accent4"/>
            </a:effectRef>
            <a:fontRef idx="minor">
              <a:schemeClr val="lt1"/>
            </a:fontRef>
          </p:style>
          <p:txBody>
            <a:bodyPr lIns="0" tIns="0" rIns="0" bIns="0" rtlCol="0" anchor="ctr" anchorCtr="1"/>
            <a:lstStyle/>
            <a:p>
              <a:r>
                <a:rPr lang="en-US" sz="900" spc="-60" dirty="0"/>
                <a:t>2xNVIDIA Tesla </a:t>
              </a:r>
              <a:r>
                <a:rPr lang="en-US" sz="750" spc="-60" dirty="0"/>
                <a:t>K40 </a:t>
              </a:r>
            </a:p>
            <a:p>
              <a:pPr algn="ctr"/>
              <a:r>
                <a:rPr lang="en-US" sz="750" spc="-60" dirty="0"/>
                <a:t>2880 GPGPU cores</a:t>
              </a:r>
            </a:p>
            <a:p>
              <a:pPr algn="ctr"/>
              <a:r>
                <a:rPr lang="en-US" sz="750" spc="-60" dirty="0"/>
                <a:t>12 GB RAM</a:t>
              </a:r>
            </a:p>
          </p:txBody>
        </p:sp>
        <p:sp>
          <p:nvSpPr>
            <p:cNvPr id="113" name="Process 57"/>
            <p:cNvSpPr/>
            <p:nvPr/>
          </p:nvSpPr>
          <p:spPr>
            <a:xfrm>
              <a:off x="2567240" y="1306536"/>
              <a:ext cx="1112963" cy="575249"/>
            </a:xfrm>
            <a:prstGeom prst="flowChartProcess">
              <a:avLst/>
            </a:prstGeom>
            <a:solidFill>
              <a:schemeClr val="accent4"/>
            </a:solidFill>
            <a:ln>
              <a:solidFill>
                <a:schemeClr val="accent4"/>
              </a:solidFill>
            </a:ln>
          </p:spPr>
          <p:style>
            <a:lnRef idx="2">
              <a:schemeClr val="accent4">
                <a:shade val="50000"/>
              </a:schemeClr>
            </a:lnRef>
            <a:fillRef idx="1">
              <a:schemeClr val="accent4"/>
            </a:fillRef>
            <a:effectRef idx="0">
              <a:schemeClr val="accent4"/>
            </a:effectRef>
            <a:fontRef idx="minor">
              <a:schemeClr val="lt1"/>
            </a:fontRef>
          </p:style>
          <p:txBody>
            <a:bodyPr lIns="0" tIns="0" rIns="0" bIns="0" rtlCol="0" anchor="ctr" anchorCtr="1"/>
            <a:lstStyle/>
            <a:p>
              <a:r>
                <a:rPr lang="en-US" sz="750" spc="-60" dirty="0"/>
                <a:t>2xNVIDIA Tesla K20X </a:t>
              </a:r>
            </a:p>
            <a:p>
              <a:pPr algn="ctr"/>
              <a:r>
                <a:rPr lang="en-US" sz="750" spc="-60" dirty="0"/>
                <a:t>2688 GPGPU cores</a:t>
              </a:r>
            </a:p>
            <a:p>
              <a:pPr algn="ctr"/>
              <a:r>
                <a:rPr lang="en-US" sz="900" spc="-60" dirty="0"/>
                <a:t>6 GB RAM</a:t>
              </a:r>
            </a:p>
          </p:txBody>
        </p:sp>
        <p:sp>
          <p:nvSpPr>
            <p:cNvPr id="116" name="TextBox 54"/>
            <p:cNvSpPr txBox="1"/>
            <p:nvPr/>
          </p:nvSpPr>
          <p:spPr>
            <a:xfrm>
              <a:off x="2849347" y="630596"/>
              <a:ext cx="714683" cy="400109"/>
            </a:xfrm>
            <a:prstGeom prst="rect">
              <a:avLst/>
            </a:prstGeom>
            <a:noFill/>
          </p:spPr>
          <p:txBody>
            <a:bodyPr wrap="none" rtlCol="0">
              <a:spAutoFit/>
            </a:bodyPr>
            <a:lstStyle/>
            <a:p>
              <a:pPr algn="ctr"/>
              <a:r>
                <a:rPr lang="en-US" sz="1350" dirty="0">
                  <a:solidFill>
                    <a:srgbClr val="7B7B7B"/>
                  </a:solidFill>
                </a:rPr>
                <a:t>GPU</a:t>
              </a:r>
            </a:p>
          </p:txBody>
        </p:sp>
      </p:grpSp>
      <p:sp>
        <p:nvSpPr>
          <p:cNvPr id="118" name="Process 57"/>
          <p:cNvSpPr/>
          <p:nvPr/>
        </p:nvSpPr>
        <p:spPr>
          <a:xfrm>
            <a:off x="1931688" y="4546729"/>
            <a:ext cx="834723" cy="431437"/>
          </a:xfrm>
          <a:prstGeom prst="flowChartProcess">
            <a:avLst/>
          </a:prstGeom>
        </p:spPr>
        <p:style>
          <a:lnRef idx="2">
            <a:schemeClr val="accent4">
              <a:shade val="50000"/>
            </a:schemeClr>
          </a:lnRef>
          <a:fillRef idx="1">
            <a:schemeClr val="accent4"/>
          </a:fillRef>
          <a:effectRef idx="0">
            <a:schemeClr val="accent4"/>
          </a:effectRef>
          <a:fontRef idx="minor">
            <a:schemeClr val="lt1"/>
          </a:fontRef>
        </p:style>
        <p:txBody>
          <a:bodyPr lIns="0" tIns="0" rIns="0" bIns="0" rtlCol="0" anchor="ctr" anchorCtr="1"/>
          <a:lstStyle/>
          <a:p>
            <a:pPr algn="ctr"/>
            <a:r>
              <a:rPr lang="en-US" sz="900" spc="-60" dirty="0"/>
              <a:t>2xNVIDIA </a:t>
            </a:r>
            <a:r>
              <a:rPr lang="en-US" sz="900" spc="-60" dirty="0" err="1"/>
              <a:t>Quadro</a:t>
            </a:r>
            <a:r>
              <a:rPr lang="en-US" sz="900" spc="-60" dirty="0"/>
              <a:t> </a:t>
            </a:r>
            <a:br>
              <a:rPr lang="en-US" sz="900" spc="-60" dirty="0"/>
            </a:br>
            <a:r>
              <a:rPr lang="en-US" sz="900" spc="-60" dirty="0"/>
              <a:t>K5200 </a:t>
            </a:r>
          </a:p>
          <a:p>
            <a:pPr algn="ctr"/>
            <a:r>
              <a:rPr lang="en-US" sz="900" spc="-60" dirty="0"/>
              <a:t>8 GB RAM</a:t>
            </a:r>
          </a:p>
        </p:txBody>
      </p:sp>
      <p:sp>
        <p:nvSpPr>
          <p:cNvPr id="68" name="Internal Storage 40"/>
          <p:cNvSpPr/>
          <p:nvPr/>
        </p:nvSpPr>
        <p:spPr>
          <a:xfrm>
            <a:off x="2035258" y="1611527"/>
            <a:ext cx="440559" cy="308884"/>
          </a:xfrm>
          <a:prstGeom prst="flowChartInternalStorage">
            <a:avLst/>
          </a:prstGeom>
          <a:solidFill>
            <a:srgbClr val="7B7B7B"/>
          </a:solidFill>
          <a:ln>
            <a:solidFill>
              <a:srgbClr val="7B7B7B"/>
            </a:solidFill>
          </a:ln>
        </p:spPr>
        <p:style>
          <a:lnRef idx="2">
            <a:schemeClr val="accent3">
              <a:shade val="50000"/>
            </a:schemeClr>
          </a:lnRef>
          <a:fillRef idx="1">
            <a:schemeClr val="accent3"/>
          </a:fillRef>
          <a:effectRef idx="0">
            <a:schemeClr val="accent3"/>
          </a:effectRef>
          <a:fontRef idx="minor">
            <a:schemeClr val="lt1"/>
          </a:fontRef>
        </p:style>
        <p:txBody>
          <a:bodyPr lIns="0" tIns="0" rIns="0" bIns="0" rtlCol="0" anchor="ctr" anchorCtr="1"/>
          <a:lstStyle/>
          <a:p>
            <a:pPr algn="ctr"/>
            <a:r>
              <a:rPr lang="en-US" sz="900" dirty="0"/>
              <a:t>128 </a:t>
            </a:r>
            <a:r>
              <a:rPr lang="en-US" sz="825" dirty="0"/>
              <a:t>GB</a:t>
            </a:r>
          </a:p>
          <a:p>
            <a:pPr algn="ctr"/>
            <a:r>
              <a:rPr lang="en-US" sz="825" dirty="0"/>
              <a:t>RAM</a:t>
            </a:r>
          </a:p>
        </p:txBody>
      </p:sp>
      <p:sp>
        <p:nvSpPr>
          <p:cNvPr id="3" name="Right Arrow 2"/>
          <p:cNvSpPr/>
          <p:nvPr/>
        </p:nvSpPr>
        <p:spPr>
          <a:xfrm>
            <a:off x="10860677" y="2878669"/>
            <a:ext cx="1139979" cy="433111"/>
          </a:xfrm>
          <a:prstGeom prst="rightArrow">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KU Leuven</a:t>
            </a:r>
            <a:endParaRPr lang="nl-BE" sz="1350" dirty="0"/>
          </a:p>
        </p:txBody>
      </p:sp>
      <p:sp>
        <p:nvSpPr>
          <p:cNvPr id="5" name="Left Arrow 4"/>
          <p:cNvSpPr/>
          <p:nvPr/>
        </p:nvSpPr>
        <p:spPr>
          <a:xfrm>
            <a:off x="299751" y="2903184"/>
            <a:ext cx="759080" cy="348203"/>
          </a:xfrm>
          <a:prstGeom prst="leftArrow">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err="1"/>
              <a:t>Belnet</a:t>
            </a:r>
            <a:endParaRPr lang="nl-BE" sz="1350" dirty="0"/>
          </a:p>
        </p:txBody>
      </p:sp>
      <p:sp>
        <p:nvSpPr>
          <p:cNvPr id="81" name="Up-Down Arrow 77"/>
          <p:cNvSpPr/>
          <p:nvPr/>
        </p:nvSpPr>
        <p:spPr>
          <a:xfrm>
            <a:off x="8525201" y="3278091"/>
            <a:ext cx="394164" cy="945512"/>
          </a:xfrm>
          <a:prstGeom prst="upDownArrow">
            <a:avLst>
              <a:gd name="adj1" fmla="val 35924"/>
              <a:gd name="adj2" fmla="val 48361"/>
            </a:avLst>
          </a:prstGeom>
          <a:solidFill>
            <a:srgbClr val="2297BB"/>
          </a:solidFill>
          <a:ln>
            <a:solidFill>
              <a:srgbClr val="2297BB"/>
            </a:solidFill>
          </a:ln>
        </p:spPr>
        <p:style>
          <a:lnRef idx="2">
            <a:schemeClr val="accent5">
              <a:shade val="50000"/>
            </a:schemeClr>
          </a:lnRef>
          <a:fillRef idx="1">
            <a:schemeClr val="accent5"/>
          </a:fillRef>
          <a:effectRef idx="0">
            <a:schemeClr val="accent5"/>
          </a:effectRef>
          <a:fontRef idx="minor">
            <a:schemeClr val="lt1"/>
          </a:fontRef>
        </p:style>
        <p:txBody>
          <a:bodyPr vert="vert270" lIns="0" tIns="0" rIns="0" bIns="0" rtlCol="0" anchor="ctr" anchorCtr="1"/>
          <a:lstStyle/>
          <a:p>
            <a:pPr algn="ctr"/>
            <a:r>
              <a:rPr lang="en-US" sz="900" dirty="0"/>
              <a:t>IB EDR</a:t>
            </a:r>
          </a:p>
        </p:txBody>
      </p:sp>
      <p:sp>
        <p:nvSpPr>
          <p:cNvPr id="88" name="Alternate Process 33"/>
          <p:cNvSpPr/>
          <p:nvPr/>
        </p:nvSpPr>
        <p:spPr>
          <a:xfrm>
            <a:off x="8256240" y="4223603"/>
            <a:ext cx="977250" cy="1240340"/>
          </a:xfrm>
          <a:prstGeom prst="flowChartAlternateProcess">
            <a:avLst/>
          </a:prstGeom>
          <a:solidFill>
            <a:schemeClr val="bg1">
              <a:lumMod val="85000"/>
            </a:schemeClr>
          </a:solidFill>
        </p:spPr>
        <p:style>
          <a:lnRef idx="1">
            <a:schemeClr val="dk1"/>
          </a:lnRef>
          <a:fillRef idx="2">
            <a:schemeClr val="dk1"/>
          </a:fillRef>
          <a:effectRef idx="1">
            <a:schemeClr val="dk1"/>
          </a:effectRef>
          <a:fontRef idx="minor">
            <a:schemeClr val="dk1"/>
          </a:fontRef>
        </p:style>
        <p:txBody>
          <a:bodyPr lIns="0" tIns="0" rIns="0" bIns="0" rtlCol="0" anchor="t" anchorCtr="1"/>
          <a:lstStyle/>
          <a:p>
            <a:pPr algn="ctr"/>
            <a:r>
              <a:rPr lang="en-US" sz="900" dirty="0">
                <a:solidFill>
                  <a:schemeClr val="tx1"/>
                </a:solidFill>
              </a:rPr>
              <a:t>2 nodes</a:t>
            </a:r>
          </a:p>
          <a:p>
            <a:pPr algn="ctr"/>
            <a:r>
              <a:rPr lang="en-US" sz="900" dirty="0">
                <a:solidFill>
                  <a:schemeClr val="tx1"/>
                </a:solidFill>
              </a:rPr>
              <a:t>72 cores</a:t>
            </a:r>
          </a:p>
        </p:txBody>
      </p:sp>
      <p:sp>
        <p:nvSpPr>
          <p:cNvPr id="90" name="Internal Storage 35"/>
          <p:cNvSpPr/>
          <p:nvPr/>
        </p:nvSpPr>
        <p:spPr>
          <a:xfrm>
            <a:off x="8327041" y="5117694"/>
            <a:ext cx="416765" cy="264914"/>
          </a:xfrm>
          <a:prstGeom prst="flowChartInternalStorage">
            <a:avLst/>
          </a:prstGeom>
          <a:solidFill>
            <a:srgbClr val="7B7B7B"/>
          </a:solidFill>
          <a:ln>
            <a:solidFill>
              <a:srgbClr val="7B7B7B"/>
            </a:solidFill>
          </a:ln>
        </p:spPr>
        <p:style>
          <a:lnRef idx="2">
            <a:schemeClr val="accent3">
              <a:shade val="50000"/>
            </a:schemeClr>
          </a:lnRef>
          <a:fillRef idx="1">
            <a:schemeClr val="accent3"/>
          </a:fillRef>
          <a:effectRef idx="0">
            <a:schemeClr val="accent3"/>
          </a:effectRef>
          <a:fontRef idx="minor">
            <a:schemeClr val="lt1"/>
          </a:fontRef>
        </p:style>
        <p:txBody>
          <a:bodyPr lIns="0" tIns="0" rIns="0" bIns="0" rtlCol="0" anchor="ctr" anchorCtr="1"/>
          <a:lstStyle/>
          <a:p>
            <a:pPr algn="ctr"/>
            <a:r>
              <a:rPr lang="en-US" sz="800" dirty="0">
                <a:solidFill>
                  <a:schemeClr val="bg1"/>
                </a:solidFill>
              </a:rPr>
              <a:t>384 GB</a:t>
            </a:r>
          </a:p>
          <a:p>
            <a:pPr algn="ctr"/>
            <a:r>
              <a:rPr lang="en-US" sz="800" dirty="0">
                <a:solidFill>
                  <a:schemeClr val="bg1"/>
                </a:solidFill>
              </a:rPr>
              <a:t>RAM</a:t>
            </a:r>
            <a:endParaRPr lang="en-US" sz="800" dirty="0">
              <a:solidFill>
                <a:srgbClr val="FFFF00"/>
              </a:solidFill>
            </a:endParaRPr>
          </a:p>
        </p:txBody>
      </p:sp>
      <p:sp>
        <p:nvSpPr>
          <p:cNvPr id="99" name="Process 36"/>
          <p:cNvSpPr/>
          <p:nvPr/>
        </p:nvSpPr>
        <p:spPr>
          <a:xfrm>
            <a:off x="8327041" y="4568411"/>
            <a:ext cx="834723" cy="423800"/>
          </a:xfrm>
          <a:prstGeom prst="flowChartProcess">
            <a:avLst/>
          </a:prstGeom>
          <a:solidFill>
            <a:srgbClr val="0070C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sz="900" dirty="0">
                <a:solidFill>
                  <a:schemeClr val="bg1"/>
                </a:solidFill>
              </a:rPr>
              <a:t>2x Intel </a:t>
            </a:r>
            <a:r>
              <a:rPr lang="en-US" sz="900" dirty="0" err="1">
                <a:solidFill>
                  <a:schemeClr val="bg1"/>
                </a:solidFill>
              </a:rPr>
              <a:t>Skylake</a:t>
            </a:r>
            <a:r>
              <a:rPr lang="en-US" sz="900" dirty="0">
                <a:solidFill>
                  <a:schemeClr val="bg1"/>
                </a:solidFill>
              </a:rPr>
              <a:t>  </a:t>
            </a:r>
            <a:br>
              <a:rPr lang="en-US" sz="900" dirty="0">
                <a:solidFill>
                  <a:schemeClr val="bg1"/>
                </a:solidFill>
              </a:rPr>
            </a:br>
            <a:r>
              <a:rPr lang="en-US" sz="900" dirty="0">
                <a:solidFill>
                  <a:schemeClr val="bg1"/>
                </a:solidFill>
              </a:rPr>
              <a:t>18 cores</a:t>
            </a:r>
          </a:p>
        </p:txBody>
      </p:sp>
      <p:sp>
        <p:nvSpPr>
          <p:cNvPr id="100" name="Up-Down Arrow 77"/>
          <p:cNvSpPr/>
          <p:nvPr/>
        </p:nvSpPr>
        <p:spPr>
          <a:xfrm>
            <a:off x="9583259" y="3269615"/>
            <a:ext cx="394164" cy="945512"/>
          </a:xfrm>
          <a:prstGeom prst="upDownArrow">
            <a:avLst>
              <a:gd name="adj1" fmla="val 35924"/>
              <a:gd name="adj2" fmla="val 48361"/>
            </a:avLst>
          </a:prstGeom>
          <a:solidFill>
            <a:srgbClr val="2297BB"/>
          </a:solidFill>
          <a:ln>
            <a:solidFill>
              <a:srgbClr val="2297BB"/>
            </a:solidFill>
          </a:ln>
        </p:spPr>
        <p:style>
          <a:lnRef idx="2">
            <a:schemeClr val="accent5">
              <a:shade val="50000"/>
            </a:schemeClr>
          </a:lnRef>
          <a:fillRef idx="1">
            <a:schemeClr val="accent5"/>
          </a:fillRef>
          <a:effectRef idx="0">
            <a:schemeClr val="accent5"/>
          </a:effectRef>
          <a:fontRef idx="minor">
            <a:schemeClr val="lt1"/>
          </a:fontRef>
        </p:style>
        <p:txBody>
          <a:bodyPr vert="vert270" lIns="0" tIns="0" rIns="0" bIns="0" rtlCol="0" anchor="ctr" anchorCtr="1"/>
          <a:lstStyle/>
          <a:p>
            <a:pPr algn="ctr"/>
            <a:r>
              <a:rPr lang="en-US" sz="900" dirty="0"/>
              <a:t>IB EDR</a:t>
            </a:r>
          </a:p>
        </p:txBody>
      </p:sp>
      <p:sp>
        <p:nvSpPr>
          <p:cNvPr id="101" name="Alternate Process 33"/>
          <p:cNvSpPr/>
          <p:nvPr/>
        </p:nvSpPr>
        <p:spPr>
          <a:xfrm>
            <a:off x="9314298" y="4215127"/>
            <a:ext cx="977250" cy="1240340"/>
          </a:xfrm>
          <a:prstGeom prst="flowChartAlternateProcess">
            <a:avLst/>
          </a:prstGeom>
          <a:solidFill>
            <a:schemeClr val="bg1">
              <a:lumMod val="85000"/>
            </a:schemeClr>
          </a:solidFill>
        </p:spPr>
        <p:style>
          <a:lnRef idx="1">
            <a:schemeClr val="dk1"/>
          </a:lnRef>
          <a:fillRef idx="2">
            <a:schemeClr val="dk1"/>
          </a:fillRef>
          <a:effectRef idx="1">
            <a:schemeClr val="dk1"/>
          </a:effectRef>
          <a:fontRef idx="minor">
            <a:schemeClr val="dk1"/>
          </a:fontRef>
        </p:style>
        <p:txBody>
          <a:bodyPr lIns="0" tIns="0" rIns="0" bIns="0" rtlCol="0" anchor="t" anchorCtr="1"/>
          <a:lstStyle/>
          <a:p>
            <a:pPr algn="ctr"/>
            <a:r>
              <a:rPr lang="en-US" sz="900" dirty="0">
                <a:solidFill>
                  <a:schemeClr val="tx1"/>
                </a:solidFill>
              </a:rPr>
              <a:t>2 nodes</a:t>
            </a:r>
          </a:p>
          <a:p>
            <a:pPr algn="ctr"/>
            <a:r>
              <a:rPr lang="en-US" sz="900" dirty="0">
                <a:solidFill>
                  <a:schemeClr val="tx1"/>
                </a:solidFill>
              </a:rPr>
              <a:t>72 cores</a:t>
            </a:r>
          </a:p>
        </p:txBody>
      </p:sp>
      <p:sp>
        <p:nvSpPr>
          <p:cNvPr id="102" name="Internal Storage 35"/>
          <p:cNvSpPr/>
          <p:nvPr/>
        </p:nvSpPr>
        <p:spPr>
          <a:xfrm>
            <a:off x="9385099" y="5109218"/>
            <a:ext cx="415373" cy="264914"/>
          </a:xfrm>
          <a:prstGeom prst="flowChartInternalStorage">
            <a:avLst/>
          </a:prstGeom>
          <a:solidFill>
            <a:srgbClr val="7B7B7B"/>
          </a:solidFill>
          <a:ln>
            <a:solidFill>
              <a:srgbClr val="7B7B7B"/>
            </a:solidFill>
          </a:ln>
        </p:spPr>
        <p:style>
          <a:lnRef idx="2">
            <a:schemeClr val="accent3">
              <a:shade val="50000"/>
            </a:schemeClr>
          </a:lnRef>
          <a:fillRef idx="1">
            <a:schemeClr val="accent3"/>
          </a:fillRef>
          <a:effectRef idx="0">
            <a:schemeClr val="accent3"/>
          </a:effectRef>
          <a:fontRef idx="minor">
            <a:schemeClr val="lt1"/>
          </a:fontRef>
        </p:style>
        <p:txBody>
          <a:bodyPr lIns="0" tIns="0" rIns="0" bIns="0" rtlCol="0" anchor="ctr" anchorCtr="1"/>
          <a:lstStyle/>
          <a:p>
            <a:pPr algn="ctr"/>
            <a:r>
              <a:rPr lang="en-US" sz="800" dirty="0">
                <a:solidFill>
                  <a:schemeClr val="bg1"/>
                </a:solidFill>
              </a:rPr>
              <a:t>384 GB</a:t>
            </a:r>
          </a:p>
          <a:p>
            <a:pPr algn="ctr"/>
            <a:r>
              <a:rPr lang="en-US" sz="800" dirty="0">
                <a:solidFill>
                  <a:schemeClr val="bg1"/>
                </a:solidFill>
              </a:rPr>
              <a:t>RAM</a:t>
            </a:r>
            <a:endParaRPr lang="en-US" sz="800" dirty="0">
              <a:solidFill>
                <a:srgbClr val="FFFF00"/>
              </a:solidFill>
            </a:endParaRPr>
          </a:p>
        </p:txBody>
      </p:sp>
      <p:sp>
        <p:nvSpPr>
          <p:cNvPr id="103" name="Process 36"/>
          <p:cNvSpPr/>
          <p:nvPr/>
        </p:nvSpPr>
        <p:spPr>
          <a:xfrm>
            <a:off x="9385099" y="4559935"/>
            <a:ext cx="834723" cy="423800"/>
          </a:xfrm>
          <a:prstGeom prst="flowChartProcess">
            <a:avLst/>
          </a:prstGeom>
          <a:solidFill>
            <a:srgbClr val="0070C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sz="900" dirty="0">
                <a:solidFill>
                  <a:schemeClr val="bg1"/>
                </a:solidFill>
              </a:rPr>
              <a:t>2x Intel </a:t>
            </a:r>
            <a:r>
              <a:rPr lang="en-US" sz="900" dirty="0" err="1">
                <a:solidFill>
                  <a:schemeClr val="bg1"/>
                </a:solidFill>
              </a:rPr>
              <a:t>Skylake</a:t>
            </a:r>
            <a:br>
              <a:rPr lang="en-US" sz="900" dirty="0">
                <a:solidFill>
                  <a:schemeClr val="bg1"/>
                </a:solidFill>
              </a:rPr>
            </a:br>
            <a:r>
              <a:rPr lang="en-US" sz="900" dirty="0">
                <a:solidFill>
                  <a:schemeClr val="bg1"/>
                </a:solidFill>
              </a:rPr>
              <a:t>18 cores</a:t>
            </a:r>
          </a:p>
        </p:txBody>
      </p:sp>
      <p:sp>
        <p:nvSpPr>
          <p:cNvPr id="120" name="Process 57"/>
          <p:cNvSpPr/>
          <p:nvPr/>
        </p:nvSpPr>
        <p:spPr>
          <a:xfrm>
            <a:off x="9780196" y="5038708"/>
            <a:ext cx="426236" cy="377628"/>
          </a:xfrm>
          <a:prstGeom prst="flowChartProcess">
            <a:avLst/>
          </a:prstGeom>
          <a:solidFill>
            <a:srgbClr val="92D050"/>
          </a:solidFill>
          <a:ln>
            <a:solidFill>
              <a:srgbClr val="92D050"/>
            </a:solidFill>
          </a:ln>
        </p:spPr>
        <p:style>
          <a:lnRef idx="2">
            <a:schemeClr val="accent4">
              <a:shade val="50000"/>
            </a:schemeClr>
          </a:lnRef>
          <a:fillRef idx="1">
            <a:schemeClr val="accent4"/>
          </a:fillRef>
          <a:effectRef idx="0">
            <a:schemeClr val="accent4"/>
          </a:effectRef>
          <a:fontRef idx="minor">
            <a:schemeClr val="lt1"/>
          </a:fontRef>
        </p:style>
        <p:txBody>
          <a:bodyPr lIns="0" tIns="0" rIns="0" bIns="0" rtlCol="0" anchor="ctr" anchorCtr="1"/>
          <a:lstStyle/>
          <a:p>
            <a:pPr algn="ctr"/>
            <a:r>
              <a:rPr lang="en-US" sz="800" spc="-60" dirty="0"/>
              <a:t>1 x NVIDIA</a:t>
            </a:r>
          </a:p>
          <a:p>
            <a:pPr algn="ctr"/>
            <a:r>
              <a:rPr lang="en-US" sz="800" spc="-60" dirty="0"/>
              <a:t>P600</a:t>
            </a:r>
          </a:p>
        </p:txBody>
      </p:sp>
      <p:grpSp>
        <p:nvGrpSpPr>
          <p:cNvPr id="6" name="Group 5"/>
          <p:cNvGrpSpPr/>
          <p:nvPr/>
        </p:nvGrpSpPr>
        <p:grpSpPr>
          <a:xfrm>
            <a:off x="9709401" y="430153"/>
            <a:ext cx="2195722" cy="1820238"/>
            <a:chOff x="6840775" y="896670"/>
            <a:chExt cx="2195722" cy="1820238"/>
          </a:xfrm>
        </p:grpSpPr>
        <p:sp>
          <p:nvSpPr>
            <p:cNvPr id="121" name="Alternate Process 33"/>
            <p:cNvSpPr/>
            <p:nvPr/>
          </p:nvSpPr>
          <p:spPr>
            <a:xfrm>
              <a:off x="6840775" y="908720"/>
              <a:ext cx="2195722" cy="1808188"/>
            </a:xfrm>
            <a:prstGeom prst="flowChartAlternateProcess">
              <a:avLst/>
            </a:prstGeom>
            <a:solidFill>
              <a:schemeClr val="bg1">
                <a:lumMod val="95000"/>
              </a:schemeClr>
            </a:solidFill>
          </p:spPr>
          <p:style>
            <a:lnRef idx="1">
              <a:schemeClr val="dk1"/>
            </a:lnRef>
            <a:fillRef idx="2">
              <a:schemeClr val="dk1"/>
            </a:fillRef>
            <a:effectRef idx="1">
              <a:schemeClr val="dk1"/>
            </a:effectRef>
            <a:fontRef idx="minor">
              <a:schemeClr val="dk1"/>
            </a:fontRef>
          </p:style>
          <p:txBody>
            <a:bodyPr lIns="0" tIns="0" rIns="0" bIns="0" rtlCol="0" anchor="t" anchorCtr="1"/>
            <a:lstStyle/>
            <a:p>
              <a:pPr algn="ctr"/>
              <a:endParaRPr lang="en-US" sz="900" dirty="0">
                <a:solidFill>
                  <a:schemeClr val="tx1"/>
                </a:solidFill>
              </a:endParaRPr>
            </a:p>
          </p:txBody>
        </p:sp>
        <p:sp>
          <p:nvSpPr>
            <p:cNvPr id="76" name="Alternate Process 43"/>
            <p:cNvSpPr/>
            <p:nvPr/>
          </p:nvSpPr>
          <p:spPr>
            <a:xfrm>
              <a:off x="7987238" y="1245302"/>
              <a:ext cx="977250" cy="1331805"/>
            </a:xfrm>
            <a:prstGeom prst="flowChartAlternateProcess">
              <a:avLst/>
            </a:prstGeom>
            <a:solidFill>
              <a:schemeClr val="bg1">
                <a:lumMod val="75000"/>
              </a:schemeClr>
            </a:solidFill>
            <a:ln>
              <a:solidFill>
                <a:schemeClr val="tx1"/>
              </a:solidFill>
            </a:ln>
          </p:spPr>
          <p:style>
            <a:lnRef idx="1">
              <a:schemeClr val="dk1"/>
            </a:lnRef>
            <a:fillRef idx="2">
              <a:schemeClr val="dk1"/>
            </a:fillRef>
            <a:effectRef idx="1">
              <a:schemeClr val="dk1"/>
            </a:effectRef>
            <a:fontRef idx="minor">
              <a:schemeClr val="dk1"/>
            </a:fontRef>
          </p:style>
          <p:txBody>
            <a:bodyPr lIns="0" tIns="0" rIns="0" bIns="0" rtlCol="0" anchor="t" anchorCtr="1"/>
            <a:lstStyle/>
            <a:p>
              <a:pPr algn="ctr"/>
              <a:r>
                <a:rPr lang="en-US" sz="900" dirty="0"/>
                <a:t>2 nodes</a:t>
              </a:r>
            </a:p>
            <a:p>
              <a:pPr algn="ctr"/>
              <a:r>
                <a:rPr lang="en-US" sz="900" dirty="0"/>
                <a:t>72 cores</a:t>
              </a:r>
            </a:p>
            <a:p>
              <a:pPr algn="ctr"/>
              <a:endParaRPr lang="en-US" sz="1200" dirty="0"/>
            </a:p>
          </p:txBody>
        </p:sp>
        <p:sp>
          <p:nvSpPr>
            <p:cNvPr id="77" name="Process 57"/>
            <p:cNvSpPr/>
            <p:nvPr/>
          </p:nvSpPr>
          <p:spPr>
            <a:xfrm>
              <a:off x="8053032" y="2048635"/>
              <a:ext cx="834723" cy="431437"/>
            </a:xfrm>
            <a:prstGeom prst="flowChartProcess">
              <a:avLst/>
            </a:prstGeom>
            <a:solidFill>
              <a:srgbClr val="92D050"/>
            </a:solidFill>
            <a:ln>
              <a:solidFill>
                <a:srgbClr val="92D050"/>
              </a:solidFill>
            </a:ln>
          </p:spPr>
          <p:style>
            <a:lnRef idx="2">
              <a:schemeClr val="accent4">
                <a:shade val="50000"/>
              </a:schemeClr>
            </a:lnRef>
            <a:fillRef idx="1">
              <a:schemeClr val="accent4"/>
            </a:fillRef>
            <a:effectRef idx="0">
              <a:schemeClr val="accent4"/>
            </a:effectRef>
            <a:fontRef idx="minor">
              <a:schemeClr val="lt1"/>
            </a:fontRef>
          </p:style>
          <p:txBody>
            <a:bodyPr lIns="0" tIns="0" rIns="0" bIns="0" rtlCol="0" anchor="ctr" anchorCtr="1"/>
            <a:lstStyle/>
            <a:p>
              <a:pPr algn="ctr"/>
              <a:r>
                <a:rPr lang="en-US" sz="1100" spc="-60" dirty="0"/>
                <a:t>8 x NVIDIA V100</a:t>
              </a:r>
            </a:p>
          </p:txBody>
        </p:sp>
        <p:sp>
          <p:nvSpPr>
            <p:cNvPr id="84" name="TextBox 83"/>
            <p:cNvSpPr txBox="1"/>
            <p:nvPr/>
          </p:nvSpPr>
          <p:spPr>
            <a:xfrm>
              <a:off x="7331830" y="896670"/>
              <a:ext cx="1154483" cy="300082"/>
            </a:xfrm>
            <a:prstGeom prst="rect">
              <a:avLst/>
            </a:prstGeom>
            <a:noFill/>
          </p:spPr>
          <p:txBody>
            <a:bodyPr wrap="none" rtlCol="0">
              <a:spAutoFit/>
            </a:bodyPr>
            <a:lstStyle/>
            <a:p>
              <a:pPr algn="ctr"/>
              <a:r>
                <a:rPr lang="en-US" sz="1350" dirty="0">
                  <a:solidFill>
                    <a:srgbClr val="7B7B7B"/>
                  </a:solidFill>
                </a:rPr>
                <a:t>Cascade Lake</a:t>
              </a:r>
            </a:p>
          </p:txBody>
        </p:sp>
        <p:sp>
          <p:nvSpPr>
            <p:cNvPr id="122" name="Alternate Process 43"/>
            <p:cNvSpPr/>
            <p:nvPr/>
          </p:nvSpPr>
          <p:spPr>
            <a:xfrm>
              <a:off x="6907118" y="1265161"/>
              <a:ext cx="1049258" cy="1331805"/>
            </a:xfrm>
            <a:prstGeom prst="flowChartAlternateProcess">
              <a:avLst/>
            </a:prstGeom>
            <a:solidFill>
              <a:schemeClr val="bg1">
                <a:lumMod val="75000"/>
              </a:schemeClr>
            </a:solidFill>
            <a:ln>
              <a:solidFill>
                <a:schemeClr val="tx1"/>
              </a:solidFill>
            </a:ln>
          </p:spPr>
          <p:style>
            <a:lnRef idx="1">
              <a:schemeClr val="dk1"/>
            </a:lnRef>
            <a:fillRef idx="2">
              <a:schemeClr val="dk1"/>
            </a:fillRef>
            <a:effectRef idx="1">
              <a:schemeClr val="dk1"/>
            </a:effectRef>
            <a:fontRef idx="minor">
              <a:schemeClr val="dk1"/>
            </a:fontRef>
          </p:style>
          <p:txBody>
            <a:bodyPr lIns="0" tIns="0" rIns="0" bIns="0" rtlCol="0" anchor="t" anchorCtr="1"/>
            <a:lstStyle/>
            <a:p>
              <a:pPr algn="ctr"/>
              <a:r>
                <a:rPr lang="en-US" sz="900" dirty="0"/>
                <a:t>120 nodes</a:t>
              </a:r>
            </a:p>
            <a:p>
              <a:pPr algn="ctr"/>
              <a:r>
                <a:rPr lang="en-US" sz="900" dirty="0"/>
                <a:t>4320 cores</a:t>
              </a:r>
            </a:p>
            <a:p>
              <a:pPr algn="ctr"/>
              <a:br>
                <a:rPr lang="en-US" sz="900" dirty="0"/>
              </a:br>
              <a:endParaRPr lang="en-US" sz="900" dirty="0"/>
            </a:p>
          </p:txBody>
        </p:sp>
        <p:sp>
          <p:nvSpPr>
            <p:cNvPr id="123" name="Process 46"/>
            <p:cNvSpPr/>
            <p:nvPr/>
          </p:nvSpPr>
          <p:spPr>
            <a:xfrm>
              <a:off x="7020272" y="1637049"/>
              <a:ext cx="834722" cy="423799"/>
            </a:xfrm>
            <a:prstGeom prst="flowChartProcess">
              <a:avLst/>
            </a:prstGeom>
            <a:solidFill>
              <a:srgbClr val="0070C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s-ES_tradnl" sz="900" dirty="0"/>
                <a:t>2x Intel </a:t>
              </a:r>
              <a:r>
                <a:rPr lang="es-ES_tradnl" sz="900" dirty="0" err="1"/>
                <a:t>Cascadelake</a:t>
              </a:r>
              <a:endParaRPr lang="es-ES_tradnl" sz="900" dirty="0"/>
            </a:p>
            <a:p>
              <a:pPr algn="ctr"/>
              <a:r>
                <a:rPr lang="en-US" sz="900" dirty="0"/>
                <a:t>18 cores</a:t>
              </a:r>
            </a:p>
          </p:txBody>
        </p:sp>
        <p:sp>
          <p:nvSpPr>
            <p:cNvPr id="124" name="Internal Storage 35"/>
            <p:cNvSpPr/>
            <p:nvPr/>
          </p:nvSpPr>
          <p:spPr>
            <a:xfrm>
              <a:off x="6948264" y="2130274"/>
              <a:ext cx="451859" cy="312137"/>
            </a:xfrm>
            <a:prstGeom prst="flowChartInternalStorage">
              <a:avLst/>
            </a:prstGeom>
            <a:solidFill>
              <a:srgbClr val="7B7B7B"/>
            </a:solidFill>
            <a:ln>
              <a:solidFill>
                <a:srgbClr val="7B7B7B"/>
              </a:solidFill>
            </a:ln>
          </p:spPr>
          <p:style>
            <a:lnRef idx="2">
              <a:schemeClr val="accent3">
                <a:shade val="50000"/>
              </a:schemeClr>
            </a:lnRef>
            <a:fillRef idx="1">
              <a:schemeClr val="accent3"/>
            </a:fillRef>
            <a:effectRef idx="0">
              <a:schemeClr val="accent3"/>
            </a:effectRef>
            <a:fontRef idx="minor">
              <a:schemeClr val="lt1"/>
            </a:fontRef>
          </p:style>
          <p:txBody>
            <a:bodyPr lIns="0" tIns="0" rIns="0" bIns="0" rtlCol="0" anchor="ctr" anchorCtr="1"/>
            <a:lstStyle/>
            <a:p>
              <a:pPr algn="ctr"/>
              <a:r>
                <a:rPr lang="en-US" sz="900" dirty="0">
                  <a:solidFill>
                    <a:schemeClr val="bg1"/>
                  </a:solidFill>
                </a:rPr>
                <a:t>192 GB</a:t>
              </a:r>
            </a:p>
            <a:p>
              <a:pPr algn="ctr"/>
              <a:r>
                <a:rPr lang="en-US" sz="900" dirty="0">
                  <a:solidFill>
                    <a:schemeClr val="bg1"/>
                  </a:solidFill>
                </a:rPr>
                <a:t>RAM</a:t>
              </a:r>
            </a:p>
          </p:txBody>
        </p:sp>
        <p:sp>
          <p:nvSpPr>
            <p:cNvPr id="126" name="Process 46"/>
            <p:cNvSpPr/>
            <p:nvPr/>
          </p:nvSpPr>
          <p:spPr>
            <a:xfrm>
              <a:off x="8057758" y="1637048"/>
              <a:ext cx="834722" cy="423799"/>
            </a:xfrm>
            <a:prstGeom prst="flowChartProcess">
              <a:avLst/>
            </a:prstGeom>
            <a:solidFill>
              <a:srgbClr val="0070C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s-ES_tradnl" sz="900" dirty="0"/>
                <a:t>2x Intel </a:t>
              </a:r>
              <a:r>
                <a:rPr lang="es-ES_tradnl" sz="900" dirty="0" err="1"/>
                <a:t>Cascadelake</a:t>
              </a:r>
              <a:endParaRPr lang="es-ES_tradnl" sz="900" dirty="0"/>
            </a:p>
            <a:p>
              <a:pPr algn="ctr"/>
              <a:r>
                <a:rPr lang="en-US" sz="900" dirty="0"/>
                <a:t>18 cores</a:t>
              </a:r>
            </a:p>
          </p:txBody>
        </p:sp>
      </p:grpSp>
      <p:sp>
        <p:nvSpPr>
          <p:cNvPr id="128" name="Up-Down Arrow 127"/>
          <p:cNvSpPr/>
          <p:nvPr/>
        </p:nvSpPr>
        <p:spPr>
          <a:xfrm>
            <a:off x="9192344" y="2298391"/>
            <a:ext cx="324036" cy="687223"/>
          </a:xfrm>
          <a:prstGeom prst="upDownArrow">
            <a:avLst>
              <a:gd name="adj1" fmla="val 35924"/>
              <a:gd name="adj2" fmla="val 48361"/>
            </a:avLst>
          </a:prstGeom>
          <a:solidFill>
            <a:srgbClr val="2297BB"/>
          </a:solidFill>
          <a:ln>
            <a:solidFill>
              <a:srgbClr val="2297BB"/>
            </a:solidFill>
          </a:ln>
        </p:spPr>
        <p:style>
          <a:lnRef idx="2">
            <a:schemeClr val="accent5">
              <a:shade val="50000"/>
            </a:schemeClr>
          </a:lnRef>
          <a:fillRef idx="1">
            <a:schemeClr val="accent5"/>
          </a:fillRef>
          <a:effectRef idx="0">
            <a:schemeClr val="accent5"/>
          </a:effectRef>
          <a:fontRef idx="minor">
            <a:schemeClr val="lt1"/>
          </a:fontRef>
        </p:style>
        <p:txBody>
          <a:bodyPr vert="vert270" lIns="0" tIns="0" rIns="0" bIns="0" rtlCol="0" anchor="ctr" anchorCtr="1"/>
          <a:lstStyle/>
          <a:p>
            <a:pPr algn="ctr"/>
            <a:r>
              <a:rPr lang="en-US" sz="900" dirty="0"/>
              <a:t>IB  EDR</a:t>
            </a:r>
          </a:p>
        </p:txBody>
      </p:sp>
      <p:sp>
        <p:nvSpPr>
          <p:cNvPr id="104" name="TextBox 8"/>
          <p:cNvSpPr txBox="1"/>
          <p:nvPr/>
        </p:nvSpPr>
        <p:spPr>
          <a:xfrm>
            <a:off x="8316581" y="5508091"/>
            <a:ext cx="1936749" cy="253916"/>
          </a:xfrm>
          <a:prstGeom prst="rect">
            <a:avLst/>
          </a:prstGeom>
          <a:noFill/>
        </p:spPr>
        <p:txBody>
          <a:bodyPr wrap="none" rtlCol="0">
            <a:spAutoFit/>
          </a:bodyPr>
          <a:lstStyle/>
          <a:p>
            <a:pPr algn="ctr"/>
            <a:r>
              <a:rPr lang="en-US" sz="1050" dirty="0"/>
              <a:t>login-genius.hpc.kuleuven.be</a:t>
            </a:r>
          </a:p>
        </p:txBody>
      </p:sp>
      <p:grpSp>
        <p:nvGrpSpPr>
          <p:cNvPr id="106" name="Group 105"/>
          <p:cNvGrpSpPr/>
          <p:nvPr/>
        </p:nvGrpSpPr>
        <p:grpSpPr>
          <a:xfrm>
            <a:off x="7459978" y="404664"/>
            <a:ext cx="2195722" cy="1820238"/>
            <a:chOff x="6840775" y="896670"/>
            <a:chExt cx="2195722" cy="1820238"/>
          </a:xfrm>
        </p:grpSpPr>
        <p:sp>
          <p:nvSpPr>
            <p:cNvPr id="108" name="Alternate Process 33"/>
            <p:cNvSpPr/>
            <p:nvPr/>
          </p:nvSpPr>
          <p:spPr>
            <a:xfrm>
              <a:off x="6840775" y="908720"/>
              <a:ext cx="2195722" cy="1808188"/>
            </a:xfrm>
            <a:prstGeom prst="flowChartAlternateProcess">
              <a:avLst/>
            </a:prstGeom>
            <a:solidFill>
              <a:schemeClr val="bg1">
                <a:lumMod val="95000"/>
              </a:schemeClr>
            </a:solidFill>
          </p:spPr>
          <p:style>
            <a:lnRef idx="1">
              <a:schemeClr val="dk1"/>
            </a:lnRef>
            <a:fillRef idx="2">
              <a:schemeClr val="dk1"/>
            </a:fillRef>
            <a:effectRef idx="1">
              <a:schemeClr val="dk1"/>
            </a:effectRef>
            <a:fontRef idx="minor">
              <a:schemeClr val="dk1"/>
            </a:fontRef>
          </p:style>
          <p:txBody>
            <a:bodyPr lIns="0" tIns="0" rIns="0" bIns="0" rtlCol="0" anchor="t" anchorCtr="1"/>
            <a:lstStyle/>
            <a:p>
              <a:pPr algn="ctr"/>
              <a:endParaRPr lang="en-US" sz="900" dirty="0">
                <a:solidFill>
                  <a:schemeClr val="tx1"/>
                </a:solidFill>
              </a:endParaRPr>
            </a:p>
          </p:txBody>
        </p:sp>
        <p:sp>
          <p:nvSpPr>
            <p:cNvPr id="117" name="Alternate Process 43"/>
            <p:cNvSpPr/>
            <p:nvPr/>
          </p:nvSpPr>
          <p:spPr>
            <a:xfrm>
              <a:off x="7987238" y="1245302"/>
              <a:ext cx="977250" cy="1331805"/>
            </a:xfrm>
            <a:prstGeom prst="flowChartAlternateProcess">
              <a:avLst/>
            </a:prstGeom>
            <a:solidFill>
              <a:schemeClr val="bg1">
                <a:lumMod val="75000"/>
              </a:schemeClr>
            </a:solidFill>
            <a:ln>
              <a:solidFill>
                <a:schemeClr val="tx1"/>
              </a:solidFill>
            </a:ln>
          </p:spPr>
          <p:style>
            <a:lnRef idx="1">
              <a:schemeClr val="dk1"/>
            </a:lnRef>
            <a:fillRef idx="2">
              <a:schemeClr val="dk1"/>
            </a:fillRef>
            <a:effectRef idx="1">
              <a:schemeClr val="dk1"/>
            </a:effectRef>
            <a:fontRef idx="minor">
              <a:schemeClr val="dk1"/>
            </a:fontRef>
          </p:style>
          <p:txBody>
            <a:bodyPr lIns="0" tIns="0" rIns="0" bIns="0" rtlCol="0" anchor="t" anchorCtr="1"/>
            <a:lstStyle/>
            <a:p>
              <a:pPr algn="ctr"/>
              <a:r>
                <a:rPr lang="en-US" sz="900" dirty="0"/>
                <a:t>20 nodes</a:t>
              </a:r>
            </a:p>
            <a:p>
              <a:pPr algn="ctr"/>
              <a:r>
                <a:rPr lang="en-US" sz="900" dirty="0"/>
                <a:t>720 cores</a:t>
              </a:r>
            </a:p>
            <a:p>
              <a:pPr algn="ctr"/>
              <a:endParaRPr lang="en-US" sz="1200" dirty="0"/>
            </a:p>
          </p:txBody>
        </p:sp>
        <p:sp>
          <p:nvSpPr>
            <p:cNvPr id="127" name="Process 57"/>
            <p:cNvSpPr/>
            <p:nvPr/>
          </p:nvSpPr>
          <p:spPr>
            <a:xfrm>
              <a:off x="8053032" y="2048635"/>
              <a:ext cx="834723" cy="431437"/>
            </a:xfrm>
            <a:prstGeom prst="flowChartProcess">
              <a:avLst/>
            </a:prstGeom>
            <a:solidFill>
              <a:srgbClr val="92D050"/>
            </a:solidFill>
            <a:ln>
              <a:solidFill>
                <a:srgbClr val="92D050"/>
              </a:solidFill>
            </a:ln>
          </p:spPr>
          <p:style>
            <a:lnRef idx="2">
              <a:schemeClr val="accent4">
                <a:shade val="50000"/>
              </a:schemeClr>
            </a:lnRef>
            <a:fillRef idx="1">
              <a:schemeClr val="accent4"/>
            </a:fillRef>
            <a:effectRef idx="0">
              <a:schemeClr val="accent4"/>
            </a:effectRef>
            <a:fontRef idx="minor">
              <a:schemeClr val="lt1"/>
            </a:fontRef>
          </p:style>
          <p:txBody>
            <a:bodyPr lIns="0" tIns="0" rIns="0" bIns="0" rtlCol="0" anchor="ctr" anchorCtr="1"/>
            <a:lstStyle/>
            <a:p>
              <a:pPr algn="ctr"/>
              <a:r>
                <a:rPr lang="en-US" sz="1100" spc="-60" dirty="0"/>
                <a:t>4 </a:t>
              </a:r>
              <a:r>
                <a:rPr lang="en-US" sz="1100" spc="-60"/>
                <a:t>x NVIDIA </a:t>
              </a:r>
              <a:r>
                <a:rPr lang="en-US" sz="1100" spc="-60" dirty="0"/>
                <a:t>P100</a:t>
              </a:r>
            </a:p>
          </p:txBody>
        </p:sp>
        <p:sp>
          <p:nvSpPr>
            <p:cNvPr id="129" name="TextBox 128"/>
            <p:cNvSpPr txBox="1"/>
            <p:nvPr/>
          </p:nvSpPr>
          <p:spPr>
            <a:xfrm>
              <a:off x="7674326" y="896670"/>
              <a:ext cx="758541" cy="300082"/>
            </a:xfrm>
            <a:prstGeom prst="rect">
              <a:avLst/>
            </a:prstGeom>
            <a:noFill/>
          </p:spPr>
          <p:txBody>
            <a:bodyPr wrap="none" rtlCol="0">
              <a:spAutoFit/>
            </a:bodyPr>
            <a:lstStyle/>
            <a:p>
              <a:pPr algn="ctr"/>
              <a:r>
                <a:rPr lang="en-US" sz="1350" dirty="0" err="1">
                  <a:solidFill>
                    <a:srgbClr val="7B7B7B"/>
                  </a:solidFill>
                </a:rPr>
                <a:t>SkyLake</a:t>
              </a:r>
              <a:endParaRPr lang="en-US" sz="1350" dirty="0">
                <a:solidFill>
                  <a:srgbClr val="7B7B7B"/>
                </a:solidFill>
              </a:endParaRPr>
            </a:p>
          </p:txBody>
        </p:sp>
        <p:sp>
          <p:nvSpPr>
            <p:cNvPr id="130" name="Alternate Process 43"/>
            <p:cNvSpPr/>
            <p:nvPr/>
          </p:nvSpPr>
          <p:spPr>
            <a:xfrm>
              <a:off x="6907118" y="1265161"/>
              <a:ext cx="1049258" cy="1331805"/>
            </a:xfrm>
            <a:prstGeom prst="flowChartAlternateProcess">
              <a:avLst/>
            </a:prstGeom>
            <a:solidFill>
              <a:schemeClr val="bg1">
                <a:lumMod val="75000"/>
              </a:schemeClr>
            </a:solidFill>
            <a:ln>
              <a:solidFill>
                <a:schemeClr val="tx1"/>
              </a:solidFill>
            </a:ln>
          </p:spPr>
          <p:style>
            <a:lnRef idx="1">
              <a:schemeClr val="dk1"/>
            </a:lnRef>
            <a:fillRef idx="2">
              <a:schemeClr val="dk1"/>
            </a:fillRef>
            <a:effectRef idx="1">
              <a:schemeClr val="dk1"/>
            </a:effectRef>
            <a:fontRef idx="minor">
              <a:schemeClr val="dk1"/>
            </a:fontRef>
          </p:style>
          <p:txBody>
            <a:bodyPr lIns="0" tIns="0" rIns="0" bIns="0" rtlCol="0" anchor="t" anchorCtr="1"/>
            <a:lstStyle/>
            <a:p>
              <a:pPr algn="ctr"/>
              <a:r>
                <a:rPr lang="en-US" sz="900" dirty="0"/>
                <a:t>86+10 nodes</a:t>
              </a:r>
            </a:p>
            <a:p>
              <a:pPr algn="ctr"/>
              <a:r>
                <a:rPr lang="en-US" sz="900" dirty="0"/>
                <a:t>3456 cores</a:t>
              </a:r>
            </a:p>
            <a:p>
              <a:pPr algn="ctr"/>
              <a:br>
                <a:rPr lang="en-US" sz="900" dirty="0"/>
              </a:br>
              <a:endParaRPr lang="en-US" sz="900" dirty="0"/>
            </a:p>
          </p:txBody>
        </p:sp>
        <p:sp>
          <p:nvSpPr>
            <p:cNvPr id="131" name="Process 46"/>
            <p:cNvSpPr/>
            <p:nvPr/>
          </p:nvSpPr>
          <p:spPr>
            <a:xfrm>
              <a:off x="7020272" y="1637049"/>
              <a:ext cx="834722" cy="423799"/>
            </a:xfrm>
            <a:prstGeom prst="flowChartProcess">
              <a:avLst/>
            </a:prstGeom>
            <a:solidFill>
              <a:srgbClr val="0070C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s-ES_tradnl" sz="900" dirty="0"/>
                <a:t>2x Intel </a:t>
              </a:r>
              <a:r>
                <a:rPr lang="es-ES_tradnl" sz="900" dirty="0" err="1"/>
                <a:t>Skylake</a:t>
              </a:r>
              <a:endParaRPr lang="es-ES_tradnl" sz="900" dirty="0"/>
            </a:p>
            <a:p>
              <a:pPr algn="ctr"/>
              <a:r>
                <a:rPr lang="en-US" sz="900" dirty="0"/>
                <a:t>18 cores</a:t>
              </a:r>
            </a:p>
          </p:txBody>
        </p:sp>
        <p:sp>
          <p:nvSpPr>
            <p:cNvPr id="132" name="Internal Storage 35"/>
            <p:cNvSpPr/>
            <p:nvPr/>
          </p:nvSpPr>
          <p:spPr>
            <a:xfrm>
              <a:off x="6948264" y="2130274"/>
              <a:ext cx="451859" cy="312137"/>
            </a:xfrm>
            <a:prstGeom prst="flowChartInternalStorage">
              <a:avLst/>
            </a:prstGeom>
            <a:solidFill>
              <a:srgbClr val="7B7B7B"/>
            </a:solidFill>
            <a:ln>
              <a:solidFill>
                <a:srgbClr val="7B7B7B"/>
              </a:solidFill>
            </a:ln>
          </p:spPr>
          <p:style>
            <a:lnRef idx="2">
              <a:schemeClr val="accent3">
                <a:shade val="50000"/>
              </a:schemeClr>
            </a:lnRef>
            <a:fillRef idx="1">
              <a:schemeClr val="accent3"/>
            </a:fillRef>
            <a:effectRef idx="0">
              <a:schemeClr val="accent3"/>
            </a:effectRef>
            <a:fontRef idx="minor">
              <a:schemeClr val="lt1"/>
            </a:fontRef>
          </p:style>
          <p:txBody>
            <a:bodyPr lIns="0" tIns="0" rIns="0" bIns="0" rtlCol="0" anchor="ctr" anchorCtr="1"/>
            <a:lstStyle/>
            <a:p>
              <a:pPr algn="ctr"/>
              <a:r>
                <a:rPr lang="en-US" sz="900" dirty="0">
                  <a:solidFill>
                    <a:schemeClr val="bg1"/>
                  </a:solidFill>
                </a:rPr>
                <a:t>192 GB</a:t>
              </a:r>
            </a:p>
            <a:p>
              <a:pPr algn="ctr"/>
              <a:r>
                <a:rPr lang="en-US" sz="900" dirty="0">
                  <a:solidFill>
                    <a:schemeClr val="bg1"/>
                  </a:solidFill>
                </a:rPr>
                <a:t>RAM</a:t>
              </a:r>
            </a:p>
          </p:txBody>
        </p:sp>
        <p:sp>
          <p:nvSpPr>
            <p:cNvPr id="133" name="Internal Storage 40"/>
            <p:cNvSpPr/>
            <p:nvPr/>
          </p:nvSpPr>
          <p:spPr>
            <a:xfrm>
              <a:off x="7452321" y="2130274"/>
              <a:ext cx="440558" cy="308884"/>
            </a:xfrm>
            <a:prstGeom prst="flowChartInternalStorage">
              <a:avLst/>
            </a:prstGeom>
            <a:solidFill>
              <a:srgbClr val="7B7B7B"/>
            </a:solidFill>
            <a:ln>
              <a:solidFill>
                <a:srgbClr val="7B7B7B"/>
              </a:solidFill>
            </a:ln>
          </p:spPr>
          <p:style>
            <a:lnRef idx="2">
              <a:schemeClr val="accent3">
                <a:shade val="50000"/>
              </a:schemeClr>
            </a:lnRef>
            <a:fillRef idx="1">
              <a:schemeClr val="accent3"/>
            </a:fillRef>
            <a:effectRef idx="0">
              <a:schemeClr val="accent3"/>
            </a:effectRef>
            <a:fontRef idx="minor">
              <a:schemeClr val="lt1"/>
            </a:fontRef>
          </p:style>
          <p:txBody>
            <a:bodyPr lIns="0" tIns="0" rIns="0" bIns="0" rtlCol="0" anchor="ctr" anchorCtr="1"/>
            <a:lstStyle/>
            <a:p>
              <a:pPr algn="ctr"/>
              <a:r>
                <a:rPr lang="en-US" sz="900" dirty="0"/>
                <a:t>768 </a:t>
              </a:r>
              <a:r>
                <a:rPr lang="en-US" sz="825" dirty="0"/>
                <a:t>GB</a:t>
              </a:r>
            </a:p>
            <a:p>
              <a:pPr algn="ctr"/>
              <a:r>
                <a:rPr lang="en-US" sz="825" dirty="0"/>
                <a:t>RAM</a:t>
              </a:r>
            </a:p>
          </p:txBody>
        </p:sp>
        <p:sp>
          <p:nvSpPr>
            <p:cNvPr id="134" name="Process 46"/>
            <p:cNvSpPr/>
            <p:nvPr/>
          </p:nvSpPr>
          <p:spPr>
            <a:xfrm>
              <a:off x="8057758" y="1637048"/>
              <a:ext cx="834722" cy="423799"/>
            </a:xfrm>
            <a:prstGeom prst="flowChartProcess">
              <a:avLst/>
            </a:prstGeom>
            <a:solidFill>
              <a:srgbClr val="0070C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s-ES_tradnl" sz="900" dirty="0"/>
                <a:t>2x Intel </a:t>
              </a:r>
              <a:r>
                <a:rPr lang="es-ES_tradnl" sz="900" dirty="0" err="1"/>
                <a:t>Skylake</a:t>
              </a:r>
              <a:endParaRPr lang="es-ES_tradnl" sz="900" dirty="0"/>
            </a:p>
            <a:p>
              <a:pPr algn="ctr"/>
              <a:r>
                <a:rPr lang="en-US" sz="900" dirty="0"/>
                <a:t>18 cores</a:t>
              </a:r>
            </a:p>
          </p:txBody>
        </p:sp>
      </p:grpSp>
      <p:grpSp>
        <p:nvGrpSpPr>
          <p:cNvPr id="109" name="Group 108"/>
          <p:cNvGrpSpPr/>
          <p:nvPr/>
        </p:nvGrpSpPr>
        <p:grpSpPr>
          <a:xfrm>
            <a:off x="4079776" y="3229828"/>
            <a:ext cx="718691" cy="2036176"/>
            <a:chOff x="8810934" y="3822192"/>
            <a:chExt cx="958255" cy="2714901"/>
          </a:xfrm>
        </p:grpSpPr>
        <p:sp>
          <p:nvSpPr>
            <p:cNvPr id="151" name="Magnetic Disk 110"/>
            <p:cNvSpPr>
              <a:spLocks noChangeAspect="1"/>
            </p:cNvSpPr>
            <p:nvPr/>
          </p:nvSpPr>
          <p:spPr>
            <a:xfrm>
              <a:off x="8810934" y="5299320"/>
              <a:ext cx="958255" cy="1237773"/>
            </a:xfrm>
            <a:prstGeom prst="flowChartMagneticDisk">
              <a:avLst/>
            </a:prstGeom>
          </p:spPr>
          <p:style>
            <a:lnRef idx="2">
              <a:schemeClr val="accent6">
                <a:shade val="50000"/>
              </a:schemeClr>
            </a:lnRef>
            <a:fillRef idx="1">
              <a:schemeClr val="accent6"/>
            </a:fillRef>
            <a:effectRef idx="0">
              <a:schemeClr val="accent6"/>
            </a:effectRef>
            <a:fontRef idx="minor">
              <a:schemeClr val="lt1"/>
            </a:fontRef>
          </p:style>
          <p:txBody>
            <a:bodyPr lIns="0" tIns="0" rIns="0" bIns="0" rtlCol="0" anchor="ctr" anchorCtr="1"/>
            <a:lstStyle/>
            <a:p>
              <a:pPr algn="ctr"/>
              <a:r>
                <a:rPr lang="en-US" sz="900" dirty="0"/>
                <a:t>NAS</a:t>
              </a:r>
            </a:p>
            <a:p>
              <a:pPr algn="ctr"/>
              <a:endParaRPr lang="en-US" sz="900" dirty="0"/>
            </a:p>
            <a:p>
              <a:pPr algn="ctr"/>
              <a:r>
                <a:rPr lang="en-US" sz="900" dirty="0"/>
                <a:t>70 TB</a:t>
              </a:r>
            </a:p>
            <a:p>
              <a:pPr algn="ctr"/>
              <a:r>
                <a:rPr lang="en-US" sz="900" dirty="0"/>
                <a:t> HOME</a:t>
              </a:r>
            </a:p>
            <a:p>
              <a:pPr algn="ctr"/>
              <a:r>
                <a:rPr lang="en-US" sz="900" dirty="0"/>
                <a:t>DATA</a:t>
              </a:r>
            </a:p>
            <a:p>
              <a:pPr algn="ctr"/>
              <a:endParaRPr lang="en-US" sz="900" dirty="0"/>
            </a:p>
            <a:p>
              <a:pPr algn="ctr"/>
              <a:endParaRPr lang="en-US" sz="900" dirty="0"/>
            </a:p>
          </p:txBody>
        </p:sp>
        <p:sp>
          <p:nvSpPr>
            <p:cNvPr id="152" name="Up-Down Arrow 151"/>
            <p:cNvSpPr/>
            <p:nvPr/>
          </p:nvSpPr>
          <p:spPr>
            <a:xfrm>
              <a:off x="9027285" y="3822192"/>
              <a:ext cx="525552" cy="1415240"/>
            </a:xfrm>
            <a:prstGeom prst="upDownArrow">
              <a:avLst>
                <a:gd name="adj1" fmla="val 35924"/>
                <a:gd name="adj2" fmla="val 48361"/>
              </a:avLst>
            </a:prstGeom>
            <a:solidFill>
              <a:srgbClr val="2297BB"/>
            </a:solidFill>
            <a:ln>
              <a:solidFill>
                <a:srgbClr val="2297BB"/>
              </a:solidFill>
            </a:ln>
          </p:spPr>
          <p:style>
            <a:lnRef idx="2">
              <a:schemeClr val="accent5">
                <a:shade val="50000"/>
              </a:schemeClr>
            </a:lnRef>
            <a:fillRef idx="1">
              <a:schemeClr val="accent5"/>
            </a:fillRef>
            <a:effectRef idx="0">
              <a:schemeClr val="accent5"/>
            </a:effectRef>
            <a:fontRef idx="minor">
              <a:schemeClr val="lt1"/>
            </a:fontRef>
          </p:style>
          <p:txBody>
            <a:bodyPr vert="vert270" lIns="0" tIns="0" rIns="0" bIns="0" rtlCol="0" anchor="ctr" anchorCtr="1"/>
            <a:lstStyle/>
            <a:p>
              <a:pPr algn="ctr"/>
              <a:r>
                <a:rPr lang="en-US" sz="900" dirty="0"/>
                <a:t>Ethernet</a:t>
              </a:r>
            </a:p>
          </p:txBody>
        </p:sp>
      </p:grpSp>
      <p:grpSp>
        <p:nvGrpSpPr>
          <p:cNvPr id="125" name="Group 124"/>
          <p:cNvGrpSpPr/>
          <p:nvPr/>
        </p:nvGrpSpPr>
        <p:grpSpPr>
          <a:xfrm>
            <a:off x="456949" y="446858"/>
            <a:ext cx="1575487" cy="2564052"/>
            <a:chOff x="-153901" y="195981"/>
            <a:chExt cx="2100652" cy="3418736"/>
          </a:xfrm>
        </p:grpSpPr>
        <p:grpSp>
          <p:nvGrpSpPr>
            <p:cNvPr id="146" name="Group 145"/>
            <p:cNvGrpSpPr>
              <a:grpSpLocks/>
            </p:cNvGrpSpPr>
            <p:nvPr/>
          </p:nvGrpSpPr>
          <p:grpSpPr>
            <a:xfrm>
              <a:off x="-153901" y="687814"/>
              <a:ext cx="1408091" cy="1688827"/>
              <a:chOff x="1742106" y="1679687"/>
              <a:chExt cx="1154173" cy="1384284"/>
            </a:xfrm>
            <a:solidFill>
              <a:schemeClr val="bg1">
                <a:lumMod val="85000"/>
              </a:schemeClr>
            </a:solidFill>
          </p:grpSpPr>
          <p:sp>
            <p:nvSpPr>
              <p:cNvPr id="149" name="Alternate Process 33"/>
              <p:cNvSpPr/>
              <p:nvPr/>
            </p:nvSpPr>
            <p:spPr>
              <a:xfrm>
                <a:off x="1742106" y="1679687"/>
                <a:ext cx="1154173" cy="1384284"/>
              </a:xfrm>
              <a:prstGeom prst="flowChartAlternateProcess">
                <a:avLst/>
              </a:prstGeom>
              <a:grpFill/>
            </p:spPr>
            <p:style>
              <a:lnRef idx="1">
                <a:schemeClr val="dk1"/>
              </a:lnRef>
              <a:fillRef idx="2">
                <a:schemeClr val="dk1"/>
              </a:fillRef>
              <a:effectRef idx="1">
                <a:schemeClr val="dk1"/>
              </a:effectRef>
              <a:fontRef idx="minor">
                <a:schemeClr val="dk1"/>
              </a:fontRef>
            </p:style>
            <p:txBody>
              <a:bodyPr lIns="0" tIns="0" rIns="0" bIns="0" rtlCol="0" anchor="t" anchorCtr="1"/>
              <a:lstStyle/>
              <a:p>
                <a:pPr algn="ctr"/>
                <a:r>
                  <a:rPr lang="en-US" sz="900" dirty="0">
                    <a:solidFill>
                      <a:schemeClr val="tx1"/>
                    </a:solidFill>
                  </a:rPr>
                  <a:t>176+32 nodes</a:t>
                </a:r>
                <a:br>
                  <a:rPr lang="en-US" sz="900" dirty="0">
                    <a:solidFill>
                      <a:schemeClr val="tx1"/>
                    </a:solidFill>
                  </a:rPr>
                </a:br>
                <a:r>
                  <a:rPr lang="en-US" sz="900" dirty="0">
                    <a:solidFill>
                      <a:schemeClr val="tx1"/>
                    </a:solidFill>
                  </a:rPr>
                  <a:t>4160 cores</a:t>
                </a:r>
              </a:p>
            </p:txBody>
          </p:sp>
          <p:sp>
            <p:nvSpPr>
              <p:cNvPr id="150" name="Internal Storage 35"/>
              <p:cNvSpPr/>
              <p:nvPr/>
            </p:nvSpPr>
            <p:spPr>
              <a:xfrm>
                <a:off x="1820802" y="2578036"/>
                <a:ext cx="453960" cy="341133"/>
              </a:xfrm>
              <a:prstGeom prst="flowChartInternalStorage">
                <a:avLst/>
              </a:prstGeom>
              <a:solidFill>
                <a:srgbClr val="7B7B7B"/>
              </a:solidFill>
              <a:ln>
                <a:solidFill>
                  <a:srgbClr val="7B7B7B"/>
                </a:solidFill>
              </a:ln>
            </p:spPr>
            <p:style>
              <a:lnRef idx="2">
                <a:schemeClr val="accent3">
                  <a:shade val="50000"/>
                </a:schemeClr>
              </a:lnRef>
              <a:fillRef idx="1">
                <a:schemeClr val="accent3"/>
              </a:fillRef>
              <a:effectRef idx="0">
                <a:schemeClr val="accent3"/>
              </a:effectRef>
              <a:fontRef idx="minor">
                <a:schemeClr val="lt1"/>
              </a:fontRef>
            </p:style>
            <p:txBody>
              <a:bodyPr lIns="0" tIns="0" rIns="0" bIns="0" rtlCol="0" anchor="ctr" anchorCtr="1"/>
              <a:lstStyle/>
              <a:p>
                <a:pPr algn="ctr"/>
                <a:r>
                  <a:rPr lang="en-US" sz="900" dirty="0">
                    <a:solidFill>
                      <a:schemeClr val="bg1"/>
                    </a:solidFill>
                  </a:rPr>
                  <a:t>64 GB</a:t>
                </a:r>
              </a:p>
              <a:p>
                <a:pPr algn="ctr"/>
                <a:r>
                  <a:rPr lang="en-US" sz="900" dirty="0">
                    <a:solidFill>
                      <a:schemeClr val="bg1"/>
                    </a:solidFill>
                  </a:rPr>
                  <a:t>RAM</a:t>
                </a:r>
              </a:p>
            </p:txBody>
          </p:sp>
        </p:grpSp>
        <p:sp>
          <p:nvSpPr>
            <p:cNvPr id="147" name="Up-Down Arrow 146"/>
            <p:cNvSpPr/>
            <p:nvPr/>
          </p:nvSpPr>
          <p:spPr>
            <a:xfrm>
              <a:off x="690502" y="2672206"/>
              <a:ext cx="525552" cy="942511"/>
            </a:xfrm>
            <a:prstGeom prst="upDownArrow">
              <a:avLst>
                <a:gd name="adj1" fmla="val 35924"/>
                <a:gd name="adj2" fmla="val 48361"/>
              </a:avLst>
            </a:prstGeom>
            <a:solidFill>
              <a:srgbClr val="2297BB"/>
            </a:solidFill>
            <a:ln>
              <a:solidFill>
                <a:srgbClr val="2297BB"/>
              </a:solidFill>
            </a:ln>
          </p:spPr>
          <p:style>
            <a:lnRef idx="2">
              <a:schemeClr val="accent5">
                <a:shade val="50000"/>
              </a:schemeClr>
            </a:lnRef>
            <a:fillRef idx="1">
              <a:schemeClr val="accent5"/>
            </a:fillRef>
            <a:effectRef idx="0">
              <a:schemeClr val="accent5"/>
            </a:effectRef>
            <a:fontRef idx="minor">
              <a:schemeClr val="lt1"/>
            </a:fontRef>
          </p:style>
          <p:txBody>
            <a:bodyPr vert="vert270" lIns="0" tIns="0" rIns="0" bIns="0" rtlCol="0" anchor="ctr" anchorCtr="1"/>
            <a:lstStyle/>
            <a:p>
              <a:pPr algn="ctr"/>
              <a:r>
                <a:rPr lang="en-US" sz="900" dirty="0"/>
                <a:t>IB QDR</a:t>
              </a:r>
            </a:p>
          </p:txBody>
        </p:sp>
        <p:sp>
          <p:nvSpPr>
            <p:cNvPr id="148" name="TextBox 147"/>
            <p:cNvSpPr txBox="1"/>
            <p:nvPr/>
          </p:nvSpPr>
          <p:spPr>
            <a:xfrm>
              <a:off x="621172" y="195981"/>
              <a:ext cx="1325579" cy="400109"/>
            </a:xfrm>
            <a:prstGeom prst="rect">
              <a:avLst/>
            </a:prstGeom>
            <a:noFill/>
          </p:spPr>
          <p:txBody>
            <a:bodyPr wrap="none" rtlCol="0">
              <a:spAutoFit/>
            </a:bodyPr>
            <a:lstStyle/>
            <a:p>
              <a:pPr algn="ctr"/>
              <a:r>
                <a:rPr lang="en-US" sz="1350" dirty="0">
                  <a:solidFill>
                    <a:srgbClr val="7B7B7B"/>
                  </a:solidFill>
                </a:rPr>
                <a:t>Thin nodes</a:t>
              </a:r>
            </a:p>
          </p:txBody>
        </p:sp>
      </p:grpSp>
      <p:grpSp>
        <p:nvGrpSpPr>
          <p:cNvPr id="135" name="Group 134"/>
          <p:cNvGrpSpPr/>
          <p:nvPr/>
        </p:nvGrpSpPr>
        <p:grpSpPr>
          <a:xfrm>
            <a:off x="528956" y="1139769"/>
            <a:ext cx="944615" cy="806837"/>
            <a:chOff x="654048" y="2035562"/>
            <a:chExt cx="1032367" cy="881789"/>
          </a:xfrm>
          <a:solidFill>
            <a:schemeClr val="bg1">
              <a:lumMod val="85000"/>
            </a:schemeClr>
          </a:solidFill>
        </p:grpSpPr>
        <p:sp>
          <p:nvSpPr>
            <p:cNvPr id="144" name="Internal Storage 40"/>
            <p:cNvSpPr/>
            <p:nvPr/>
          </p:nvSpPr>
          <p:spPr>
            <a:xfrm>
              <a:off x="1204930" y="2579773"/>
              <a:ext cx="481485" cy="337578"/>
            </a:xfrm>
            <a:prstGeom prst="flowChartInternalStorage">
              <a:avLst/>
            </a:prstGeom>
            <a:solidFill>
              <a:srgbClr val="7B7B7B"/>
            </a:solidFill>
            <a:ln>
              <a:solidFill>
                <a:srgbClr val="7B7B7B"/>
              </a:solidFill>
            </a:ln>
          </p:spPr>
          <p:style>
            <a:lnRef idx="2">
              <a:schemeClr val="accent3">
                <a:shade val="50000"/>
              </a:schemeClr>
            </a:lnRef>
            <a:fillRef idx="1">
              <a:schemeClr val="accent3"/>
            </a:fillRef>
            <a:effectRef idx="0">
              <a:schemeClr val="accent3"/>
            </a:effectRef>
            <a:fontRef idx="minor">
              <a:schemeClr val="lt1"/>
            </a:fontRef>
          </p:style>
          <p:txBody>
            <a:bodyPr lIns="0" tIns="0" rIns="0" bIns="0" rtlCol="0" anchor="ctr" anchorCtr="1"/>
            <a:lstStyle/>
            <a:p>
              <a:pPr algn="ctr"/>
              <a:r>
                <a:rPr lang="en-US" sz="900" dirty="0"/>
                <a:t>128 </a:t>
              </a:r>
              <a:r>
                <a:rPr lang="en-US" sz="825" dirty="0"/>
                <a:t>GB</a:t>
              </a:r>
            </a:p>
            <a:p>
              <a:pPr algn="ctr"/>
              <a:r>
                <a:rPr lang="en-US" sz="825" dirty="0"/>
                <a:t>RAM</a:t>
              </a:r>
            </a:p>
          </p:txBody>
        </p:sp>
        <p:sp>
          <p:nvSpPr>
            <p:cNvPr id="145" name="Process 41"/>
            <p:cNvSpPr/>
            <p:nvPr/>
          </p:nvSpPr>
          <p:spPr>
            <a:xfrm>
              <a:off x="654048" y="2035562"/>
              <a:ext cx="927059" cy="463169"/>
            </a:xfrm>
            <a:prstGeom prst="flowChartProcess">
              <a:avLst/>
            </a:prstGeom>
            <a:solidFill>
              <a:srgbClr val="0070C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s-ES_tradnl" sz="900" dirty="0"/>
                <a:t>2x Intel </a:t>
              </a:r>
              <a:r>
                <a:rPr lang="es-ES_tradnl" sz="900" dirty="0" err="1"/>
                <a:t>Ivy</a:t>
              </a:r>
              <a:r>
                <a:rPr lang="es-ES_tradnl" sz="900" dirty="0"/>
                <a:t> Bridge</a:t>
              </a:r>
            </a:p>
            <a:p>
              <a:pPr algn="ctr"/>
              <a:r>
                <a:rPr lang="en-US" sz="900" dirty="0"/>
                <a:t>10 cores</a:t>
              </a:r>
            </a:p>
          </p:txBody>
        </p:sp>
      </p:grpSp>
      <p:grpSp>
        <p:nvGrpSpPr>
          <p:cNvPr id="137" name="Group 136"/>
          <p:cNvGrpSpPr/>
          <p:nvPr/>
        </p:nvGrpSpPr>
        <p:grpSpPr>
          <a:xfrm>
            <a:off x="1567932" y="820222"/>
            <a:ext cx="977249" cy="2166987"/>
            <a:chOff x="1303190" y="693800"/>
            <a:chExt cx="1302999" cy="2889316"/>
          </a:xfrm>
        </p:grpSpPr>
        <p:grpSp>
          <p:nvGrpSpPr>
            <p:cNvPr id="139" name="Group 138"/>
            <p:cNvGrpSpPr/>
            <p:nvPr/>
          </p:nvGrpSpPr>
          <p:grpSpPr>
            <a:xfrm>
              <a:off x="1303190" y="693800"/>
              <a:ext cx="1302999" cy="1653786"/>
              <a:chOff x="-1710736" y="1686328"/>
              <a:chExt cx="1068033" cy="1355562"/>
            </a:xfrm>
          </p:grpSpPr>
          <p:sp>
            <p:nvSpPr>
              <p:cNvPr id="141" name="Alternate Process 28"/>
              <p:cNvSpPr/>
              <p:nvPr/>
            </p:nvSpPr>
            <p:spPr>
              <a:xfrm>
                <a:off x="-1710736" y="1686328"/>
                <a:ext cx="1068033" cy="1355562"/>
              </a:xfrm>
              <a:prstGeom prst="flowChartAlternateProcess">
                <a:avLst/>
              </a:prstGeom>
              <a:solidFill>
                <a:srgbClr val="93D050"/>
              </a:solidFill>
            </p:spPr>
            <p:style>
              <a:lnRef idx="1">
                <a:schemeClr val="dk1"/>
              </a:lnRef>
              <a:fillRef idx="2">
                <a:schemeClr val="dk1"/>
              </a:fillRef>
              <a:effectRef idx="1">
                <a:schemeClr val="dk1"/>
              </a:effectRef>
              <a:fontRef idx="minor">
                <a:schemeClr val="dk1"/>
              </a:fontRef>
            </p:style>
            <p:txBody>
              <a:bodyPr lIns="0" tIns="0" rIns="0" bIns="0" rtlCol="0" anchor="t" anchorCtr="1"/>
              <a:lstStyle/>
              <a:p>
                <a:pPr algn="ctr"/>
                <a:r>
                  <a:rPr lang="en-US" sz="900" dirty="0"/>
                  <a:t> 48+96 nodes</a:t>
                </a:r>
              </a:p>
              <a:p>
                <a:pPr algn="ctr"/>
                <a:r>
                  <a:rPr lang="en-US" sz="900" dirty="0"/>
                  <a:t>3456 cores</a:t>
                </a:r>
              </a:p>
            </p:txBody>
          </p:sp>
          <p:sp>
            <p:nvSpPr>
              <p:cNvPr id="142" name="Internal Storage 30"/>
              <p:cNvSpPr/>
              <p:nvPr/>
            </p:nvSpPr>
            <p:spPr>
              <a:xfrm>
                <a:off x="-1665770" y="2579769"/>
                <a:ext cx="432001" cy="337578"/>
              </a:xfrm>
              <a:prstGeom prst="flowChartInternalStorage">
                <a:avLst/>
              </a:prstGeom>
              <a:solidFill>
                <a:srgbClr val="7B7B7B"/>
              </a:solidFill>
              <a:ln>
                <a:solidFill>
                  <a:srgbClr val="7B7B7B"/>
                </a:solidFill>
              </a:ln>
            </p:spPr>
            <p:style>
              <a:lnRef idx="2">
                <a:schemeClr val="accent3">
                  <a:shade val="50000"/>
                </a:schemeClr>
              </a:lnRef>
              <a:fillRef idx="1">
                <a:schemeClr val="accent3"/>
              </a:fillRef>
              <a:effectRef idx="0">
                <a:schemeClr val="accent3"/>
              </a:effectRef>
              <a:fontRef idx="minor">
                <a:schemeClr val="lt1"/>
              </a:fontRef>
            </p:style>
            <p:txBody>
              <a:bodyPr lIns="0" tIns="0" rIns="0" bIns="0" rtlCol="0" anchor="ctr" anchorCtr="1"/>
              <a:lstStyle/>
              <a:p>
                <a:pPr algn="ctr"/>
                <a:r>
                  <a:rPr lang="en-US" sz="900" dirty="0"/>
                  <a:t>64 GB</a:t>
                </a:r>
              </a:p>
              <a:p>
                <a:pPr algn="ctr"/>
                <a:r>
                  <a:rPr lang="en-US" sz="900" dirty="0"/>
                  <a:t>RAM</a:t>
                </a:r>
              </a:p>
            </p:txBody>
          </p:sp>
          <p:sp>
            <p:nvSpPr>
              <p:cNvPr id="143" name="Process 31"/>
              <p:cNvSpPr/>
              <p:nvPr/>
            </p:nvSpPr>
            <p:spPr>
              <a:xfrm>
                <a:off x="-1633668" y="2035558"/>
                <a:ext cx="912266" cy="443799"/>
              </a:xfrm>
              <a:prstGeom prst="flowChartProcess">
                <a:avLst/>
              </a:prstGeom>
              <a:solidFill>
                <a:srgbClr val="0070C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sz="900" dirty="0"/>
                  <a:t>2x Intel Haswell</a:t>
                </a:r>
              </a:p>
              <a:p>
                <a:pPr algn="ctr"/>
                <a:r>
                  <a:rPr lang="en-US" sz="900" dirty="0"/>
                  <a:t>12 cores</a:t>
                </a:r>
              </a:p>
            </p:txBody>
          </p:sp>
        </p:grpSp>
        <p:sp>
          <p:nvSpPr>
            <p:cNvPr id="140" name="Up-Down Arrow 139"/>
            <p:cNvSpPr/>
            <p:nvPr/>
          </p:nvSpPr>
          <p:spPr>
            <a:xfrm>
              <a:off x="2030124" y="2645487"/>
              <a:ext cx="525552" cy="937629"/>
            </a:xfrm>
            <a:prstGeom prst="upDownArrow">
              <a:avLst>
                <a:gd name="adj1" fmla="val 35924"/>
                <a:gd name="adj2" fmla="val 48361"/>
              </a:avLst>
            </a:prstGeom>
            <a:solidFill>
              <a:srgbClr val="2297BB"/>
            </a:solidFill>
            <a:ln>
              <a:solidFill>
                <a:srgbClr val="2297BB"/>
              </a:solidFill>
            </a:ln>
          </p:spPr>
          <p:style>
            <a:lnRef idx="2">
              <a:schemeClr val="accent5">
                <a:shade val="50000"/>
              </a:schemeClr>
            </a:lnRef>
            <a:fillRef idx="1">
              <a:schemeClr val="accent5"/>
            </a:fillRef>
            <a:effectRef idx="0">
              <a:schemeClr val="accent5"/>
            </a:effectRef>
            <a:fontRef idx="minor">
              <a:schemeClr val="lt1"/>
            </a:fontRef>
          </p:style>
          <p:txBody>
            <a:bodyPr vert="vert270" lIns="0" tIns="0" rIns="0" bIns="0" rtlCol="0" anchor="ctr" anchorCtr="1"/>
            <a:lstStyle/>
            <a:p>
              <a:pPr algn="ctr"/>
              <a:r>
                <a:rPr lang="en-US" sz="900" dirty="0"/>
                <a:t>IB FDR</a:t>
              </a:r>
            </a:p>
          </p:txBody>
        </p:sp>
      </p:grpSp>
      <p:sp>
        <p:nvSpPr>
          <p:cNvPr id="153" name="Magnetic Disk 110"/>
          <p:cNvSpPr>
            <a:spLocks noChangeAspect="1"/>
          </p:cNvSpPr>
          <p:nvPr/>
        </p:nvSpPr>
        <p:spPr>
          <a:xfrm>
            <a:off x="5628020" y="4368419"/>
            <a:ext cx="718691" cy="928330"/>
          </a:xfrm>
          <a:prstGeom prst="flowChartMagneticDisk">
            <a:avLst/>
          </a:prstGeom>
        </p:spPr>
        <p:style>
          <a:lnRef idx="2">
            <a:schemeClr val="accent6">
              <a:shade val="50000"/>
            </a:schemeClr>
          </a:lnRef>
          <a:fillRef idx="1">
            <a:schemeClr val="accent6"/>
          </a:fillRef>
          <a:effectRef idx="0">
            <a:schemeClr val="accent6"/>
          </a:effectRef>
          <a:fontRef idx="minor">
            <a:schemeClr val="lt1"/>
          </a:fontRef>
        </p:style>
        <p:txBody>
          <a:bodyPr lIns="0" tIns="0" rIns="0" bIns="0" rtlCol="0" anchor="ctr" anchorCtr="1"/>
          <a:lstStyle/>
          <a:p>
            <a:pPr algn="ctr"/>
            <a:r>
              <a:rPr lang="en-US" sz="900" dirty="0"/>
              <a:t>GPFS</a:t>
            </a:r>
          </a:p>
          <a:p>
            <a:pPr algn="ctr"/>
            <a:r>
              <a:rPr lang="en-US" sz="900" dirty="0"/>
              <a:t>Scratch</a:t>
            </a:r>
          </a:p>
          <a:p>
            <a:pPr algn="ctr"/>
            <a:endParaRPr lang="en-US" sz="900" dirty="0"/>
          </a:p>
          <a:p>
            <a:pPr algn="ctr"/>
            <a:r>
              <a:rPr lang="en-US" sz="900" dirty="0"/>
              <a:t>DDN</a:t>
            </a:r>
          </a:p>
          <a:p>
            <a:pPr algn="ctr"/>
            <a:r>
              <a:rPr lang="en-US" sz="900" dirty="0"/>
              <a:t>1,2 PB</a:t>
            </a:r>
          </a:p>
          <a:p>
            <a:pPr algn="ctr"/>
            <a:endParaRPr lang="en-US" sz="900" dirty="0"/>
          </a:p>
          <a:p>
            <a:pPr algn="ctr"/>
            <a:endParaRPr lang="en-US" sz="900" dirty="0"/>
          </a:p>
          <a:p>
            <a:pPr algn="ctr"/>
            <a:endParaRPr lang="en-US" sz="900" dirty="0"/>
          </a:p>
        </p:txBody>
      </p:sp>
      <p:sp>
        <p:nvSpPr>
          <p:cNvPr id="105" name="Up-Down Arrow 104"/>
          <p:cNvSpPr/>
          <p:nvPr/>
        </p:nvSpPr>
        <p:spPr>
          <a:xfrm>
            <a:off x="5001467" y="3223901"/>
            <a:ext cx="394164" cy="1660249"/>
          </a:xfrm>
          <a:prstGeom prst="upDownArrow">
            <a:avLst>
              <a:gd name="adj1" fmla="val 35924"/>
              <a:gd name="adj2" fmla="val 48361"/>
            </a:avLst>
          </a:prstGeom>
          <a:solidFill>
            <a:srgbClr val="2297BB"/>
          </a:solidFill>
          <a:ln>
            <a:solidFill>
              <a:srgbClr val="2297BB"/>
            </a:solidFill>
          </a:ln>
        </p:spPr>
        <p:style>
          <a:lnRef idx="2">
            <a:schemeClr val="accent5">
              <a:shade val="50000"/>
            </a:schemeClr>
          </a:lnRef>
          <a:fillRef idx="1">
            <a:schemeClr val="accent5"/>
          </a:fillRef>
          <a:effectRef idx="0">
            <a:schemeClr val="accent5"/>
          </a:effectRef>
          <a:fontRef idx="minor">
            <a:schemeClr val="lt1"/>
          </a:fontRef>
        </p:style>
        <p:txBody>
          <a:bodyPr vert="vert270" lIns="0" tIns="0" rIns="0" bIns="0" rtlCol="0" anchor="ctr" anchorCtr="1"/>
          <a:lstStyle/>
          <a:p>
            <a:pPr algn="ctr"/>
            <a:r>
              <a:rPr lang="en-US" sz="900" dirty="0"/>
              <a:t>Ethernet</a:t>
            </a:r>
          </a:p>
        </p:txBody>
      </p:sp>
      <p:grpSp>
        <p:nvGrpSpPr>
          <p:cNvPr id="111" name="Groep 3"/>
          <p:cNvGrpSpPr/>
          <p:nvPr/>
        </p:nvGrpSpPr>
        <p:grpSpPr>
          <a:xfrm>
            <a:off x="6543128" y="522732"/>
            <a:ext cx="824603" cy="617035"/>
            <a:chOff x="2375217" y="630596"/>
            <a:chExt cx="1633188" cy="1084032"/>
          </a:xfrm>
        </p:grpSpPr>
        <p:sp>
          <p:nvSpPr>
            <p:cNvPr id="112" name="Alternate Process 33"/>
            <p:cNvSpPr/>
            <p:nvPr/>
          </p:nvSpPr>
          <p:spPr>
            <a:xfrm>
              <a:off x="2375217" y="662047"/>
              <a:ext cx="1633188" cy="1052581"/>
            </a:xfrm>
            <a:prstGeom prst="flowChartAlternateProcess">
              <a:avLst/>
            </a:prstGeom>
            <a:solidFill>
              <a:schemeClr val="bg1">
                <a:lumMod val="95000"/>
              </a:schemeClr>
            </a:solidFill>
          </p:spPr>
          <p:style>
            <a:lnRef idx="1">
              <a:schemeClr val="dk1"/>
            </a:lnRef>
            <a:fillRef idx="2">
              <a:schemeClr val="dk1"/>
            </a:fillRef>
            <a:effectRef idx="1">
              <a:schemeClr val="dk1"/>
            </a:effectRef>
            <a:fontRef idx="minor">
              <a:schemeClr val="dk1"/>
            </a:fontRef>
          </p:style>
          <p:txBody>
            <a:bodyPr lIns="0" tIns="0" rIns="0" bIns="0" rtlCol="0" anchor="t" anchorCtr="1"/>
            <a:lstStyle/>
            <a:p>
              <a:pPr algn="ctr"/>
              <a:endParaRPr lang="en-US" sz="900" dirty="0">
                <a:solidFill>
                  <a:schemeClr val="tx1"/>
                </a:solidFill>
              </a:endParaRPr>
            </a:p>
          </p:txBody>
        </p:sp>
        <p:sp>
          <p:nvSpPr>
            <p:cNvPr id="156" name="TextBox 54"/>
            <p:cNvSpPr txBox="1"/>
            <p:nvPr/>
          </p:nvSpPr>
          <p:spPr>
            <a:xfrm>
              <a:off x="2495628" y="630596"/>
              <a:ext cx="1422133" cy="400109"/>
            </a:xfrm>
            <a:prstGeom prst="rect">
              <a:avLst/>
            </a:prstGeom>
            <a:noFill/>
          </p:spPr>
          <p:txBody>
            <a:bodyPr wrap="none" rtlCol="0">
              <a:spAutoFit/>
            </a:bodyPr>
            <a:lstStyle/>
            <a:p>
              <a:pPr algn="ctr"/>
              <a:r>
                <a:rPr lang="en-US" sz="1350" dirty="0">
                  <a:solidFill>
                    <a:srgbClr val="7B7B7B"/>
                  </a:solidFill>
                </a:rPr>
                <a:t>Superdome</a:t>
              </a:r>
            </a:p>
          </p:txBody>
        </p:sp>
      </p:grpSp>
      <p:sp>
        <p:nvSpPr>
          <p:cNvPr id="157" name="Alternate Process 33"/>
          <p:cNvSpPr/>
          <p:nvPr/>
        </p:nvSpPr>
        <p:spPr>
          <a:xfrm>
            <a:off x="6499494" y="1540649"/>
            <a:ext cx="903907" cy="618966"/>
          </a:xfrm>
          <a:prstGeom prst="flowChartAlternateProcess">
            <a:avLst/>
          </a:prstGeom>
          <a:solidFill>
            <a:schemeClr val="bg1">
              <a:lumMod val="95000"/>
            </a:schemeClr>
          </a:solidFill>
        </p:spPr>
        <p:style>
          <a:lnRef idx="1">
            <a:schemeClr val="dk1"/>
          </a:lnRef>
          <a:fillRef idx="2">
            <a:schemeClr val="dk1"/>
          </a:fillRef>
          <a:effectRef idx="1">
            <a:schemeClr val="dk1"/>
          </a:effectRef>
          <a:fontRef idx="minor">
            <a:schemeClr val="dk1"/>
          </a:fontRef>
        </p:style>
        <p:txBody>
          <a:bodyPr lIns="0" tIns="0" rIns="0" bIns="0" rtlCol="0" anchor="t" anchorCtr="1"/>
          <a:lstStyle/>
          <a:p>
            <a:pPr algn="ctr"/>
            <a:endParaRPr lang="en-US" sz="900" dirty="0">
              <a:solidFill>
                <a:schemeClr val="tx1"/>
              </a:solidFill>
            </a:endParaRPr>
          </a:p>
        </p:txBody>
      </p:sp>
      <p:sp>
        <p:nvSpPr>
          <p:cNvPr id="158" name="TextBox 54"/>
          <p:cNvSpPr txBox="1"/>
          <p:nvPr/>
        </p:nvSpPr>
        <p:spPr>
          <a:xfrm>
            <a:off x="6655482" y="1541525"/>
            <a:ext cx="511680" cy="300082"/>
          </a:xfrm>
          <a:prstGeom prst="rect">
            <a:avLst/>
          </a:prstGeom>
          <a:noFill/>
        </p:spPr>
        <p:txBody>
          <a:bodyPr wrap="none" rtlCol="0">
            <a:spAutoFit/>
          </a:bodyPr>
          <a:lstStyle/>
          <a:p>
            <a:pPr algn="ctr"/>
            <a:r>
              <a:rPr lang="en-US" sz="1350" dirty="0">
                <a:solidFill>
                  <a:srgbClr val="7B7B7B"/>
                </a:solidFill>
              </a:rPr>
              <a:t>AMD</a:t>
            </a:r>
          </a:p>
        </p:txBody>
      </p:sp>
      <p:sp>
        <p:nvSpPr>
          <p:cNvPr id="160" name="TextBox 159"/>
          <p:cNvSpPr txBox="1"/>
          <p:nvPr/>
        </p:nvSpPr>
        <p:spPr>
          <a:xfrm>
            <a:off x="1335847" y="5900137"/>
            <a:ext cx="829074" cy="300082"/>
          </a:xfrm>
          <a:prstGeom prst="rect">
            <a:avLst/>
          </a:prstGeom>
          <a:noFill/>
        </p:spPr>
        <p:txBody>
          <a:bodyPr wrap="none" rtlCol="0">
            <a:spAutoFit/>
          </a:bodyPr>
          <a:lstStyle/>
          <a:p>
            <a:pPr algn="ctr"/>
            <a:r>
              <a:rPr lang="en-US" sz="1350" b="1" dirty="0" err="1">
                <a:solidFill>
                  <a:srgbClr val="7B7B7B"/>
                </a:solidFill>
              </a:rPr>
              <a:t>ThinKing</a:t>
            </a:r>
            <a:endParaRPr lang="en-US" sz="1350" b="1" dirty="0">
              <a:solidFill>
                <a:srgbClr val="7B7B7B"/>
              </a:solidFill>
            </a:endParaRPr>
          </a:p>
        </p:txBody>
      </p:sp>
      <p:sp>
        <p:nvSpPr>
          <p:cNvPr id="162" name="TextBox 161"/>
          <p:cNvSpPr txBox="1"/>
          <p:nvPr/>
        </p:nvSpPr>
        <p:spPr>
          <a:xfrm>
            <a:off x="8712500" y="5940491"/>
            <a:ext cx="670376" cy="300082"/>
          </a:xfrm>
          <a:prstGeom prst="rect">
            <a:avLst/>
          </a:prstGeom>
          <a:noFill/>
        </p:spPr>
        <p:txBody>
          <a:bodyPr wrap="none" rtlCol="0">
            <a:spAutoFit/>
          </a:bodyPr>
          <a:lstStyle/>
          <a:p>
            <a:pPr algn="ctr"/>
            <a:r>
              <a:rPr lang="en-US" sz="1350" b="1" dirty="0">
                <a:solidFill>
                  <a:srgbClr val="7B7B7B"/>
                </a:solidFill>
              </a:rPr>
              <a:t>Genius</a:t>
            </a:r>
          </a:p>
        </p:txBody>
      </p:sp>
      <p:sp>
        <p:nvSpPr>
          <p:cNvPr id="163" name="TextBox 8"/>
          <p:cNvSpPr txBox="1"/>
          <p:nvPr/>
        </p:nvSpPr>
        <p:spPr>
          <a:xfrm>
            <a:off x="800402" y="5406354"/>
            <a:ext cx="2004075" cy="253916"/>
          </a:xfrm>
          <a:prstGeom prst="rect">
            <a:avLst/>
          </a:prstGeom>
          <a:noFill/>
        </p:spPr>
        <p:txBody>
          <a:bodyPr wrap="none" rtlCol="0">
            <a:spAutoFit/>
          </a:bodyPr>
          <a:lstStyle/>
          <a:p>
            <a:pPr algn="ctr"/>
            <a:r>
              <a:rPr lang="en-US" sz="1050" dirty="0"/>
              <a:t>login-thinking.hpc.kuleuven.be</a:t>
            </a:r>
          </a:p>
        </p:txBody>
      </p:sp>
      <p:sp>
        <p:nvSpPr>
          <p:cNvPr id="2" name="TextBox 1"/>
          <p:cNvSpPr txBox="1"/>
          <p:nvPr/>
        </p:nvSpPr>
        <p:spPr>
          <a:xfrm>
            <a:off x="6654781" y="5516567"/>
            <a:ext cx="2067502" cy="646331"/>
          </a:xfrm>
          <a:prstGeom prst="rect">
            <a:avLst/>
          </a:prstGeom>
          <a:noFill/>
        </p:spPr>
        <p:txBody>
          <a:bodyPr wrap="square" rtlCol="0">
            <a:spAutoFit/>
          </a:bodyPr>
          <a:lstStyle/>
          <a:p>
            <a:r>
              <a:rPr lang="nl-BE" dirty="0"/>
              <a:t>Watch out </a:t>
            </a:r>
            <a:r>
              <a:rPr lang="nl-BE" dirty="0" err="1"/>
              <a:t>with</a:t>
            </a:r>
            <a:r>
              <a:rPr lang="nl-BE" dirty="0"/>
              <a:t> </a:t>
            </a:r>
            <a:br>
              <a:rPr lang="nl-BE" dirty="0"/>
            </a:br>
            <a:r>
              <a:rPr lang="nl-BE" dirty="0"/>
              <a:t>login scripts !</a:t>
            </a:r>
          </a:p>
        </p:txBody>
      </p:sp>
    </p:spTree>
    <p:extLst>
      <p:ext uri="{BB962C8B-B14F-4D97-AF65-F5344CB8AC3E}">
        <p14:creationId xmlns:p14="http://schemas.microsoft.com/office/powerpoint/2010/main" val="752815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object 51"/>
          <p:cNvSpPr txBox="1">
            <a:spLocks/>
          </p:cNvSpPr>
          <p:nvPr/>
        </p:nvSpPr>
        <p:spPr>
          <a:xfrm>
            <a:off x="166854" y="192069"/>
            <a:ext cx="11638283" cy="627736"/>
          </a:xfrm>
          <a:prstGeom prst="rect">
            <a:avLst/>
          </a:prstGeom>
        </p:spPr>
        <p:txBody>
          <a:bodyPr vert="horz" wrap="square" lIns="0" tIns="12065"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en-GB" sz="4000" b="1" spc="35" dirty="0">
                <a:solidFill>
                  <a:srgbClr val="333639"/>
                </a:solidFill>
                <a:latin typeface="Trebuchet MS"/>
                <a:cs typeface="Trebuchet MS"/>
              </a:rPr>
              <a:t>Tier-2 Overview</a:t>
            </a:r>
            <a:endParaRPr lang="en-GB" sz="4000" dirty="0">
              <a:latin typeface="Trebuchet MS"/>
              <a:cs typeface="Trebuchet MS"/>
            </a:endParaRPr>
          </a:p>
        </p:txBody>
      </p:sp>
      <p:grpSp>
        <p:nvGrpSpPr>
          <p:cNvPr id="12" name="Group 11"/>
          <p:cNvGrpSpPr/>
          <p:nvPr/>
        </p:nvGrpSpPr>
        <p:grpSpPr>
          <a:xfrm>
            <a:off x="5592473" y="548680"/>
            <a:ext cx="1295615" cy="515157"/>
            <a:chOff x="5592473" y="548680"/>
            <a:chExt cx="1295615" cy="515157"/>
          </a:xfrm>
        </p:grpSpPr>
        <p:pic>
          <p:nvPicPr>
            <p:cNvPr id="164" name="Picture 163"/>
            <p:cNvPicPr>
              <a:picLocks noChangeAspect="1"/>
            </p:cNvPicPr>
            <p:nvPr/>
          </p:nvPicPr>
          <p:blipFill>
            <a:blip r:embed="rId2"/>
            <a:stretch>
              <a:fillRect/>
            </a:stretch>
          </p:blipFill>
          <p:spPr>
            <a:xfrm>
              <a:off x="5592473" y="587462"/>
              <a:ext cx="352066" cy="352066"/>
            </a:xfrm>
            <a:prstGeom prst="rect">
              <a:avLst/>
            </a:prstGeom>
          </p:spPr>
        </p:pic>
        <p:pic>
          <p:nvPicPr>
            <p:cNvPr id="165" name="Picture 164"/>
            <p:cNvPicPr>
              <a:picLocks noChangeAspect="1"/>
            </p:cNvPicPr>
            <p:nvPr/>
          </p:nvPicPr>
          <p:blipFill>
            <a:blip r:embed="rId3"/>
            <a:stretch>
              <a:fillRect/>
            </a:stretch>
          </p:blipFill>
          <p:spPr>
            <a:xfrm>
              <a:off x="6335966" y="548680"/>
              <a:ext cx="552122" cy="348887"/>
            </a:xfrm>
            <a:prstGeom prst="rect">
              <a:avLst/>
            </a:prstGeom>
          </p:spPr>
        </p:pic>
        <p:pic>
          <p:nvPicPr>
            <p:cNvPr id="166" name="Picture 16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30582" y="725576"/>
              <a:ext cx="352632" cy="338261"/>
            </a:xfrm>
            <a:prstGeom prst="rect">
              <a:avLst/>
            </a:prstGeom>
          </p:spPr>
        </p:pic>
      </p:grpSp>
      <p:grpSp>
        <p:nvGrpSpPr>
          <p:cNvPr id="18" name="Group 17"/>
          <p:cNvGrpSpPr/>
          <p:nvPr/>
        </p:nvGrpSpPr>
        <p:grpSpPr>
          <a:xfrm>
            <a:off x="416872" y="1280470"/>
            <a:ext cx="3415809" cy="4555910"/>
            <a:chOff x="416872" y="1280470"/>
            <a:chExt cx="3415809" cy="4555910"/>
          </a:xfrm>
        </p:grpSpPr>
        <p:grpSp>
          <p:nvGrpSpPr>
            <p:cNvPr id="17" name="Group 16"/>
            <p:cNvGrpSpPr/>
            <p:nvPr/>
          </p:nvGrpSpPr>
          <p:grpSpPr>
            <a:xfrm>
              <a:off x="910621" y="1911681"/>
              <a:ext cx="2102082" cy="2625289"/>
              <a:chOff x="910621" y="1911681"/>
              <a:chExt cx="2102082" cy="2625289"/>
            </a:xfrm>
          </p:grpSpPr>
          <p:pic>
            <p:nvPicPr>
              <p:cNvPr id="21" name="Picture 20"/>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910621" y="1911681"/>
                <a:ext cx="200239" cy="300593"/>
              </a:xfrm>
              <a:prstGeom prst="rect">
                <a:avLst/>
              </a:prstGeom>
            </p:spPr>
          </p:pic>
          <p:pic>
            <p:nvPicPr>
              <p:cNvPr id="22" name="Picture 21"/>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121454" y="1911681"/>
                <a:ext cx="200239" cy="300593"/>
              </a:xfrm>
              <a:prstGeom prst="rect">
                <a:avLst/>
              </a:prstGeom>
            </p:spPr>
          </p:pic>
          <p:pic>
            <p:nvPicPr>
              <p:cNvPr id="23" name="Picture 22"/>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332287" y="1911681"/>
                <a:ext cx="200239" cy="300593"/>
              </a:xfrm>
              <a:prstGeom prst="rect">
                <a:avLst/>
              </a:prstGeom>
            </p:spPr>
          </p:pic>
          <p:pic>
            <p:nvPicPr>
              <p:cNvPr id="24" name="Picture 23"/>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543120" y="1911681"/>
                <a:ext cx="200239" cy="300593"/>
              </a:xfrm>
              <a:prstGeom prst="rect">
                <a:avLst/>
              </a:prstGeom>
            </p:spPr>
          </p:pic>
          <p:pic>
            <p:nvPicPr>
              <p:cNvPr id="25" name="Picture 24"/>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753953" y="1911681"/>
                <a:ext cx="200239" cy="300593"/>
              </a:xfrm>
              <a:prstGeom prst="rect">
                <a:avLst/>
              </a:prstGeom>
            </p:spPr>
          </p:pic>
          <p:pic>
            <p:nvPicPr>
              <p:cNvPr id="26" name="Picture 25"/>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910621" y="2222594"/>
                <a:ext cx="200239" cy="300593"/>
              </a:xfrm>
              <a:prstGeom prst="rect">
                <a:avLst/>
              </a:prstGeom>
            </p:spPr>
          </p:pic>
          <p:pic>
            <p:nvPicPr>
              <p:cNvPr id="27" name="Picture 26"/>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121454" y="2222594"/>
                <a:ext cx="200239" cy="300593"/>
              </a:xfrm>
              <a:prstGeom prst="rect">
                <a:avLst/>
              </a:prstGeom>
            </p:spPr>
          </p:pic>
          <p:pic>
            <p:nvPicPr>
              <p:cNvPr id="28" name="Picture 27"/>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332287" y="2222594"/>
                <a:ext cx="200239" cy="300593"/>
              </a:xfrm>
              <a:prstGeom prst="rect">
                <a:avLst/>
              </a:prstGeom>
            </p:spPr>
          </p:pic>
          <p:pic>
            <p:nvPicPr>
              <p:cNvPr id="29" name="Picture 28"/>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543120" y="2222594"/>
                <a:ext cx="200239" cy="300593"/>
              </a:xfrm>
              <a:prstGeom prst="rect">
                <a:avLst/>
              </a:prstGeom>
            </p:spPr>
          </p:pic>
          <p:pic>
            <p:nvPicPr>
              <p:cNvPr id="30" name="Picture 29"/>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753953" y="2222594"/>
                <a:ext cx="200239" cy="300593"/>
              </a:xfrm>
              <a:prstGeom prst="rect">
                <a:avLst/>
              </a:prstGeom>
            </p:spPr>
          </p:pic>
          <p:pic>
            <p:nvPicPr>
              <p:cNvPr id="31" name="Picture 30"/>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965741" y="1911681"/>
                <a:ext cx="200239" cy="300593"/>
              </a:xfrm>
              <a:prstGeom prst="rect">
                <a:avLst/>
              </a:prstGeom>
            </p:spPr>
          </p:pic>
          <p:pic>
            <p:nvPicPr>
              <p:cNvPr id="32" name="Picture 31"/>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176574" y="1911681"/>
                <a:ext cx="200239" cy="300593"/>
              </a:xfrm>
              <a:prstGeom prst="rect">
                <a:avLst/>
              </a:prstGeom>
            </p:spPr>
          </p:pic>
          <p:pic>
            <p:nvPicPr>
              <p:cNvPr id="33" name="Picture 32"/>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387407" y="1911681"/>
                <a:ext cx="200239" cy="300593"/>
              </a:xfrm>
              <a:prstGeom prst="rect">
                <a:avLst/>
              </a:prstGeom>
            </p:spPr>
          </p:pic>
          <p:pic>
            <p:nvPicPr>
              <p:cNvPr id="34" name="Picture 33"/>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598240" y="1911681"/>
                <a:ext cx="200239" cy="300593"/>
              </a:xfrm>
              <a:prstGeom prst="rect">
                <a:avLst/>
              </a:prstGeom>
            </p:spPr>
          </p:pic>
          <p:pic>
            <p:nvPicPr>
              <p:cNvPr id="35" name="Picture 34"/>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809073" y="1911681"/>
                <a:ext cx="200239" cy="300593"/>
              </a:xfrm>
              <a:prstGeom prst="rect">
                <a:avLst/>
              </a:prstGeom>
            </p:spPr>
          </p:pic>
          <p:pic>
            <p:nvPicPr>
              <p:cNvPr id="36" name="Picture 35"/>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965741" y="2222594"/>
                <a:ext cx="200239" cy="300593"/>
              </a:xfrm>
              <a:prstGeom prst="rect">
                <a:avLst/>
              </a:prstGeom>
            </p:spPr>
          </p:pic>
          <p:pic>
            <p:nvPicPr>
              <p:cNvPr id="37" name="Picture 36"/>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176574" y="2222594"/>
                <a:ext cx="200239" cy="300593"/>
              </a:xfrm>
              <a:prstGeom prst="rect">
                <a:avLst/>
              </a:prstGeom>
            </p:spPr>
          </p:pic>
          <p:pic>
            <p:nvPicPr>
              <p:cNvPr id="38" name="Picture 37"/>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387407" y="2222594"/>
                <a:ext cx="200239" cy="300593"/>
              </a:xfrm>
              <a:prstGeom prst="rect">
                <a:avLst/>
              </a:prstGeom>
            </p:spPr>
          </p:pic>
          <p:pic>
            <p:nvPicPr>
              <p:cNvPr id="39" name="Picture 38"/>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598240" y="2222594"/>
                <a:ext cx="200239" cy="300593"/>
              </a:xfrm>
              <a:prstGeom prst="rect">
                <a:avLst/>
              </a:prstGeom>
            </p:spPr>
          </p:pic>
          <p:pic>
            <p:nvPicPr>
              <p:cNvPr id="40" name="Picture 39"/>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809073" y="2222594"/>
                <a:ext cx="200239" cy="300593"/>
              </a:xfrm>
              <a:prstGeom prst="rect">
                <a:avLst/>
              </a:prstGeom>
            </p:spPr>
          </p:pic>
          <p:pic>
            <p:nvPicPr>
              <p:cNvPr id="41" name="Picture 40"/>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910621" y="2533507"/>
                <a:ext cx="200239" cy="300593"/>
              </a:xfrm>
              <a:prstGeom prst="rect">
                <a:avLst/>
              </a:prstGeom>
            </p:spPr>
          </p:pic>
          <p:pic>
            <p:nvPicPr>
              <p:cNvPr id="42" name="Picture 41"/>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121454" y="2533507"/>
                <a:ext cx="200239" cy="300593"/>
              </a:xfrm>
              <a:prstGeom prst="rect">
                <a:avLst/>
              </a:prstGeom>
            </p:spPr>
          </p:pic>
          <p:pic>
            <p:nvPicPr>
              <p:cNvPr id="43" name="Picture 42"/>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332287" y="2533507"/>
                <a:ext cx="200239" cy="300593"/>
              </a:xfrm>
              <a:prstGeom prst="rect">
                <a:avLst/>
              </a:prstGeom>
            </p:spPr>
          </p:pic>
          <p:pic>
            <p:nvPicPr>
              <p:cNvPr id="44" name="Picture 43"/>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543120" y="2533507"/>
                <a:ext cx="200239" cy="300593"/>
              </a:xfrm>
              <a:prstGeom prst="rect">
                <a:avLst/>
              </a:prstGeom>
            </p:spPr>
          </p:pic>
          <p:pic>
            <p:nvPicPr>
              <p:cNvPr id="45" name="Picture 44"/>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753953" y="2533507"/>
                <a:ext cx="200239" cy="300593"/>
              </a:xfrm>
              <a:prstGeom prst="rect">
                <a:avLst/>
              </a:prstGeom>
            </p:spPr>
          </p:pic>
          <p:pic>
            <p:nvPicPr>
              <p:cNvPr id="46" name="Picture 45"/>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965741" y="2533507"/>
                <a:ext cx="200239" cy="300593"/>
              </a:xfrm>
              <a:prstGeom prst="rect">
                <a:avLst/>
              </a:prstGeom>
            </p:spPr>
          </p:pic>
          <p:pic>
            <p:nvPicPr>
              <p:cNvPr id="47" name="Picture 46"/>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176574" y="2533507"/>
                <a:ext cx="200239" cy="300593"/>
              </a:xfrm>
              <a:prstGeom prst="rect">
                <a:avLst/>
              </a:prstGeom>
            </p:spPr>
          </p:pic>
          <p:pic>
            <p:nvPicPr>
              <p:cNvPr id="48" name="Picture 47"/>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387407" y="2533507"/>
                <a:ext cx="200239" cy="300593"/>
              </a:xfrm>
              <a:prstGeom prst="rect">
                <a:avLst/>
              </a:prstGeom>
            </p:spPr>
          </p:pic>
          <p:pic>
            <p:nvPicPr>
              <p:cNvPr id="49" name="Picture 48"/>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598240" y="2533507"/>
                <a:ext cx="200239" cy="300593"/>
              </a:xfrm>
              <a:prstGeom prst="rect">
                <a:avLst/>
              </a:prstGeom>
            </p:spPr>
          </p:pic>
          <p:pic>
            <p:nvPicPr>
              <p:cNvPr id="50" name="Picture 49"/>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809073" y="2533507"/>
                <a:ext cx="200239" cy="300593"/>
              </a:xfrm>
              <a:prstGeom prst="rect">
                <a:avLst/>
              </a:prstGeom>
            </p:spPr>
          </p:pic>
          <p:pic>
            <p:nvPicPr>
              <p:cNvPr id="51" name="Picture 50"/>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914012" y="2848460"/>
                <a:ext cx="200239" cy="300593"/>
              </a:xfrm>
              <a:prstGeom prst="rect">
                <a:avLst/>
              </a:prstGeom>
            </p:spPr>
          </p:pic>
          <p:pic>
            <p:nvPicPr>
              <p:cNvPr id="52" name="Picture 51"/>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124845" y="2848460"/>
                <a:ext cx="200239" cy="300593"/>
              </a:xfrm>
              <a:prstGeom prst="rect">
                <a:avLst/>
              </a:prstGeom>
            </p:spPr>
          </p:pic>
          <p:pic>
            <p:nvPicPr>
              <p:cNvPr id="53" name="Picture 52"/>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335678" y="2848460"/>
                <a:ext cx="200239" cy="300593"/>
              </a:xfrm>
              <a:prstGeom prst="rect">
                <a:avLst/>
              </a:prstGeom>
            </p:spPr>
          </p:pic>
          <p:pic>
            <p:nvPicPr>
              <p:cNvPr id="54" name="Picture 53"/>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546511" y="2848460"/>
                <a:ext cx="200239" cy="300593"/>
              </a:xfrm>
              <a:prstGeom prst="rect">
                <a:avLst/>
              </a:prstGeom>
            </p:spPr>
          </p:pic>
          <p:pic>
            <p:nvPicPr>
              <p:cNvPr id="55" name="Picture 54"/>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757344" y="2848460"/>
                <a:ext cx="200239" cy="300593"/>
              </a:xfrm>
              <a:prstGeom prst="rect">
                <a:avLst/>
              </a:prstGeom>
            </p:spPr>
          </p:pic>
          <p:pic>
            <p:nvPicPr>
              <p:cNvPr id="56" name="Picture 55"/>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969132" y="2848460"/>
                <a:ext cx="200239" cy="300593"/>
              </a:xfrm>
              <a:prstGeom prst="rect">
                <a:avLst/>
              </a:prstGeom>
            </p:spPr>
          </p:pic>
          <p:pic>
            <p:nvPicPr>
              <p:cNvPr id="57" name="Picture 56"/>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179965" y="2848460"/>
                <a:ext cx="200239" cy="300593"/>
              </a:xfrm>
              <a:prstGeom prst="rect">
                <a:avLst/>
              </a:prstGeom>
            </p:spPr>
          </p:pic>
          <p:pic>
            <p:nvPicPr>
              <p:cNvPr id="58" name="Picture 57"/>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390798" y="2848460"/>
                <a:ext cx="200239" cy="300593"/>
              </a:xfrm>
              <a:prstGeom prst="rect">
                <a:avLst/>
              </a:prstGeom>
            </p:spPr>
          </p:pic>
          <p:pic>
            <p:nvPicPr>
              <p:cNvPr id="59" name="Picture 58"/>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601631" y="2848460"/>
                <a:ext cx="200239" cy="300593"/>
              </a:xfrm>
              <a:prstGeom prst="rect">
                <a:avLst/>
              </a:prstGeom>
            </p:spPr>
          </p:pic>
          <p:pic>
            <p:nvPicPr>
              <p:cNvPr id="60" name="Picture 59"/>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812464" y="2848460"/>
                <a:ext cx="200239" cy="300593"/>
              </a:xfrm>
              <a:prstGeom prst="rect">
                <a:avLst/>
              </a:prstGeom>
            </p:spPr>
          </p:pic>
          <p:pic>
            <p:nvPicPr>
              <p:cNvPr id="62" name="Picture 61"/>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910621" y="3299598"/>
                <a:ext cx="200239" cy="300593"/>
              </a:xfrm>
              <a:prstGeom prst="rect">
                <a:avLst/>
              </a:prstGeom>
            </p:spPr>
          </p:pic>
          <p:pic>
            <p:nvPicPr>
              <p:cNvPr id="63" name="Picture 62"/>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121454" y="3299598"/>
                <a:ext cx="200239" cy="300593"/>
              </a:xfrm>
              <a:prstGeom prst="rect">
                <a:avLst/>
              </a:prstGeom>
            </p:spPr>
          </p:pic>
          <p:pic>
            <p:nvPicPr>
              <p:cNvPr id="64" name="Picture 63"/>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332287" y="3299598"/>
                <a:ext cx="200239" cy="300593"/>
              </a:xfrm>
              <a:prstGeom prst="rect">
                <a:avLst/>
              </a:prstGeom>
            </p:spPr>
          </p:pic>
          <p:pic>
            <p:nvPicPr>
              <p:cNvPr id="65" name="Picture 64"/>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543120" y="3299598"/>
                <a:ext cx="200239" cy="300593"/>
              </a:xfrm>
              <a:prstGeom prst="rect">
                <a:avLst/>
              </a:prstGeom>
            </p:spPr>
          </p:pic>
          <p:pic>
            <p:nvPicPr>
              <p:cNvPr id="66" name="Picture 65"/>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753953" y="3299598"/>
                <a:ext cx="200239" cy="300593"/>
              </a:xfrm>
              <a:prstGeom prst="rect">
                <a:avLst/>
              </a:prstGeom>
            </p:spPr>
          </p:pic>
          <p:pic>
            <p:nvPicPr>
              <p:cNvPr id="67" name="Picture 66"/>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910621" y="3610511"/>
                <a:ext cx="200239" cy="300593"/>
              </a:xfrm>
              <a:prstGeom prst="rect">
                <a:avLst/>
              </a:prstGeom>
            </p:spPr>
          </p:pic>
          <p:pic>
            <p:nvPicPr>
              <p:cNvPr id="68" name="Picture 67"/>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121454" y="3610511"/>
                <a:ext cx="200239" cy="300593"/>
              </a:xfrm>
              <a:prstGeom prst="rect">
                <a:avLst/>
              </a:prstGeom>
            </p:spPr>
          </p:pic>
          <p:pic>
            <p:nvPicPr>
              <p:cNvPr id="69" name="Picture 68"/>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332287" y="3610511"/>
                <a:ext cx="200239" cy="300593"/>
              </a:xfrm>
              <a:prstGeom prst="rect">
                <a:avLst/>
              </a:prstGeom>
            </p:spPr>
          </p:pic>
          <p:pic>
            <p:nvPicPr>
              <p:cNvPr id="70" name="Picture 69"/>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543120" y="3610511"/>
                <a:ext cx="200239" cy="300593"/>
              </a:xfrm>
              <a:prstGeom prst="rect">
                <a:avLst/>
              </a:prstGeom>
            </p:spPr>
          </p:pic>
          <p:pic>
            <p:nvPicPr>
              <p:cNvPr id="71" name="Picture 70"/>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753953" y="3610511"/>
                <a:ext cx="200239" cy="300593"/>
              </a:xfrm>
              <a:prstGeom prst="rect">
                <a:avLst/>
              </a:prstGeom>
            </p:spPr>
          </p:pic>
          <p:pic>
            <p:nvPicPr>
              <p:cNvPr id="72" name="Picture 71"/>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965741" y="3299598"/>
                <a:ext cx="200239" cy="300593"/>
              </a:xfrm>
              <a:prstGeom prst="rect">
                <a:avLst/>
              </a:prstGeom>
            </p:spPr>
          </p:pic>
          <p:pic>
            <p:nvPicPr>
              <p:cNvPr id="73" name="Picture 72"/>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176574" y="3299598"/>
                <a:ext cx="200239" cy="300593"/>
              </a:xfrm>
              <a:prstGeom prst="rect">
                <a:avLst/>
              </a:prstGeom>
            </p:spPr>
          </p:pic>
          <p:pic>
            <p:nvPicPr>
              <p:cNvPr id="74" name="Picture 73"/>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387407" y="3299598"/>
                <a:ext cx="200239" cy="300593"/>
              </a:xfrm>
              <a:prstGeom prst="rect">
                <a:avLst/>
              </a:prstGeom>
            </p:spPr>
          </p:pic>
          <p:pic>
            <p:nvPicPr>
              <p:cNvPr id="75" name="Picture 74"/>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598240" y="3299598"/>
                <a:ext cx="200239" cy="300593"/>
              </a:xfrm>
              <a:prstGeom prst="rect">
                <a:avLst/>
              </a:prstGeom>
            </p:spPr>
          </p:pic>
          <p:pic>
            <p:nvPicPr>
              <p:cNvPr id="76" name="Picture 75"/>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809073" y="3299598"/>
                <a:ext cx="200239" cy="300593"/>
              </a:xfrm>
              <a:prstGeom prst="rect">
                <a:avLst/>
              </a:prstGeom>
            </p:spPr>
          </p:pic>
          <p:pic>
            <p:nvPicPr>
              <p:cNvPr id="77" name="Picture 76"/>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965741" y="3610511"/>
                <a:ext cx="200239" cy="300593"/>
              </a:xfrm>
              <a:prstGeom prst="rect">
                <a:avLst/>
              </a:prstGeom>
            </p:spPr>
          </p:pic>
          <p:pic>
            <p:nvPicPr>
              <p:cNvPr id="78" name="Picture 77"/>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176574" y="3610511"/>
                <a:ext cx="200239" cy="300593"/>
              </a:xfrm>
              <a:prstGeom prst="rect">
                <a:avLst/>
              </a:prstGeom>
            </p:spPr>
          </p:pic>
          <p:pic>
            <p:nvPicPr>
              <p:cNvPr id="79" name="Picture 78"/>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387407" y="3610511"/>
                <a:ext cx="200239" cy="300593"/>
              </a:xfrm>
              <a:prstGeom prst="rect">
                <a:avLst/>
              </a:prstGeom>
            </p:spPr>
          </p:pic>
          <p:pic>
            <p:nvPicPr>
              <p:cNvPr id="80" name="Picture 79"/>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598240" y="3610511"/>
                <a:ext cx="200239" cy="300593"/>
              </a:xfrm>
              <a:prstGeom prst="rect">
                <a:avLst/>
              </a:prstGeom>
            </p:spPr>
          </p:pic>
          <p:pic>
            <p:nvPicPr>
              <p:cNvPr id="81" name="Picture 80"/>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809073" y="3610511"/>
                <a:ext cx="200239" cy="300593"/>
              </a:xfrm>
              <a:prstGeom prst="rect">
                <a:avLst/>
              </a:prstGeom>
            </p:spPr>
          </p:pic>
          <p:pic>
            <p:nvPicPr>
              <p:cNvPr id="82" name="Picture 81"/>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910621" y="3921424"/>
                <a:ext cx="200239" cy="300593"/>
              </a:xfrm>
              <a:prstGeom prst="rect">
                <a:avLst/>
              </a:prstGeom>
            </p:spPr>
          </p:pic>
          <p:pic>
            <p:nvPicPr>
              <p:cNvPr id="83" name="Picture 82"/>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121454" y="3921424"/>
                <a:ext cx="200239" cy="300593"/>
              </a:xfrm>
              <a:prstGeom prst="rect">
                <a:avLst/>
              </a:prstGeom>
            </p:spPr>
          </p:pic>
          <p:pic>
            <p:nvPicPr>
              <p:cNvPr id="84" name="Picture 83"/>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332287" y="3921424"/>
                <a:ext cx="200239" cy="300593"/>
              </a:xfrm>
              <a:prstGeom prst="rect">
                <a:avLst/>
              </a:prstGeom>
            </p:spPr>
          </p:pic>
          <p:pic>
            <p:nvPicPr>
              <p:cNvPr id="85" name="Picture 84"/>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543120" y="3921424"/>
                <a:ext cx="200239" cy="300593"/>
              </a:xfrm>
              <a:prstGeom prst="rect">
                <a:avLst/>
              </a:prstGeom>
            </p:spPr>
          </p:pic>
          <p:pic>
            <p:nvPicPr>
              <p:cNvPr id="86" name="Picture 85"/>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753953" y="3921424"/>
                <a:ext cx="200239" cy="300593"/>
              </a:xfrm>
              <a:prstGeom prst="rect">
                <a:avLst/>
              </a:prstGeom>
            </p:spPr>
          </p:pic>
          <p:pic>
            <p:nvPicPr>
              <p:cNvPr id="87" name="Picture 86"/>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965741" y="3921424"/>
                <a:ext cx="200239" cy="300593"/>
              </a:xfrm>
              <a:prstGeom prst="rect">
                <a:avLst/>
              </a:prstGeom>
            </p:spPr>
          </p:pic>
          <p:pic>
            <p:nvPicPr>
              <p:cNvPr id="88" name="Picture 87"/>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176574" y="3921424"/>
                <a:ext cx="200239" cy="300593"/>
              </a:xfrm>
              <a:prstGeom prst="rect">
                <a:avLst/>
              </a:prstGeom>
            </p:spPr>
          </p:pic>
          <p:pic>
            <p:nvPicPr>
              <p:cNvPr id="89" name="Picture 88"/>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387407" y="3921424"/>
                <a:ext cx="200239" cy="300593"/>
              </a:xfrm>
              <a:prstGeom prst="rect">
                <a:avLst/>
              </a:prstGeom>
            </p:spPr>
          </p:pic>
          <p:pic>
            <p:nvPicPr>
              <p:cNvPr id="90" name="Picture 89"/>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598240" y="3921424"/>
                <a:ext cx="200239" cy="300593"/>
              </a:xfrm>
              <a:prstGeom prst="rect">
                <a:avLst/>
              </a:prstGeom>
            </p:spPr>
          </p:pic>
          <p:pic>
            <p:nvPicPr>
              <p:cNvPr id="91" name="Picture 90"/>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809073" y="3921424"/>
                <a:ext cx="200239" cy="300593"/>
              </a:xfrm>
              <a:prstGeom prst="rect">
                <a:avLst/>
              </a:prstGeom>
            </p:spPr>
          </p:pic>
          <p:pic>
            <p:nvPicPr>
              <p:cNvPr id="92" name="Picture 91"/>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914012" y="4236377"/>
                <a:ext cx="200239" cy="300593"/>
              </a:xfrm>
              <a:prstGeom prst="rect">
                <a:avLst/>
              </a:prstGeom>
            </p:spPr>
          </p:pic>
          <p:pic>
            <p:nvPicPr>
              <p:cNvPr id="93" name="Picture 92"/>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124845" y="4236377"/>
                <a:ext cx="200239" cy="300593"/>
              </a:xfrm>
              <a:prstGeom prst="rect">
                <a:avLst/>
              </a:prstGeom>
            </p:spPr>
          </p:pic>
          <p:pic>
            <p:nvPicPr>
              <p:cNvPr id="94" name="Picture 93"/>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335678" y="4236377"/>
                <a:ext cx="200239" cy="300593"/>
              </a:xfrm>
              <a:prstGeom prst="rect">
                <a:avLst/>
              </a:prstGeom>
            </p:spPr>
          </p:pic>
          <p:pic>
            <p:nvPicPr>
              <p:cNvPr id="95" name="Picture 94"/>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546511" y="4236377"/>
                <a:ext cx="200239" cy="300593"/>
              </a:xfrm>
              <a:prstGeom prst="rect">
                <a:avLst/>
              </a:prstGeom>
            </p:spPr>
          </p:pic>
          <p:pic>
            <p:nvPicPr>
              <p:cNvPr id="96" name="Picture 95"/>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757344" y="4236377"/>
                <a:ext cx="200239" cy="300593"/>
              </a:xfrm>
              <a:prstGeom prst="rect">
                <a:avLst/>
              </a:prstGeom>
            </p:spPr>
          </p:pic>
          <p:pic>
            <p:nvPicPr>
              <p:cNvPr id="97" name="Picture 96"/>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969132" y="4236377"/>
                <a:ext cx="200239" cy="300593"/>
              </a:xfrm>
              <a:prstGeom prst="rect">
                <a:avLst/>
              </a:prstGeom>
            </p:spPr>
          </p:pic>
          <p:pic>
            <p:nvPicPr>
              <p:cNvPr id="98" name="Picture 97"/>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179965" y="4236377"/>
                <a:ext cx="200239" cy="300593"/>
              </a:xfrm>
              <a:prstGeom prst="rect">
                <a:avLst/>
              </a:prstGeom>
            </p:spPr>
          </p:pic>
          <p:pic>
            <p:nvPicPr>
              <p:cNvPr id="99" name="Picture 98"/>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390798" y="4236377"/>
                <a:ext cx="200239" cy="300593"/>
              </a:xfrm>
              <a:prstGeom prst="rect">
                <a:avLst/>
              </a:prstGeom>
            </p:spPr>
          </p:pic>
          <p:pic>
            <p:nvPicPr>
              <p:cNvPr id="100" name="Picture 99"/>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601631" y="4236377"/>
                <a:ext cx="200239" cy="300593"/>
              </a:xfrm>
              <a:prstGeom prst="rect">
                <a:avLst/>
              </a:prstGeom>
            </p:spPr>
          </p:pic>
          <p:pic>
            <p:nvPicPr>
              <p:cNvPr id="101" name="Picture 100"/>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812464" y="4236377"/>
                <a:ext cx="200239" cy="300593"/>
              </a:xfrm>
              <a:prstGeom prst="rect">
                <a:avLst/>
              </a:prstGeom>
            </p:spPr>
          </p:pic>
        </p:grpSp>
        <p:grpSp>
          <p:nvGrpSpPr>
            <p:cNvPr id="7" name="Group 6"/>
            <p:cNvGrpSpPr/>
            <p:nvPr/>
          </p:nvGrpSpPr>
          <p:grpSpPr>
            <a:xfrm>
              <a:off x="416872" y="1280470"/>
              <a:ext cx="3415809" cy="4555910"/>
              <a:chOff x="416872" y="1280470"/>
              <a:chExt cx="3415809" cy="4555910"/>
            </a:xfrm>
          </p:grpSpPr>
          <p:sp>
            <p:nvSpPr>
              <p:cNvPr id="11" name="TextBox 10"/>
              <p:cNvSpPr txBox="1"/>
              <p:nvPr/>
            </p:nvSpPr>
            <p:spPr>
              <a:xfrm>
                <a:off x="416872" y="4666829"/>
                <a:ext cx="3415809" cy="1169551"/>
              </a:xfrm>
              <a:prstGeom prst="rect">
                <a:avLst/>
              </a:prstGeom>
              <a:noFill/>
            </p:spPr>
            <p:txBody>
              <a:bodyPr wrap="square" rtlCol="0">
                <a:spAutoFit/>
              </a:bodyPr>
              <a:lstStyle/>
              <a:p>
                <a:r>
                  <a:rPr lang="nl-BE" sz="1400" b="1" dirty="0"/>
                  <a:t>Thinking</a:t>
                </a:r>
                <a:r>
                  <a:rPr lang="nl-BE" sz="1400" dirty="0"/>
                  <a:t>:</a:t>
                </a:r>
              </a:p>
              <a:p>
                <a:r>
                  <a:rPr lang="nl-BE" sz="1400" dirty="0"/>
                  <a:t>+ 48x + 86x </a:t>
                </a:r>
                <a:r>
                  <a:rPr lang="nl-BE" sz="1400" dirty="0" err="1"/>
                  <a:t>Haswells</a:t>
                </a:r>
                <a:r>
                  <a:rPr lang="nl-BE" sz="1400" dirty="0"/>
                  <a:t> 24c 64/128 GB</a:t>
                </a:r>
              </a:p>
              <a:p>
                <a:r>
                  <a:rPr lang="nl-BE" sz="1400" b="1" dirty="0"/>
                  <a:t>Genius</a:t>
                </a:r>
                <a:r>
                  <a:rPr lang="nl-BE" sz="1400" dirty="0"/>
                  <a:t>: </a:t>
                </a:r>
              </a:p>
              <a:p>
                <a:r>
                  <a:rPr lang="nl-BE" sz="1400" dirty="0"/>
                  <a:t>+ 96x </a:t>
                </a:r>
                <a:r>
                  <a:rPr lang="nl-BE" sz="1400" dirty="0" err="1"/>
                  <a:t>Skylake</a:t>
                </a:r>
                <a:r>
                  <a:rPr lang="nl-BE" sz="1400" dirty="0"/>
                  <a:t> 36c 192 GB</a:t>
                </a:r>
              </a:p>
              <a:p>
                <a:r>
                  <a:rPr lang="nl-BE" sz="1400" dirty="0"/>
                  <a:t>+ 120x </a:t>
                </a:r>
                <a:r>
                  <a:rPr lang="nl-BE" sz="1400" dirty="0" err="1"/>
                  <a:t>CascadeLake</a:t>
                </a:r>
                <a:r>
                  <a:rPr lang="nl-BE" sz="1400" dirty="0"/>
                  <a:t> 36c 192 GB</a:t>
                </a:r>
              </a:p>
            </p:txBody>
          </p:sp>
          <p:grpSp>
            <p:nvGrpSpPr>
              <p:cNvPr id="2" name="Group 1"/>
              <p:cNvGrpSpPr/>
              <p:nvPr/>
            </p:nvGrpSpPr>
            <p:grpSpPr>
              <a:xfrm>
                <a:off x="512698" y="1280470"/>
                <a:ext cx="3107748" cy="3332633"/>
                <a:chOff x="512698" y="1280470"/>
                <a:chExt cx="3107748" cy="3332633"/>
              </a:xfrm>
            </p:grpSpPr>
            <p:sp>
              <p:nvSpPr>
                <p:cNvPr id="61" name="Rounded Rectangle 60"/>
                <p:cNvSpPr/>
                <p:nvPr/>
              </p:nvSpPr>
              <p:spPr>
                <a:xfrm>
                  <a:off x="512698" y="1747911"/>
                  <a:ext cx="3107748" cy="2865192"/>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783213" y="1280470"/>
                  <a:ext cx="1704313" cy="369332"/>
                </a:xfrm>
                <a:prstGeom prst="rect">
                  <a:avLst/>
                </a:prstGeom>
                <a:noFill/>
              </p:spPr>
              <p:txBody>
                <a:bodyPr wrap="none" rtlCol="0">
                  <a:spAutoFit/>
                </a:bodyPr>
                <a:lstStyle/>
                <a:p>
                  <a:r>
                    <a:rPr lang="nl-BE" b="1" dirty="0" err="1"/>
                    <a:t>Compute</a:t>
                  </a:r>
                  <a:r>
                    <a:rPr lang="nl-BE" b="1" dirty="0"/>
                    <a:t> </a:t>
                  </a:r>
                  <a:r>
                    <a:rPr lang="nl-BE" b="1" dirty="0" err="1"/>
                    <a:t>nodes</a:t>
                  </a:r>
                  <a:endParaRPr lang="nl-BE" b="1" dirty="0"/>
                </a:p>
              </p:txBody>
            </p:sp>
          </p:grpSp>
        </p:grpSp>
      </p:grpSp>
      <p:grpSp>
        <p:nvGrpSpPr>
          <p:cNvPr id="14" name="Group 13"/>
          <p:cNvGrpSpPr/>
          <p:nvPr/>
        </p:nvGrpSpPr>
        <p:grpSpPr>
          <a:xfrm>
            <a:off x="6472803" y="1239281"/>
            <a:ext cx="2618024" cy="4591228"/>
            <a:chOff x="6472803" y="1239281"/>
            <a:chExt cx="2618024" cy="4591228"/>
          </a:xfrm>
        </p:grpSpPr>
        <p:grpSp>
          <p:nvGrpSpPr>
            <p:cNvPr id="9" name="Group 8"/>
            <p:cNvGrpSpPr/>
            <p:nvPr/>
          </p:nvGrpSpPr>
          <p:grpSpPr>
            <a:xfrm>
              <a:off x="6472803" y="1239281"/>
              <a:ext cx="2618024" cy="4591228"/>
              <a:chOff x="6472803" y="1239281"/>
              <a:chExt cx="2618024" cy="4591228"/>
            </a:xfrm>
          </p:grpSpPr>
          <p:sp>
            <p:nvSpPr>
              <p:cNvPr id="183" name="TextBox 182"/>
              <p:cNvSpPr txBox="1"/>
              <p:nvPr/>
            </p:nvSpPr>
            <p:spPr>
              <a:xfrm>
                <a:off x="6472803" y="4660958"/>
                <a:ext cx="2618024" cy="1169551"/>
              </a:xfrm>
              <a:prstGeom prst="rect">
                <a:avLst/>
              </a:prstGeom>
              <a:noFill/>
            </p:spPr>
            <p:txBody>
              <a:bodyPr wrap="none" rtlCol="0">
                <a:spAutoFit/>
              </a:bodyPr>
              <a:lstStyle/>
              <a:p>
                <a:r>
                  <a:rPr lang="nl-BE" sz="1400" b="1" dirty="0"/>
                  <a:t>Genius</a:t>
                </a:r>
                <a:r>
                  <a:rPr lang="nl-BE" sz="1400" dirty="0"/>
                  <a:t>: </a:t>
                </a:r>
              </a:p>
              <a:p>
                <a:r>
                  <a:rPr lang="nl-BE" sz="1400" dirty="0"/>
                  <a:t>+ 20x </a:t>
                </a:r>
                <a:r>
                  <a:rPr lang="nl-BE" sz="1400" dirty="0" err="1"/>
                  <a:t>Skylake</a:t>
                </a:r>
                <a:r>
                  <a:rPr lang="nl-BE" sz="1400" dirty="0"/>
                  <a:t> 36c 192 GB</a:t>
                </a:r>
                <a:br>
                  <a:rPr lang="nl-BE" sz="1400" dirty="0"/>
                </a:br>
                <a:r>
                  <a:rPr lang="nl-BE" sz="1400" dirty="0"/>
                  <a:t>   4x P100 16GB</a:t>
                </a:r>
              </a:p>
              <a:p>
                <a:r>
                  <a:rPr lang="nl-BE" sz="1400" dirty="0"/>
                  <a:t>+ 2x </a:t>
                </a:r>
                <a:r>
                  <a:rPr lang="nl-BE" sz="1400" dirty="0" err="1"/>
                  <a:t>CascadeLake</a:t>
                </a:r>
                <a:r>
                  <a:rPr lang="nl-BE" sz="1400" dirty="0"/>
                  <a:t> 36c 192GB</a:t>
                </a:r>
                <a:br>
                  <a:rPr lang="nl-BE" sz="1400" dirty="0"/>
                </a:br>
                <a:r>
                  <a:rPr lang="nl-BE" sz="1400" dirty="0"/>
                  <a:t>   8x V100 32GB</a:t>
                </a:r>
              </a:p>
            </p:txBody>
          </p:sp>
          <p:grpSp>
            <p:nvGrpSpPr>
              <p:cNvPr id="4" name="Group 3"/>
              <p:cNvGrpSpPr/>
              <p:nvPr/>
            </p:nvGrpSpPr>
            <p:grpSpPr>
              <a:xfrm>
                <a:off x="6676786" y="1239281"/>
                <a:ext cx="2265081" cy="3367951"/>
                <a:chOff x="6676786" y="1239281"/>
                <a:chExt cx="2265081" cy="3367951"/>
              </a:xfrm>
            </p:grpSpPr>
            <p:sp>
              <p:nvSpPr>
                <p:cNvPr id="169" name="Rounded Rectangle 168"/>
                <p:cNvSpPr/>
                <p:nvPr/>
              </p:nvSpPr>
              <p:spPr>
                <a:xfrm>
                  <a:off x="6676786" y="1742040"/>
                  <a:ext cx="2265081" cy="2865192"/>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TextBox 175"/>
                <p:cNvSpPr txBox="1"/>
                <p:nvPr/>
              </p:nvSpPr>
              <p:spPr>
                <a:xfrm>
                  <a:off x="6857085" y="1239281"/>
                  <a:ext cx="1239442" cy="369332"/>
                </a:xfrm>
                <a:prstGeom prst="rect">
                  <a:avLst/>
                </a:prstGeom>
                <a:noFill/>
              </p:spPr>
              <p:txBody>
                <a:bodyPr wrap="none" rtlCol="0">
                  <a:spAutoFit/>
                </a:bodyPr>
                <a:lstStyle/>
                <a:p>
                  <a:r>
                    <a:rPr lang="nl-BE" b="1" dirty="0"/>
                    <a:t>GPU </a:t>
                  </a:r>
                  <a:r>
                    <a:rPr lang="nl-BE" b="1" dirty="0" err="1"/>
                    <a:t>nodes</a:t>
                  </a:r>
                  <a:endParaRPr lang="nl-BE" b="1" dirty="0"/>
                </a:p>
              </p:txBody>
            </p:sp>
          </p:grpSp>
        </p:grpSp>
        <p:pic>
          <p:nvPicPr>
            <p:cNvPr id="178" name="Picture 177"/>
            <p:cNvPicPr>
              <a:picLocks noChangeAspect="1"/>
            </p:cNvPicPr>
            <p:nvPr/>
          </p:nvPicPr>
          <p:blipFill>
            <a:blip r:embed="rId6">
              <a:duotone>
                <a:prstClr val="black"/>
                <a:schemeClr val="accent1">
                  <a:tint val="45000"/>
                  <a:satMod val="400000"/>
                </a:schemeClr>
              </a:duotone>
            </a:blip>
            <a:stretch>
              <a:fillRect/>
            </a:stretch>
          </p:blipFill>
          <p:spPr>
            <a:xfrm>
              <a:off x="6992390" y="2066407"/>
              <a:ext cx="1095527" cy="899653"/>
            </a:xfrm>
            <a:prstGeom prst="rect">
              <a:avLst/>
            </a:prstGeom>
          </p:spPr>
        </p:pic>
        <p:pic>
          <p:nvPicPr>
            <p:cNvPr id="180" name="Picture 179"/>
            <p:cNvPicPr>
              <a:picLocks noChangeAspect="1"/>
            </p:cNvPicPr>
            <p:nvPr/>
          </p:nvPicPr>
          <p:blipFill rotWithShape="1">
            <a:blip r:embed="rId5">
              <a:duotone>
                <a:schemeClr val="accent6">
                  <a:shade val="45000"/>
                  <a:satMod val="135000"/>
                </a:schemeClr>
                <a:prstClr val="white"/>
              </a:duotone>
              <a:extLst>
                <a:ext uri="{28A0092B-C50C-407E-A947-70E740481C1C}">
                  <a14:useLocalDpi xmlns:a14="http://schemas.microsoft.com/office/drawing/2010/main" val="0"/>
                </a:ext>
              </a:extLst>
            </a:blip>
            <a:srcRect r="34865"/>
            <a:stretch/>
          </p:blipFill>
          <p:spPr>
            <a:xfrm>
              <a:off x="6999150" y="3490340"/>
              <a:ext cx="360000" cy="540421"/>
            </a:xfrm>
            <a:prstGeom prst="rect">
              <a:avLst/>
            </a:prstGeom>
          </p:spPr>
        </p:pic>
        <p:pic>
          <p:nvPicPr>
            <p:cNvPr id="181" name="Picture 180"/>
            <p:cNvPicPr>
              <a:picLocks noChangeAspect="1"/>
            </p:cNvPicPr>
            <p:nvPr/>
          </p:nvPicPr>
          <p:blipFill rotWithShape="1">
            <a:blip r:embed="rId5">
              <a:duotone>
                <a:schemeClr val="accent6">
                  <a:shade val="45000"/>
                  <a:satMod val="135000"/>
                </a:schemeClr>
                <a:prstClr val="white"/>
              </a:duotone>
              <a:extLst>
                <a:ext uri="{28A0092B-C50C-407E-A947-70E740481C1C}">
                  <a14:useLocalDpi xmlns:a14="http://schemas.microsoft.com/office/drawing/2010/main" val="0"/>
                </a:ext>
              </a:extLst>
            </a:blip>
            <a:srcRect r="34865"/>
            <a:stretch/>
          </p:blipFill>
          <p:spPr>
            <a:xfrm>
              <a:off x="7374561" y="3490340"/>
              <a:ext cx="360000" cy="540421"/>
            </a:xfrm>
            <a:prstGeom prst="rect">
              <a:avLst/>
            </a:prstGeom>
          </p:spPr>
        </p:pic>
      </p:grpSp>
      <p:grpSp>
        <p:nvGrpSpPr>
          <p:cNvPr id="13" name="Group 12"/>
          <p:cNvGrpSpPr/>
          <p:nvPr/>
        </p:nvGrpSpPr>
        <p:grpSpPr>
          <a:xfrm>
            <a:off x="3832681" y="1292440"/>
            <a:ext cx="2522600" cy="4145466"/>
            <a:chOff x="3832681" y="1292440"/>
            <a:chExt cx="2522600" cy="4145466"/>
          </a:xfrm>
        </p:grpSpPr>
        <p:pic>
          <p:nvPicPr>
            <p:cNvPr id="174" name="Picture 173"/>
            <p:cNvPicPr>
              <a:picLocks noChangeAspect="1"/>
            </p:cNvPicPr>
            <p:nvPr/>
          </p:nvPicPr>
          <p:blipFill rotWithShape="1">
            <a:blip r:embed="rId5">
              <a:extLst>
                <a:ext uri="{28A0092B-C50C-407E-A947-70E740481C1C}">
                  <a14:useLocalDpi xmlns:a14="http://schemas.microsoft.com/office/drawing/2010/main" val="0"/>
                </a:ext>
              </a:extLst>
            </a:blip>
            <a:srcRect r="34865"/>
            <a:stretch/>
          </p:blipFill>
          <p:spPr>
            <a:xfrm>
              <a:off x="4318206" y="2913916"/>
              <a:ext cx="437418" cy="656639"/>
            </a:xfrm>
            <a:prstGeom prst="rect">
              <a:avLst/>
            </a:prstGeom>
          </p:spPr>
        </p:pic>
        <p:pic>
          <p:nvPicPr>
            <p:cNvPr id="179" name="Picture 178"/>
            <p:cNvPicPr>
              <a:picLocks noChangeAspect="1"/>
            </p:cNvPicPr>
            <p:nvPr/>
          </p:nvPicPr>
          <p:blipFill>
            <a:blip r:embed="rId7">
              <a:duotone>
                <a:prstClr val="black"/>
                <a:schemeClr val="tx2">
                  <a:tint val="45000"/>
                  <a:satMod val="400000"/>
                </a:schemeClr>
              </a:duotone>
            </a:blip>
            <a:stretch>
              <a:fillRect/>
            </a:stretch>
          </p:blipFill>
          <p:spPr>
            <a:xfrm>
              <a:off x="4236855" y="2012352"/>
              <a:ext cx="901093" cy="684076"/>
            </a:xfrm>
            <a:prstGeom prst="rect">
              <a:avLst/>
            </a:prstGeom>
          </p:spPr>
        </p:pic>
        <p:grpSp>
          <p:nvGrpSpPr>
            <p:cNvPr id="8" name="Group 7"/>
            <p:cNvGrpSpPr/>
            <p:nvPr/>
          </p:nvGrpSpPr>
          <p:grpSpPr>
            <a:xfrm>
              <a:off x="3832681" y="1292440"/>
              <a:ext cx="2522600" cy="4145466"/>
              <a:chOff x="3832681" y="1292440"/>
              <a:chExt cx="2522600" cy="4145466"/>
            </a:xfrm>
          </p:grpSpPr>
          <p:grpSp>
            <p:nvGrpSpPr>
              <p:cNvPr id="3" name="Group 2"/>
              <p:cNvGrpSpPr/>
              <p:nvPr/>
            </p:nvGrpSpPr>
            <p:grpSpPr>
              <a:xfrm>
                <a:off x="3832681" y="1292440"/>
                <a:ext cx="2345795" cy="3320663"/>
                <a:chOff x="3832681" y="1292440"/>
                <a:chExt cx="2345795" cy="3320663"/>
              </a:xfrm>
            </p:grpSpPr>
            <p:sp>
              <p:nvSpPr>
                <p:cNvPr id="168" name="Rounded Rectangle 167"/>
                <p:cNvSpPr/>
                <p:nvPr/>
              </p:nvSpPr>
              <p:spPr>
                <a:xfrm>
                  <a:off x="3979443" y="1747911"/>
                  <a:ext cx="2199033" cy="2865192"/>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TextBox 174"/>
                <p:cNvSpPr txBox="1"/>
                <p:nvPr/>
              </p:nvSpPr>
              <p:spPr>
                <a:xfrm>
                  <a:off x="3832681" y="1292440"/>
                  <a:ext cx="2194832" cy="369332"/>
                </a:xfrm>
                <a:prstGeom prst="rect">
                  <a:avLst/>
                </a:prstGeom>
                <a:noFill/>
              </p:spPr>
              <p:txBody>
                <a:bodyPr wrap="none" rtlCol="0">
                  <a:spAutoFit/>
                </a:bodyPr>
                <a:lstStyle/>
                <a:p>
                  <a:r>
                    <a:rPr lang="nl-BE" b="1" dirty="0"/>
                    <a:t>Large memory </a:t>
                  </a:r>
                  <a:r>
                    <a:rPr lang="nl-BE" b="1" dirty="0" err="1"/>
                    <a:t>nodes</a:t>
                  </a:r>
                  <a:endParaRPr lang="nl-BE" b="1" dirty="0"/>
                </a:p>
              </p:txBody>
            </p:sp>
          </p:grpSp>
          <p:sp>
            <p:nvSpPr>
              <p:cNvPr id="182" name="TextBox 181"/>
              <p:cNvSpPr txBox="1"/>
              <p:nvPr/>
            </p:nvSpPr>
            <p:spPr>
              <a:xfrm>
                <a:off x="4003932" y="4699242"/>
                <a:ext cx="2351349" cy="738664"/>
              </a:xfrm>
              <a:prstGeom prst="rect">
                <a:avLst/>
              </a:prstGeom>
              <a:noFill/>
            </p:spPr>
            <p:txBody>
              <a:bodyPr wrap="none" rtlCol="0">
                <a:spAutoFit/>
              </a:bodyPr>
              <a:lstStyle/>
              <a:p>
                <a:r>
                  <a:rPr lang="nl-BE" sz="1400" b="1" dirty="0"/>
                  <a:t>Genius</a:t>
                </a:r>
                <a:r>
                  <a:rPr lang="nl-BE" sz="1400" dirty="0"/>
                  <a:t>: </a:t>
                </a:r>
              </a:p>
              <a:p>
                <a:r>
                  <a:rPr lang="nl-BE" sz="1400" dirty="0"/>
                  <a:t>+ 10x </a:t>
                </a:r>
                <a:r>
                  <a:rPr lang="nl-BE" sz="1400" dirty="0" err="1"/>
                  <a:t>Skylake</a:t>
                </a:r>
                <a:r>
                  <a:rPr lang="nl-BE" sz="1400" dirty="0"/>
                  <a:t> 36c 768GB</a:t>
                </a:r>
              </a:p>
              <a:p>
                <a:r>
                  <a:rPr lang="nl-BE" sz="1400" dirty="0"/>
                  <a:t>+ 1x </a:t>
                </a:r>
                <a:r>
                  <a:rPr lang="nl-BE" sz="1400" dirty="0" err="1"/>
                  <a:t>Superdome</a:t>
                </a:r>
                <a:r>
                  <a:rPr lang="nl-BE" sz="1400" dirty="0"/>
                  <a:t> 112c 6 TB</a:t>
                </a:r>
              </a:p>
            </p:txBody>
          </p:sp>
        </p:grpSp>
      </p:grpSp>
      <p:grpSp>
        <p:nvGrpSpPr>
          <p:cNvPr id="16" name="Group 15"/>
          <p:cNvGrpSpPr/>
          <p:nvPr/>
        </p:nvGrpSpPr>
        <p:grpSpPr>
          <a:xfrm>
            <a:off x="9624392" y="1216407"/>
            <a:ext cx="2375971" cy="4006055"/>
            <a:chOff x="9624392" y="1216407"/>
            <a:chExt cx="2375971" cy="4006055"/>
          </a:xfrm>
        </p:grpSpPr>
        <p:grpSp>
          <p:nvGrpSpPr>
            <p:cNvPr id="15" name="Group 14"/>
            <p:cNvGrpSpPr/>
            <p:nvPr/>
          </p:nvGrpSpPr>
          <p:grpSpPr>
            <a:xfrm>
              <a:off x="9912424" y="2012352"/>
              <a:ext cx="832738" cy="300593"/>
              <a:chOff x="9912424" y="2012352"/>
              <a:chExt cx="832738" cy="300593"/>
            </a:xfrm>
          </p:grpSpPr>
          <p:pic>
            <p:nvPicPr>
              <p:cNvPr id="103" name="Picture 102"/>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9912424" y="2012352"/>
                <a:ext cx="200239" cy="300593"/>
              </a:xfrm>
              <a:prstGeom prst="rect">
                <a:avLst/>
              </a:prstGeom>
            </p:spPr>
          </p:pic>
          <p:pic>
            <p:nvPicPr>
              <p:cNvPr id="104" name="Picture 103"/>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0123257" y="2012352"/>
                <a:ext cx="200239" cy="300593"/>
              </a:xfrm>
              <a:prstGeom prst="rect">
                <a:avLst/>
              </a:prstGeom>
            </p:spPr>
          </p:pic>
          <p:pic>
            <p:nvPicPr>
              <p:cNvPr id="105" name="Picture 104"/>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0334090" y="2012352"/>
                <a:ext cx="200239" cy="300593"/>
              </a:xfrm>
              <a:prstGeom prst="rect">
                <a:avLst/>
              </a:prstGeom>
            </p:spPr>
          </p:pic>
          <p:pic>
            <p:nvPicPr>
              <p:cNvPr id="106" name="Picture 105"/>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0544923" y="2012352"/>
                <a:ext cx="200239" cy="300593"/>
              </a:xfrm>
              <a:prstGeom prst="rect">
                <a:avLst/>
              </a:prstGeom>
            </p:spPr>
          </p:pic>
        </p:grpSp>
        <p:grpSp>
          <p:nvGrpSpPr>
            <p:cNvPr id="10" name="Group 9"/>
            <p:cNvGrpSpPr/>
            <p:nvPr/>
          </p:nvGrpSpPr>
          <p:grpSpPr>
            <a:xfrm>
              <a:off x="9624392" y="1216407"/>
              <a:ext cx="2375971" cy="4006055"/>
              <a:chOff x="9816029" y="1216407"/>
              <a:chExt cx="2375971" cy="4006055"/>
            </a:xfrm>
          </p:grpSpPr>
          <p:grpSp>
            <p:nvGrpSpPr>
              <p:cNvPr id="6" name="Group 5"/>
              <p:cNvGrpSpPr/>
              <p:nvPr/>
            </p:nvGrpSpPr>
            <p:grpSpPr>
              <a:xfrm>
                <a:off x="9857039" y="1216407"/>
                <a:ext cx="1813392" cy="3365242"/>
                <a:chOff x="9857039" y="1216407"/>
                <a:chExt cx="1813392" cy="3365242"/>
              </a:xfrm>
            </p:grpSpPr>
            <p:sp>
              <p:nvSpPr>
                <p:cNvPr id="102" name="Rounded Rectangle 101"/>
                <p:cNvSpPr/>
                <p:nvPr/>
              </p:nvSpPr>
              <p:spPr>
                <a:xfrm>
                  <a:off x="9857039" y="1716457"/>
                  <a:ext cx="1813392" cy="2865192"/>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TextBox 106"/>
                <p:cNvSpPr txBox="1"/>
                <p:nvPr/>
              </p:nvSpPr>
              <p:spPr>
                <a:xfrm>
                  <a:off x="9863180" y="1216407"/>
                  <a:ext cx="1165704" cy="369332"/>
                </a:xfrm>
                <a:prstGeom prst="rect">
                  <a:avLst/>
                </a:prstGeom>
                <a:noFill/>
              </p:spPr>
              <p:txBody>
                <a:bodyPr wrap="none" rtlCol="0">
                  <a:spAutoFit/>
                </a:bodyPr>
                <a:lstStyle/>
                <a:p>
                  <a:r>
                    <a:rPr lang="nl-BE" b="1" dirty="0" err="1"/>
                    <a:t>Exp</a:t>
                  </a:r>
                  <a:r>
                    <a:rPr lang="nl-BE" b="1" dirty="0"/>
                    <a:t> </a:t>
                  </a:r>
                  <a:r>
                    <a:rPr lang="nl-BE" b="1" dirty="0" err="1"/>
                    <a:t>nodes</a:t>
                  </a:r>
                  <a:endParaRPr lang="nl-BE" b="1" dirty="0"/>
                </a:p>
              </p:txBody>
            </p:sp>
          </p:grpSp>
          <p:sp>
            <p:nvSpPr>
              <p:cNvPr id="108" name="TextBox 107"/>
              <p:cNvSpPr txBox="1"/>
              <p:nvPr/>
            </p:nvSpPr>
            <p:spPr>
              <a:xfrm>
                <a:off x="9816029" y="4699242"/>
                <a:ext cx="2375971" cy="523220"/>
              </a:xfrm>
              <a:prstGeom prst="rect">
                <a:avLst/>
              </a:prstGeom>
              <a:noFill/>
            </p:spPr>
            <p:txBody>
              <a:bodyPr wrap="none" rtlCol="0">
                <a:spAutoFit/>
              </a:bodyPr>
              <a:lstStyle/>
              <a:p>
                <a:r>
                  <a:rPr lang="nl-BE" sz="1400" b="1" dirty="0"/>
                  <a:t>Genius</a:t>
                </a:r>
                <a:r>
                  <a:rPr lang="nl-BE" sz="1400" dirty="0"/>
                  <a:t>: </a:t>
                </a:r>
              </a:p>
              <a:p>
                <a:r>
                  <a:rPr lang="nl-BE" sz="1400" dirty="0"/>
                  <a:t>4 AMD </a:t>
                </a:r>
                <a:r>
                  <a:rPr lang="nl-BE" sz="1400" dirty="0" err="1"/>
                  <a:t>Naples</a:t>
                </a:r>
                <a:r>
                  <a:rPr lang="nl-BE" sz="1400" dirty="0"/>
                  <a:t> 64c 256 GB</a:t>
                </a:r>
              </a:p>
            </p:txBody>
          </p:sp>
        </p:grpSp>
      </p:grpSp>
    </p:spTree>
    <p:extLst>
      <p:ext uri="{BB962C8B-B14F-4D97-AF65-F5344CB8AC3E}">
        <p14:creationId xmlns:p14="http://schemas.microsoft.com/office/powerpoint/2010/main" val="57769171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35D8031-C8E5-48F8-A3B6-81643B27A3AF}" type="slidenum">
              <a:rPr lang="nl-BE" smtClean="0"/>
              <a:pPr/>
              <a:t>22</a:t>
            </a:fld>
            <a:endParaRPr lang="nl-BE" dirty="0"/>
          </a:p>
        </p:txBody>
      </p:sp>
      <p:sp>
        <p:nvSpPr>
          <p:cNvPr id="2" name="Title 1"/>
          <p:cNvSpPr>
            <a:spLocks noGrp="1"/>
          </p:cNvSpPr>
          <p:nvPr>
            <p:ph type="title"/>
          </p:nvPr>
        </p:nvSpPr>
        <p:spPr>
          <a:xfrm>
            <a:off x="263354" y="260648"/>
            <a:ext cx="11377263" cy="554905"/>
          </a:xfrm>
        </p:spPr>
        <p:txBody>
          <a:bodyPr>
            <a:normAutofit/>
          </a:bodyPr>
          <a:lstStyle/>
          <a:p>
            <a:r>
              <a:rPr lang="en-US" dirty="0">
                <a:solidFill>
                  <a:schemeClr val="tx1"/>
                </a:solidFill>
                <a:latin typeface="+mn-lt"/>
              </a:rPr>
              <a:t>Technical Hardware Specifications</a:t>
            </a:r>
          </a:p>
        </p:txBody>
      </p:sp>
      <p:graphicFrame>
        <p:nvGraphicFramePr>
          <p:cNvPr id="3" name="Tabel 2"/>
          <p:cNvGraphicFramePr>
            <a:graphicFrameLocks noGrp="1"/>
          </p:cNvGraphicFramePr>
          <p:nvPr>
            <p:extLst>
              <p:ext uri="{D42A27DB-BD31-4B8C-83A1-F6EECF244321}">
                <p14:modId xmlns:p14="http://schemas.microsoft.com/office/powerpoint/2010/main" val="525641574"/>
              </p:ext>
            </p:extLst>
          </p:nvPr>
        </p:nvGraphicFramePr>
        <p:xfrm>
          <a:off x="263354" y="1052736"/>
          <a:ext cx="11377263" cy="4975428"/>
        </p:xfrm>
        <a:graphic>
          <a:graphicData uri="http://schemas.openxmlformats.org/drawingml/2006/table">
            <a:tbl>
              <a:tblPr firstRow="1" bandRow="1">
                <a:tableStyleId>{5C22544A-7EE6-4342-B048-85BDC9FD1C3A}</a:tableStyleId>
              </a:tblPr>
              <a:tblGrid>
                <a:gridCol w="2520278">
                  <a:extLst>
                    <a:ext uri="{9D8B030D-6E8A-4147-A177-3AD203B41FA5}">
                      <a16:colId xmlns:a16="http://schemas.microsoft.com/office/drawing/2014/main" val="20000"/>
                    </a:ext>
                  </a:extLst>
                </a:gridCol>
                <a:gridCol w="1152128">
                  <a:extLst>
                    <a:ext uri="{9D8B030D-6E8A-4147-A177-3AD203B41FA5}">
                      <a16:colId xmlns:a16="http://schemas.microsoft.com/office/drawing/2014/main" val="20001"/>
                    </a:ext>
                  </a:extLst>
                </a:gridCol>
                <a:gridCol w="1033761">
                  <a:extLst>
                    <a:ext uri="{9D8B030D-6E8A-4147-A177-3AD203B41FA5}">
                      <a16:colId xmlns:a16="http://schemas.microsoft.com/office/drawing/2014/main" val="729416074"/>
                    </a:ext>
                  </a:extLst>
                </a:gridCol>
                <a:gridCol w="833887">
                  <a:extLst>
                    <a:ext uri="{9D8B030D-6E8A-4147-A177-3AD203B41FA5}">
                      <a16:colId xmlns:a16="http://schemas.microsoft.com/office/drawing/2014/main" val="2534135314"/>
                    </a:ext>
                  </a:extLst>
                </a:gridCol>
                <a:gridCol w="833887">
                  <a:extLst>
                    <a:ext uri="{9D8B030D-6E8A-4147-A177-3AD203B41FA5}">
                      <a16:colId xmlns:a16="http://schemas.microsoft.com/office/drawing/2014/main" val="363659646"/>
                    </a:ext>
                  </a:extLst>
                </a:gridCol>
                <a:gridCol w="1667774">
                  <a:extLst>
                    <a:ext uri="{9D8B030D-6E8A-4147-A177-3AD203B41FA5}">
                      <a16:colId xmlns:a16="http://schemas.microsoft.com/office/drawing/2014/main" val="3762830429"/>
                    </a:ext>
                  </a:extLst>
                </a:gridCol>
                <a:gridCol w="833887">
                  <a:extLst>
                    <a:ext uri="{9D8B030D-6E8A-4147-A177-3AD203B41FA5}">
                      <a16:colId xmlns:a16="http://schemas.microsoft.com/office/drawing/2014/main" val="1954324143"/>
                    </a:ext>
                  </a:extLst>
                </a:gridCol>
                <a:gridCol w="833887">
                  <a:extLst>
                    <a:ext uri="{9D8B030D-6E8A-4147-A177-3AD203B41FA5}">
                      <a16:colId xmlns:a16="http://schemas.microsoft.com/office/drawing/2014/main" val="360706465"/>
                    </a:ext>
                  </a:extLst>
                </a:gridCol>
                <a:gridCol w="1667774">
                  <a:extLst>
                    <a:ext uri="{9D8B030D-6E8A-4147-A177-3AD203B41FA5}">
                      <a16:colId xmlns:a16="http://schemas.microsoft.com/office/drawing/2014/main" val="1653356347"/>
                    </a:ext>
                  </a:extLst>
                </a:gridCol>
              </a:tblGrid>
              <a:tr h="325367">
                <a:tc>
                  <a:txBody>
                    <a:bodyPr/>
                    <a:lstStyle/>
                    <a:p>
                      <a:endParaRPr lang="nl-BE" sz="1000" dirty="0">
                        <a:effectLst/>
                        <a:latin typeface="Calibri" panose="020F0502020204030204" pitchFamily="34" charset="0"/>
                      </a:endParaRPr>
                    </a:p>
                  </a:txBody>
                  <a:tcPr/>
                </a:tc>
                <a:tc gridSpan="5">
                  <a:txBody>
                    <a:bodyPr/>
                    <a:lstStyle/>
                    <a:p>
                      <a:pPr algn="ctr">
                        <a:lnSpc>
                          <a:spcPct val="115000"/>
                        </a:lnSpc>
                        <a:spcAft>
                          <a:spcPts val="0"/>
                        </a:spcAft>
                      </a:pPr>
                      <a:r>
                        <a:rPr lang="en-US" sz="2000" dirty="0">
                          <a:effectLst/>
                          <a:latin typeface="Calibri" panose="020F0502020204030204" pitchFamily="34" charset="0"/>
                          <a:ea typeface="Calibri" panose="020F0502020204030204" pitchFamily="34" charset="0"/>
                          <a:cs typeface="Times New Roman" panose="02020603050405020304" pitchFamily="18" charset="0"/>
                        </a:rPr>
                        <a:t>Tier 2</a:t>
                      </a:r>
                      <a:endParaRPr lang="nl-BE" sz="2000" dirty="0">
                        <a:effectLst/>
                        <a:latin typeface="Calibri" panose="020F0502020204030204" pitchFamily="34" charset="0"/>
                        <a:ea typeface="Calibri" panose="020F0502020204030204" pitchFamily="34" charset="0"/>
                        <a:cs typeface="Times New Roman" panose="02020603050405020304" pitchFamily="18" charset="0"/>
                      </a:endParaRPr>
                    </a:p>
                  </a:txBody>
                  <a:tcPr/>
                </a:tc>
                <a:tc hMerge="1">
                  <a:txBody>
                    <a:bodyPr/>
                    <a:lstStyle/>
                    <a:p>
                      <a:endParaRPr lang="nl-BE"/>
                    </a:p>
                  </a:txBody>
                  <a:tcPr/>
                </a:tc>
                <a:tc hMerge="1">
                  <a:txBody>
                    <a:bodyPr/>
                    <a:lstStyle/>
                    <a:p>
                      <a:pPr>
                        <a:lnSpc>
                          <a:spcPct val="115000"/>
                        </a:lnSpc>
                        <a:spcAft>
                          <a:spcPts val="0"/>
                        </a:spcAft>
                      </a:pPr>
                      <a:endParaRPr lang="nl-BE" sz="1400" dirty="0">
                        <a:effectLst/>
                        <a:latin typeface="Calibri" panose="020F0502020204030204" pitchFamily="34" charset="0"/>
                        <a:ea typeface="Calibri" panose="020F0502020204030204" pitchFamily="34" charset="0"/>
                        <a:cs typeface="Times New Roman" panose="02020603050405020304" pitchFamily="18" charset="0"/>
                      </a:endParaRPr>
                    </a:p>
                  </a:txBody>
                  <a:tcPr/>
                </a:tc>
                <a:tc hMerge="1">
                  <a:txBody>
                    <a:bodyPr/>
                    <a:lstStyle/>
                    <a:p>
                      <a:endParaRPr lang="nl-BE"/>
                    </a:p>
                  </a:txBody>
                  <a:tcPr/>
                </a:tc>
                <a:tc hMerge="1">
                  <a:txBody>
                    <a:bodyPr/>
                    <a:lstStyle/>
                    <a:p>
                      <a:pPr algn="ctr">
                        <a:lnSpc>
                          <a:spcPct val="115000"/>
                        </a:lnSpc>
                        <a:spcAft>
                          <a:spcPts val="0"/>
                        </a:spcAft>
                      </a:pPr>
                      <a:endParaRPr lang="nl-BE" sz="2000" dirty="0">
                        <a:effectLst/>
                        <a:latin typeface="Calibri" panose="020F0502020204030204" pitchFamily="34" charset="0"/>
                        <a:ea typeface="Calibri" panose="020F0502020204030204" pitchFamily="34" charset="0"/>
                        <a:cs typeface="Times New Roman" panose="02020603050405020304" pitchFamily="18" charset="0"/>
                      </a:endParaRPr>
                    </a:p>
                  </a:txBody>
                  <a:tcPr/>
                </a:tc>
                <a:tc gridSpan="3">
                  <a:txBody>
                    <a:bodyPr/>
                    <a:lstStyle/>
                    <a:p>
                      <a:pPr algn="ctr">
                        <a:lnSpc>
                          <a:spcPct val="115000"/>
                        </a:lnSpc>
                        <a:spcAft>
                          <a:spcPts val="0"/>
                        </a:spcAft>
                      </a:pPr>
                      <a:r>
                        <a:rPr lang="en-US" sz="2000" dirty="0">
                          <a:effectLst/>
                          <a:latin typeface="Calibri" panose="020F0502020204030204" pitchFamily="34" charset="0"/>
                          <a:ea typeface="Calibri" panose="020F0502020204030204" pitchFamily="34" charset="0"/>
                          <a:cs typeface="Times New Roman" panose="02020603050405020304" pitchFamily="18" charset="0"/>
                        </a:rPr>
                        <a:t>Tier 1</a:t>
                      </a:r>
                      <a:endParaRPr lang="nl-BE" sz="2000" dirty="0">
                        <a:effectLst/>
                        <a:latin typeface="Calibri" panose="020F0502020204030204" pitchFamily="34" charset="0"/>
                        <a:ea typeface="Calibri" panose="020F0502020204030204" pitchFamily="34" charset="0"/>
                        <a:cs typeface="Times New Roman" panose="02020603050405020304" pitchFamily="18" charset="0"/>
                      </a:endParaRPr>
                    </a:p>
                  </a:txBody>
                  <a:tcPr/>
                </a:tc>
                <a:tc hMerge="1">
                  <a:txBody>
                    <a:bodyPr/>
                    <a:lstStyle/>
                    <a:p>
                      <a:endParaRPr lang="nl-BE"/>
                    </a:p>
                  </a:txBody>
                  <a:tcPr/>
                </a:tc>
                <a:tc hMerge="1">
                  <a:txBody>
                    <a:bodyPr/>
                    <a:lstStyle/>
                    <a:p>
                      <a:pPr algn="ctr">
                        <a:lnSpc>
                          <a:spcPct val="115000"/>
                        </a:lnSpc>
                        <a:spcAft>
                          <a:spcPts val="0"/>
                        </a:spcAft>
                      </a:pPr>
                      <a:endParaRPr lang="nl-BE" sz="2000" dirty="0">
                        <a:effectLst/>
                        <a:latin typeface="Calibri" panose="020F0502020204030204" pitchFamily="34" charset="0"/>
                        <a:ea typeface="Calibri" panose="020F0502020204030204" pitchFamily="34" charset="0"/>
                        <a:cs typeface="Times New Roman" panose="02020603050405020304" pitchFamily="18" charset="0"/>
                      </a:endParaRPr>
                    </a:p>
                  </a:txBody>
                  <a:tcPr/>
                </a:tc>
                <a:extLst>
                  <a:ext uri="{0D108BD9-81ED-4DB2-BD59-A6C34878D82A}">
                    <a16:rowId xmlns:a16="http://schemas.microsoft.com/office/drawing/2014/main" val="2089897327"/>
                  </a:ext>
                </a:extLst>
              </a:tr>
              <a:tr h="378894">
                <a:tc>
                  <a:txBody>
                    <a:bodyPr/>
                    <a:lstStyle/>
                    <a:p>
                      <a:r>
                        <a:rPr lang="en-US" sz="1100" dirty="0">
                          <a:effectLst/>
                          <a:latin typeface="+mn-lt"/>
                        </a:rPr>
                        <a:t>Cluster name</a:t>
                      </a:r>
                      <a:endParaRPr lang="nl-BE" sz="1100" dirty="0">
                        <a:effectLst/>
                        <a:latin typeface="+mn-lt"/>
                      </a:endParaRPr>
                    </a:p>
                  </a:txBody>
                  <a:tcPr/>
                </a:tc>
                <a:tc gridSpan="2">
                  <a:txBody>
                    <a:bodyPr/>
                    <a:lstStyle/>
                    <a:p>
                      <a:pPr algn="ctr">
                        <a:lnSpc>
                          <a:spcPct val="115000"/>
                        </a:lnSpc>
                        <a:spcAft>
                          <a:spcPts val="0"/>
                        </a:spcAft>
                      </a:pPr>
                      <a:r>
                        <a:rPr lang="en-US" sz="1400" b="1" dirty="0" err="1">
                          <a:effectLst/>
                          <a:latin typeface="Calibri" panose="020F0502020204030204" pitchFamily="34" charset="0"/>
                          <a:ea typeface="Calibri" panose="020F0502020204030204" pitchFamily="34" charset="0"/>
                          <a:cs typeface="Times New Roman" panose="02020603050405020304" pitchFamily="18" charset="0"/>
                        </a:rPr>
                        <a:t>ThinKing</a:t>
                      </a:r>
                      <a:endParaRPr lang="nl-BE" sz="1400" b="1" dirty="0">
                        <a:effectLst/>
                        <a:latin typeface="Calibri" panose="020F0502020204030204" pitchFamily="34" charset="0"/>
                        <a:ea typeface="Calibri" panose="020F0502020204030204" pitchFamily="34" charset="0"/>
                        <a:cs typeface="Times New Roman" panose="02020603050405020304" pitchFamily="18" charset="0"/>
                      </a:endParaRPr>
                    </a:p>
                  </a:txBody>
                  <a:tcPr/>
                </a:tc>
                <a:tc hMerge="1">
                  <a:txBody>
                    <a:bodyPr/>
                    <a:lstStyle/>
                    <a:p>
                      <a:endParaRPr lang="nl-BE"/>
                    </a:p>
                  </a:txBody>
                  <a:tcPr/>
                </a:tc>
                <a:tc gridSpan="3">
                  <a:txBody>
                    <a:bodyPr/>
                    <a:lstStyle/>
                    <a:p>
                      <a:pPr algn="ctr">
                        <a:lnSpc>
                          <a:spcPct val="115000"/>
                        </a:lnSpc>
                        <a:spcAft>
                          <a:spcPts val="0"/>
                        </a:spcAft>
                      </a:pPr>
                      <a:r>
                        <a:rPr lang="en-US" sz="1400" b="1" baseline="0" dirty="0">
                          <a:effectLst/>
                          <a:latin typeface="Calibri" panose="020F0502020204030204" pitchFamily="34" charset="0"/>
                          <a:ea typeface="Calibri" panose="020F0502020204030204" pitchFamily="34" charset="0"/>
                          <a:cs typeface="Times New Roman" panose="02020603050405020304" pitchFamily="18" charset="0"/>
                        </a:rPr>
                        <a:t>Genius</a:t>
                      </a:r>
                      <a:endParaRPr lang="nl-BE" sz="1400" b="1" dirty="0">
                        <a:effectLst/>
                        <a:latin typeface="Calibri" panose="020F0502020204030204" pitchFamily="34" charset="0"/>
                        <a:ea typeface="Calibri" panose="020F0502020204030204" pitchFamily="34" charset="0"/>
                        <a:cs typeface="Times New Roman" panose="02020603050405020304" pitchFamily="18" charset="0"/>
                      </a:endParaRPr>
                    </a:p>
                  </a:txBody>
                  <a:tcPr/>
                </a:tc>
                <a:tc hMerge="1">
                  <a:txBody>
                    <a:bodyPr/>
                    <a:lstStyle/>
                    <a:p>
                      <a:endParaRPr lang="nl-BE"/>
                    </a:p>
                  </a:txBody>
                  <a:tcPr/>
                </a:tc>
                <a:tc hMerge="1">
                  <a:txBody>
                    <a:bodyPr/>
                    <a:lstStyle/>
                    <a:p>
                      <a:pPr>
                        <a:lnSpc>
                          <a:spcPct val="115000"/>
                        </a:lnSpc>
                        <a:spcAft>
                          <a:spcPts val="0"/>
                        </a:spcAft>
                      </a:pPr>
                      <a:endParaRPr lang="nl-BE" sz="1400" dirty="0">
                        <a:effectLst/>
                        <a:latin typeface="Calibri" panose="020F0502020204030204" pitchFamily="34" charset="0"/>
                        <a:ea typeface="Calibri" panose="020F0502020204030204" pitchFamily="34" charset="0"/>
                        <a:cs typeface="Times New Roman" panose="02020603050405020304" pitchFamily="18" charset="0"/>
                      </a:endParaRPr>
                    </a:p>
                  </a:txBody>
                  <a:tcPr/>
                </a:tc>
                <a:tc gridSpan="3">
                  <a:txBody>
                    <a:bodyPr/>
                    <a:lstStyle/>
                    <a:p>
                      <a:pPr algn="ctr">
                        <a:lnSpc>
                          <a:spcPct val="115000"/>
                        </a:lnSpc>
                        <a:spcAft>
                          <a:spcPts val="0"/>
                        </a:spcAft>
                      </a:pPr>
                      <a:r>
                        <a:rPr lang="en-US" sz="1400" b="1" dirty="0" err="1">
                          <a:effectLst/>
                          <a:latin typeface="Calibri" panose="020F0502020204030204" pitchFamily="34" charset="0"/>
                          <a:ea typeface="Calibri" panose="020F0502020204030204" pitchFamily="34" charset="0"/>
                          <a:cs typeface="Times New Roman" panose="02020603050405020304" pitchFamily="18" charset="0"/>
                        </a:rPr>
                        <a:t>BrENIAC</a:t>
                      </a:r>
                      <a:r>
                        <a:rPr lang="en-US" sz="1400" dirty="0">
                          <a:effectLst/>
                          <a:latin typeface="Calibri" panose="020F0502020204030204" pitchFamily="34" charset="0"/>
                          <a:ea typeface="Calibri" panose="020F0502020204030204" pitchFamily="34" charset="0"/>
                          <a:cs typeface="Times New Roman" panose="02020603050405020304" pitchFamily="18" charset="0"/>
                        </a:rPr>
                        <a:t> </a:t>
                      </a:r>
                      <a:endParaRPr lang="nl-BE" sz="1400" dirty="0">
                        <a:effectLst/>
                        <a:latin typeface="Calibri" panose="020F0502020204030204" pitchFamily="34" charset="0"/>
                        <a:ea typeface="Calibri" panose="020F0502020204030204" pitchFamily="34" charset="0"/>
                        <a:cs typeface="Times New Roman" panose="02020603050405020304" pitchFamily="18" charset="0"/>
                      </a:endParaRPr>
                    </a:p>
                  </a:txBody>
                  <a:tcPr/>
                </a:tc>
                <a:tc hMerge="1">
                  <a:txBody>
                    <a:bodyPr/>
                    <a:lstStyle/>
                    <a:p>
                      <a:endParaRPr lang="nl-BE"/>
                    </a:p>
                  </a:txBody>
                  <a:tcPr/>
                </a:tc>
                <a:tc hMerge="1">
                  <a:txBody>
                    <a:bodyPr/>
                    <a:lstStyle/>
                    <a:p>
                      <a:pPr>
                        <a:lnSpc>
                          <a:spcPct val="115000"/>
                        </a:lnSpc>
                        <a:spcAft>
                          <a:spcPts val="0"/>
                        </a:spcAft>
                      </a:pPr>
                      <a:endParaRPr lang="nl-BE" sz="1400" dirty="0">
                        <a:effectLst/>
                        <a:latin typeface="Calibri" panose="020F0502020204030204" pitchFamily="34" charset="0"/>
                        <a:ea typeface="Calibri" panose="020F0502020204030204" pitchFamily="34" charset="0"/>
                        <a:cs typeface="Times New Roman" panose="02020603050405020304" pitchFamily="18" charset="0"/>
                      </a:endParaRPr>
                    </a:p>
                  </a:txBody>
                  <a:tcPr/>
                </a:tc>
                <a:extLst>
                  <a:ext uri="{0D108BD9-81ED-4DB2-BD59-A6C34878D82A}">
                    <a16:rowId xmlns:a16="http://schemas.microsoft.com/office/drawing/2014/main" val="10000"/>
                  </a:ext>
                </a:extLst>
              </a:tr>
              <a:tr h="326051">
                <a:tc>
                  <a:txBody>
                    <a:bodyPr/>
                    <a:lstStyle/>
                    <a:p>
                      <a:pPr>
                        <a:lnSpc>
                          <a:spcPct val="115000"/>
                        </a:lnSpc>
                        <a:spcAft>
                          <a:spcPts val="0"/>
                        </a:spcAft>
                      </a:pPr>
                      <a:r>
                        <a:rPr lang="en-US" sz="1100" kern="1200">
                          <a:effectLst/>
                        </a:rPr>
                        <a:t>Processor type</a:t>
                      </a:r>
                      <a:endParaRPr lang="nl-BE" sz="1100">
                        <a:effectLst/>
                        <a:latin typeface="Calibri" panose="020F0502020204030204" pitchFamily="34" charset="0"/>
                        <a:ea typeface="Calibri" panose="020F0502020204030204" pitchFamily="34" charset="0"/>
                        <a:cs typeface="Times New Roman" panose="02020603050405020304" pitchFamily="18" charset="0"/>
                      </a:endParaRPr>
                    </a:p>
                  </a:txBody>
                  <a:tcPr/>
                </a:tc>
                <a:tc gridSpan="2">
                  <a:txBody>
                    <a:bodyPr/>
                    <a:lstStyle/>
                    <a:p>
                      <a:pPr>
                        <a:lnSpc>
                          <a:spcPct val="115000"/>
                        </a:lnSpc>
                        <a:spcAft>
                          <a:spcPts val="0"/>
                        </a:spcAft>
                      </a:pPr>
                      <a:r>
                        <a:rPr lang="en-US" sz="1100" kern="1200" dirty="0" err="1">
                          <a:effectLst/>
                        </a:rPr>
                        <a:t>Haswell</a:t>
                      </a:r>
                      <a:endParaRPr lang="nl-BE" sz="1100" dirty="0">
                        <a:effectLst/>
                        <a:latin typeface="Calibri" panose="020F0502020204030204" pitchFamily="34" charset="0"/>
                        <a:ea typeface="Calibri" panose="020F0502020204030204" pitchFamily="34" charset="0"/>
                        <a:cs typeface="Times New Roman" panose="02020603050405020304" pitchFamily="18" charset="0"/>
                      </a:endParaRPr>
                    </a:p>
                  </a:txBody>
                  <a:tcPr/>
                </a:tc>
                <a:tc hMerge="1">
                  <a:txBody>
                    <a:bodyPr/>
                    <a:lstStyle/>
                    <a:p>
                      <a:endParaRPr lang="nl-BE"/>
                    </a:p>
                  </a:txBody>
                  <a:tcPr/>
                </a:tc>
                <a:tc gridSpan="2">
                  <a:txBody>
                    <a:bodyPr/>
                    <a:lstStyle/>
                    <a:p>
                      <a:pPr>
                        <a:lnSpc>
                          <a:spcPct val="115000"/>
                        </a:lnSpc>
                        <a:spcAft>
                          <a:spcPts val="0"/>
                        </a:spcAft>
                      </a:pPr>
                      <a:r>
                        <a:rPr lang="en-US" sz="1100" dirty="0" err="1">
                          <a:effectLst/>
                          <a:latin typeface="+mn-lt"/>
                          <a:ea typeface="Calibri" panose="020F0502020204030204" pitchFamily="34" charset="0"/>
                          <a:cs typeface="Times New Roman" panose="02020603050405020304" pitchFamily="18" charset="0"/>
                        </a:rPr>
                        <a:t>SkyLake</a:t>
                      </a:r>
                      <a:endParaRPr lang="nl-BE" sz="1100" dirty="0">
                        <a:effectLst/>
                        <a:latin typeface="+mn-lt"/>
                        <a:ea typeface="Calibri" panose="020F0502020204030204" pitchFamily="34" charset="0"/>
                        <a:cs typeface="Times New Roman" panose="02020603050405020304" pitchFamily="18" charset="0"/>
                      </a:endParaRPr>
                    </a:p>
                  </a:txBody>
                  <a:tcPr/>
                </a:tc>
                <a:tc hMerge="1">
                  <a:txBody>
                    <a:bodyPr/>
                    <a:lstStyle/>
                    <a:p>
                      <a:endParaRPr lang="nl-BE"/>
                    </a:p>
                  </a:txBody>
                  <a:tcPr/>
                </a:tc>
                <a:tc>
                  <a:txBody>
                    <a:bodyPr/>
                    <a:lstStyle/>
                    <a:p>
                      <a:pPr>
                        <a:lnSpc>
                          <a:spcPct val="115000"/>
                        </a:lnSpc>
                        <a:spcAft>
                          <a:spcPts val="0"/>
                        </a:spcAft>
                      </a:pPr>
                      <a:r>
                        <a:rPr lang="nl-BE" sz="1100" dirty="0">
                          <a:effectLst/>
                          <a:latin typeface="+mn-lt"/>
                          <a:ea typeface="Calibri" panose="020F0502020204030204" pitchFamily="34" charset="0"/>
                          <a:cs typeface="Times New Roman" panose="02020603050405020304" pitchFamily="18" charset="0"/>
                        </a:rPr>
                        <a:t>Cascade Lake</a:t>
                      </a:r>
                    </a:p>
                  </a:txBody>
                  <a:tcPr/>
                </a:tc>
                <a:tc gridSpan="2">
                  <a:txBody>
                    <a:bodyPr/>
                    <a:lstStyle/>
                    <a:p>
                      <a:pPr marL="0" marR="0" lvl="0" indent="0" algn="l" defTabSz="914400" rtl="0" eaLnBrk="1" fontAlgn="auto" latinLnBrk="0" hangingPunct="1">
                        <a:lnSpc>
                          <a:spcPct val="115000"/>
                        </a:lnSpc>
                        <a:spcBef>
                          <a:spcPts val="0"/>
                        </a:spcBef>
                        <a:spcAft>
                          <a:spcPts val="0"/>
                        </a:spcAft>
                        <a:buClrTx/>
                        <a:buSzTx/>
                        <a:buFontTx/>
                        <a:buNone/>
                        <a:tabLst/>
                        <a:defRPr/>
                      </a:pPr>
                      <a:r>
                        <a:rPr lang="en-US" sz="1100" dirty="0" err="1">
                          <a:effectLst/>
                          <a:latin typeface="+mn-lt"/>
                          <a:ea typeface="Calibri" panose="020F0502020204030204" pitchFamily="34" charset="0"/>
                          <a:cs typeface="Times New Roman" panose="02020603050405020304" pitchFamily="18" charset="0"/>
                        </a:rPr>
                        <a:t>Broadwell</a:t>
                      </a:r>
                      <a:r>
                        <a:rPr lang="en-US" sz="1100" dirty="0">
                          <a:effectLst/>
                          <a:latin typeface="+mn-lt"/>
                          <a:ea typeface="Calibri" panose="020F0502020204030204" pitchFamily="34" charset="0"/>
                          <a:cs typeface="Times New Roman" panose="02020603050405020304" pitchFamily="18" charset="0"/>
                        </a:rPr>
                        <a:t> </a:t>
                      </a:r>
                      <a:endParaRPr lang="en-US" sz="1100" dirty="0"/>
                    </a:p>
                  </a:txBody>
                  <a:tcPr/>
                </a:tc>
                <a:tc hMerge="1">
                  <a:txBody>
                    <a:bodyPr/>
                    <a:lstStyle/>
                    <a:p>
                      <a:endParaRPr lang="nl-BE"/>
                    </a:p>
                  </a:txBody>
                  <a:tcPr/>
                </a:tc>
                <a:tc>
                  <a:txBody>
                    <a:bodyPr/>
                    <a:lstStyle/>
                    <a:p>
                      <a:pPr>
                        <a:lnSpc>
                          <a:spcPct val="115000"/>
                        </a:lnSpc>
                        <a:spcAft>
                          <a:spcPts val="0"/>
                        </a:spcAft>
                      </a:pPr>
                      <a:r>
                        <a:rPr lang="en-US" sz="1100" dirty="0" err="1">
                          <a:effectLst/>
                          <a:latin typeface="+mn-lt"/>
                          <a:ea typeface="Calibri" panose="020F0502020204030204" pitchFamily="34" charset="0"/>
                          <a:cs typeface="Times New Roman" panose="02020603050405020304" pitchFamily="18" charset="0"/>
                        </a:rPr>
                        <a:t>SkyLake</a:t>
                      </a:r>
                      <a:endParaRPr lang="nl-BE" sz="1100" dirty="0">
                        <a:effectLst/>
                        <a:latin typeface="+mn-lt"/>
                        <a:ea typeface="Calibri" panose="020F0502020204030204" pitchFamily="34" charset="0"/>
                        <a:cs typeface="Times New Roman" panose="02020603050405020304" pitchFamily="18" charset="0"/>
                      </a:endParaRPr>
                    </a:p>
                  </a:txBody>
                  <a:tcPr/>
                </a:tc>
                <a:extLst>
                  <a:ext uri="{0D108BD9-81ED-4DB2-BD59-A6C34878D82A}">
                    <a16:rowId xmlns:a16="http://schemas.microsoft.com/office/drawing/2014/main" val="2379512302"/>
                  </a:ext>
                </a:extLst>
              </a:tr>
              <a:tr h="326051">
                <a:tc>
                  <a:txBody>
                    <a:bodyPr/>
                    <a:lstStyle/>
                    <a:p>
                      <a:pPr>
                        <a:lnSpc>
                          <a:spcPct val="115000"/>
                        </a:lnSpc>
                        <a:spcAft>
                          <a:spcPts val="0"/>
                        </a:spcAft>
                      </a:pPr>
                      <a:r>
                        <a:rPr lang="en-US" sz="1100" kern="1200">
                          <a:effectLst/>
                        </a:rPr>
                        <a:t>Cores per node</a:t>
                      </a:r>
                      <a:endParaRPr lang="nl-BE" sz="1100">
                        <a:effectLst/>
                        <a:latin typeface="Calibri" panose="020F0502020204030204" pitchFamily="34" charset="0"/>
                        <a:ea typeface="Calibri" panose="020F0502020204030204" pitchFamily="34" charset="0"/>
                        <a:cs typeface="Times New Roman" panose="02020603050405020304" pitchFamily="18" charset="0"/>
                      </a:endParaRPr>
                    </a:p>
                  </a:txBody>
                  <a:tcPr/>
                </a:tc>
                <a:tc gridSpan="2">
                  <a:txBody>
                    <a:bodyPr/>
                    <a:lstStyle/>
                    <a:p>
                      <a:pPr>
                        <a:lnSpc>
                          <a:spcPct val="115000"/>
                        </a:lnSpc>
                        <a:spcAft>
                          <a:spcPts val="0"/>
                        </a:spcAft>
                      </a:pPr>
                      <a:r>
                        <a:rPr lang="en-US" sz="1100" kern="1200" dirty="0">
                          <a:effectLst/>
                        </a:rPr>
                        <a:t>24</a:t>
                      </a:r>
                      <a:endParaRPr lang="nl-BE" sz="1100" dirty="0">
                        <a:effectLst/>
                        <a:latin typeface="Calibri" panose="020F0502020204030204" pitchFamily="34" charset="0"/>
                        <a:ea typeface="Calibri" panose="020F0502020204030204" pitchFamily="34" charset="0"/>
                        <a:cs typeface="Times New Roman" panose="02020603050405020304" pitchFamily="18" charset="0"/>
                      </a:endParaRPr>
                    </a:p>
                  </a:txBody>
                  <a:tcPr/>
                </a:tc>
                <a:tc hMerge="1">
                  <a:txBody>
                    <a:bodyPr/>
                    <a:lstStyle/>
                    <a:p>
                      <a:endParaRPr lang="nl-BE"/>
                    </a:p>
                  </a:txBody>
                  <a:tcPr/>
                </a:tc>
                <a:tc gridSpan="2">
                  <a:txBody>
                    <a:bodyPr/>
                    <a:lstStyle/>
                    <a:p>
                      <a:pPr>
                        <a:lnSpc>
                          <a:spcPct val="115000"/>
                        </a:lnSpc>
                        <a:spcAft>
                          <a:spcPts val="0"/>
                        </a:spcAft>
                      </a:pPr>
                      <a:r>
                        <a:rPr lang="en-US" sz="1100" dirty="0">
                          <a:effectLst/>
                          <a:latin typeface="+mn-lt"/>
                          <a:ea typeface="Calibri" panose="020F0502020204030204" pitchFamily="34" charset="0"/>
                          <a:cs typeface="Times New Roman" panose="02020603050405020304" pitchFamily="18" charset="0"/>
                        </a:rPr>
                        <a:t>36</a:t>
                      </a:r>
                      <a:endParaRPr lang="nl-BE" sz="1100" dirty="0">
                        <a:effectLst/>
                        <a:latin typeface="+mn-lt"/>
                        <a:ea typeface="Calibri" panose="020F0502020204030204" pitchFamily="34" charset="0"/>
                        <a:cs typeface="Times New Roman" panose="02020603050405020304" pitchFamily="18" charset="0"/>
                      </a:endParaRPr>
                    </a:p>
                  </a:txBody>
                  <a:tcPr/>
                </a:tc>
                <a:tc hMerge="1">
                  <a:txBody>
                    <a:bodyPr/>
                    <a:lstStyle/>
                    <a:p>
                      <a:endParaRPr lang="nl-BE"/>
                    </a:p>
                  </a:txBody>
                  <a:tcPr/>
                </a:tc>
                <a:tc>
                  <a:txBody>
                    <a:bodyPr/>
                    <a:lstStyle/>
                    <a:p>
                      <a:pPr>
                        <a:lnSpc>
                          <a:spcPct val="115000"/>
                        </a:lnSpc>
                        <a:spcAft>
                          <a:spcPts val="0"/>
                        </a:spcAft>
                      </a:pPr>
                      <a:r>
                        <a:rPr lang="nl-BE" sz="1100" dirty="0">
                          <a:effectLst/>
                          <a:latin typeface="+mn-lt"/>
                          <a:ea typeface="Calibri" panose="020F0502020204030204" pitchFamily="34" charset="0"/>
                          <a:cs typeface="Times New Roman" panose="02020603050405020304" pitchFamily="18" charset="0"/>
                        </a:rPr>
                        <a:t>36</a:t>
                      </a:r>
                    </a:p>
                  </a:txBody>
                  <a:tcPr/>
                </a:tc>
                <a:tc gridSpan="2">
                  <a:txBody>
                    <a:bodyPr/>
                    <a:lstStyle/>
                    <a:p>
                      <a:pPr>
                        <a:lnSpc>
                          <a:spcPct val="115000"/>
                        </a:lnSpc>
                        <a:spcAft>
                          <a:spcPts val="0"/>
                        </a:spcAft>
                      </a:pPr>
                      <a:r>
                        <a:rPr lang="en-US" sz="1100" dirty="0">
                          <a:effectLst/>
                          <a:latin typeface="+mn-lt"/>
                          <a:ea typeface="Calibri" panose="020F0502020204030204" pitchFamily="34" charset="0"/>
                          <a:cs typeface="Times New Roman" panose="02020603050405020304" pitchFamily="18" charset="0"/>
                        </a:rPr>
                        <a:t>28</a:t>
                      </a:r>
                      <a:endParaRPr lang="nl-BE" sz="1100" dirty="0">
                        <a:effectLst/>
                        <a:latin typeface="+mn-lt"/>
                        <a:ea typeface="Calibri" panose="020F0502020204030204" pitchFamily="34" charset="0"/>
                        <a:cs typeface="Times New Roman" panose="02020603050405020304" pitchFamily="18" charset="0"/>
                      </a:endParaRPr>
                    </a:p>
                  </a:txBody>
                  <a:tcPr/>
                </a:tc>
                <a:tc hMerge="1">
                  <a:txBody>
                    <a:bodyPr/>
                    <a:lstStyle/>
                    <a:p>
                      <a:endParaRPr lang="nl-BE"/>
                    </a:p>
                  </a:txBody>
                  <a:tcPr/>
                </a:tc>
                <a:tc>
                  <a:txBody>
                    <a:bodyPr/>
                    <a:lstStyle/>
                    <a:p>
                      <a:pPr>
                        <a:lnSpc>
                          <a:spcPct val="115000"/>
                        </a:lnSpc>
                        <a:spcAft>
                          <a:spcPts val="0"/>
                        </a:spcAft>
                      </a:pPr>
                      <a:r>
                        <a:rPr lang="nl-BE" sz="1100" dirty="0">
                          <a:effectLst/>
                          <a:latin typeface="+mn-lt"/>
                          <a:ea typeface="Calibri" panose="020F0502020204030204" pitchFamily="34" charset="0"/>
                          <a:cs typeface="Times New Roman" panose="02020603050405020304" pitchFamily="18" charset="0"/>
                        </a:rPr>
                        <a:t>28</a:t>
                      </a:r>
                    </a:p>
                  </a:txBody>
                  <a:tcPr/>
                </a:tc>
                <a:extLst>
                  <a:ext uri="{0D108BD9-81ED-4DB2-BD59-A6C34878D82A}">
                    <a16:rowId xmlns:a16="http://schemas.microsoft.com/office/drawing/2014/main" val="1163677212"/>
                  </a:ext>
                </a:extLst>
              </a:tr>
              <a:tr h="326051">
                <a:tc>
                  <a:txBody>
                    <a:bodyPr/>
                    <a:lstStyle/>
                    <a:p>
                      <a:pPr>
                        <a:lnSpc>
                          <a:spcPct val="115000"/>
                        </a:lnSpc>
                        <a:spcAft>
                          <a:spcPts val="0"/>
                        </a:spcAft>
                      </a:pPr>
                      <a:r>
                        <a:rPr lang="en-US" sz="1100" kern="1200" dirty="0">
                          <a:effectLst/>
                        </a:rPr>
                        <a:t>Base Clock Speed</a:t>
                      </a:r>
                      <a:endParaRPr lang="nl-BE" sz="1100" dirty="0">
                        <a:effectLst/>
                        <a:latin typeface="Calibri" panose="020F0502020204030204" pitchFamily="34" charset="0"/>
                        <a:ea typeface="Calibri" panose="020F0502020204030204" pitchFamily="34" charset="0"/>
                        <a:cs typeface="Times New Roman" panose="02020603050405020304" pitchFamily="18" charset="0"/>
                      </a:endParaRPr>
                    </a:p>
                  </a:txBody>
                  <a:tcPr/>
                </a:tc>
                <a:tc gridSpan="2">
                  <a:txBody>
                    <a:bodyPr/>
                    <a:lstStyle/>
                    <a:p>
                      <a:pPr>
                        <a:lnSpc>
                          <a:spcPct val="115000"/>
                        </a:lnSpc>
                        <a:spcAft>
                          <a:spcPts val="0"/>
                        </a:spcAft>
                      </a:pPr>
                      <a:r>
                        <a:rPr lang="en-US" sz="1100" kern="1200" dirty="0">
                          <a:effectLst/>
                        </a:rPr>
                        <a:t>2.5 GHz</a:t>
                      </a:r>
                      <a:endParaRPr lang="nl-BE" sz="1100" dirty="0">
                        <a:effectLst/>
                        <a:latin typeface="Calibri" panose="020F0502020204030204" pitchFamily="34" charset="0"/>
                        <a:ea typeface="Calibri" panose="020F0502020204030204" pitchFamily="34" charset="0"/>
                        <a:cs typeface="Times New Roman" panose="02020603050405020304" pitchFamily="18" charset="0"/>
                      </a:endParaRPr>
                    </a:p>
                  </a:txBody>
                  <a:tcPr/>
                </a:tc>
                <a:tc hMerge="1">
                  <a:txBody>
                    <a:bodyPr/>
                    <a:lstStyle/>
                    <a:p>
                      <a:endParaRPr lang="nl-BE"/>
                    </a:p>
                  </a:txBody>
                  <a:tcPr/>
                </a:tc>
                <a:tc gridSpan="2">
                  <a:txBody>
                    <a:bodyPr/>
                    <a:lstStyle/>
                    <a:p>
                      <a:pPr>
                        <a:lnSpc>
                          <a:spcPct val="115000"/>
                        </a:lnSpc>
                        <a:spcAft>
                          <a:spcPts val="0"/>
                        </a:spcAft>
                      </a:pPr>
                      <a:r>
                        <a:rPr lang="en-US" sz="1100" dirty="0">
                          <a:effectLst/>
                          <a:latin typeface="+mn-lt"/>
                          <a:ea typeface="Calibri" panose="020F0502020204030204" pitchFamily="34" charset="0"/>
                          <a:cs typeface="Times New Roman" panose="02020603050405020304" pitchFamily="18" charset="0"/>
                        </a:rPr>
                        <a:t>2.3 GHz</a:t>
                      </a:r>
                      <a:endParaRPr lang="nl-BE" sz="1100" dirty="0">
                        <a:effectLst/>
                        <a:latin typeface="+mn-lt"/>
                        <a:ea typeface="Calibri" panose="020F0502020204030204" pitchFamily="34" charset="0"/>
                        <a:cs typeface="Times New Roman" panose="02020603050405020304" pitchFamily="18" charset="0"/>
                      </a:endParaRPr>
                    </a:p>
                  </a:txBody>
                  <a:tcPr/>
                </a:tc>
                <a:tc hMerge="1">
                  <a:txBody>
                    <a:bodyPr/>
                    <a:lstStyle/>
                    <a:p>
                      <a:endParaRPr lang="nl-BE"/>
                    </a:p>
                  </a:txBody>
                  <a:tcPr/>
                </a:tc>
                <a:tc>
                  <a:txBody>
                    <a:bodyPr/>
                    <a:lstStyle/>
                    <a:p>
                      <a:pPr>
                        <a:lnSpc>
                          <a:spcPct val="115000"/>
                        </a:lnSpc>
                        <a:spcAft>
                          <a:spcPts val="0"/>
                        </a:spcAft>
                      </a:pPr>
                      <a:r>
                        <a:rPr lang="nl-BE" sz="1100" dirty="0">
                          <a:effectLst/>
                          <a:latin typeface="+mn-lt"/>
                          <a:ea typeface="Calibri" panose="020F0502020204030204" pitchFamily="34" charset="0"/>
                          <a:cs typeface="Times New Roman" panose="02020603050405020304" pitchFamily="18" charset="0"/>
                        </a:rPr>
                        <a:t>2.6 GHz</a:t>
                      </a:r>
                    </a:p>
                  </a:txBody>
                  <a:tcPr/>
                </a:tc>
                <a:tc gridSpan="2">
                  <a:txBody>
                    <a:bodyPr/>
                    <a:lstStyle/>
                    <a:p>
                      <a:pPr>
                        <a:lnSpc>
                          <a:spcPct val="115000"/>
                        </a:lnSpc>
                        <a:spcAft>
                          <a:spcPts val="0"/>
                        </a:spcAft>
                      </a:pPr>
                      <a:r>
                        <a:rPr lang="en-US" sz="1100" dirty="0">
                          <a:effectLst/>
                          <a:latin typeface="+mn-lt"/>
                          <a:ea typeface="Calibri" panose="020F0502020204030204" pitchFamily="34" charset="0"/>
                          <a:cs typeface="Times New Roman" panose="02020603050405020304" pitchFamily="18" charset="0"/>
                        </a:rPr>
                        <a:t>2.4 GHz</a:t>
                      </a:r>
                      <a:endParaRPr lang="nl-BE" sz="1100" dirty="0">
                        <a:effectLst/>
                        <a:latin typeface="+mn-lt"/>
                        <a:ea typeface="Calibri" panose="020F0502020204030204" pitchFamily="34" charset="0"/>
                        <a:cs typeface="Times New Roman" panose="02020603050405020304" pitchFamily="18" charset="0"/>
                      </a:endParaRPr>
                    </a:p>
                  </a:txBody>
                  <a:tcPr/>
                </a:tc>
                <a:tc hMerge="1">
                  <a:txBody>
                    <a:bodyPr/>
                    <a:lstStyle/>
                    <a:p>
                      <a:endParaRPr lang="nl-BE"/>
                    </a:p>
                  </a:txBody>
                  <a:tcPr/>
                </a:tc>
                <a:tc>
                  <a:txBody>
                    <a:bodyPr/>
                    <a:lstStyle/>
                    <a:p>
                      <a:pPr marL="0" marR="0" lvl="0" indent="0" algn="l" defTabSz="914400" rtl="0" eaLnBrk="1" fontAlgn="auto" latinLnBrk="0" hangingPunct="1">
                        <a:lnSpc>
                          <a:spcPct val="115000"/>
                        </a:lnSpc>
                        <a:spcBef>
                          <a:spcPts val="0"/>
                        </a:spcBef>
                        <a:spcAft>
                          <a:spcPts val="0"/>
                        </a:spcAft>
                        <a:buClrTx/>
                        <a:buSzTx/>
                        <a:buFontTx/>
                        <a:buNone/>
                        <a:tabLst/>
                        <a:defRPr/>
                      </a:pPr>
                      <a:r>
                        <a:rPr lang="en-US" sz="1100" dirty="0">
                          <a:effectLst/>
                          <a:latin typeface="+mn-lt"/>
                          <a:ea typeface="Calibri" panose="020F0502020204030204" pitchFamily="34" charset="0"/>
                          <a:cs typeface="Times New Roman" panose="02020603050405020304" pitchFamily="18" charset="0"/>
                        </a:rPr>
                        <a:t>2.6Ghz</a:t>
                      </a:r>
                      <a:endParaRPr lang="nl-BE" sz="1100" dirty="0">
                        <a:effectLst/>
                        <a:latin typeface="+mn-lt"/>
                        <a:ea typeface="Calibri" panose="020F0502020204030204" pitchFamily="34" charset="0"/>
                        <a:cs typeface="Times New Roman" panose="02020603050405020304" pitchFamily="18" charset="0"/>
                      </a:endParaRPr>
                    </a:p>
                  </a:txBody>
                  <a:tcPr/>
                </a:tc>
                <a:extLst>
                  <a:ext uri="{0D108BD9-81ED-4DB2-BD59-A6C34878D82A}">
                    <a16:rowId xmlns:a16="http://schemas.microsoft.com/office/drawing/2014/main" val="3536872295"/>
                  </a:ext>
                </a:extLst>
              </a:tr>
              <a:tr h="326051">
                <a:tc>
                  <a:txBody>
                    <a:bodyPr/>
                    <a:lstStyle/>
                    <a:p>
                      <a:pPr>
                        <a:lnSpc>
                          <a:spcPct val="115000"/>
                        </a:lnSpc>
                        <a:spcAft>
                          <a:spcPts val="0"/>
                        </a:spcAft>
                      </a:pPr>
                      <a:r>
                        <a:rPr lang="en-US" sz="1100" kern="1200">
                          <a:effectLst/>
                        </a:rPr>
                        <a:t>Total nodes</a:t>
                      </a:r>
                      <a:endParaRPr lang="nl-BE" sz="1100">
                        <a:effectLst/>
                        <a:latin typeface="Calibri" panose="020F0502020204030204" pitchFamily="34" charset="0"/>
                        <a:ea typeface="Calibri" panose="020F0502020204030204" pitchFamily="34" charset="0"/>
                        <a:cs typeface="Times New Roman" panose="02020603050405020304" pitchFamily="18" charset="0"/>
                      </a:endParaRPr>
                    </a:p>
                  </a:txBody>
                  <a:tcPr/>
                </a:tc>
                <a:tc>
                  <a:txBody>
                    <a:bodyPr/>
                    <a:lstStyle/>
                    <a:p>
                      <a:pPr>
                        <a:lnSpc>
                          <a:spcPct val="115000"/>
                        </a:lnSpc>
                        <a:spcAft>
                          <a:spcPts val="0"/>
                        </a:spcAft>
                      </a:pPr>
                      <a:r>
                        <a:rPr lang="en-US" sz="1100" kern="1200" dirty="0">
                          <a:effectLst/>
                        </a:rPr>
                        <a:t>48</a:t>
                      </a:r>
                      <a:endParaRPr lang="nl-BE" sz="1100" dirty="0">
                        <a:effectLst/>
                        <a:latin typeface="Calibri" panose="020F0502020204030204" pitchFamily="34" charset="0"/>
                        <a:ea typeface="Calibri" panose="020F0502020204030204" pitchFamily="34" charset="0"/>
                        <a:cs typeface="Times New Roman" panose="02020603050405020304" pitchFamily="18" charset="0"/>
                      </a:endParaRPr>
                    </a:p>
                  </a:txBody>
                  <a:tcPr/>
                </a:tc>
                <a:tc>
                  <a:txBody>
                    <a:bodyPr/>
                    <a:lstStyle/>
                    <a:p>
                      <a:pPr>
                        <a:lnSpc>
                          <a:spcPct val="115000"/>
                        </a:lnSpc>
                        <a:spcAft>
                          <a:spcPts val="0"/>
                        </a:spcAft>
                      </a:pPr>
                      <a:r>
                        <a:rPr lang="en-US" sz="1100" dirty="0">
                          <a:effectLst/>
                          <a:latin typeface="+mn-lt"/>
                          <a:ea typeface="Calibri" panose="020F0502020204030204" pitchFamily="34" charset="0"/>
                          <a:cs typeface="Times New Roman" panose="02020603050405020304" pitchFamily="18" charset="0"/>
                        </a:rPr>
                        <a:t>96</a:t>
                      </a:r>
                      <a:endParaRPr lang="nl-BE" sz="1100" dirty="0">
                        <a:effectLst/>
                        <a:latin typeface="+mn-lt"/>
                        <a:ea typeface="Calibri" panose="020F0502020204030204" pitchFamily="34" charset="0"/>
                        <a:cs typeface="Times New Roman" panose="02020603050405020304" pitchFamily="18" charset="0"/>
                      </a:endParaRPr>
                    </a:p>
                  </a:txBody>
                  <a:tcPr/>
                </a:tc>
                <a:tc>
                  <a:txBody>
                    <a:bodyPr/>
                    <a:lstStyle/>
                    <a:p>
                      <a:pPr>
                        <a:lnSpc>
                          <a:spcPct val="115000"/>
                        </a:lnSpc>
                        <a:spcAft>
                          <a:spcPts val="0"/>
                        </a:spcAft>
                      </a:pPr>
                      <a:r>
                        <a:rPr lang="en-US" sz="1100">
                          <a:effectLst/>
                          <a:latin typeface="+mn-lt"/>
                          <a:ea typeface="Calibri" panose="020F0502020204030204" pitchFamily="34" charset="0"/>
                          <a:cs typeface="Times New Roman" panose="02020603050405020304" pitchFamily="18" charset="0"/>
                        </a:rPr>
                        <a:t>86</a:t>
                      </a:r>
                      <a:endParaRPr lang="nl-BE" sz="1100" dirty="0">
                        <a:effectLst/>
                        <a:latin typeface="+mn-lt"/>
                        <a:ea typeface="Calibri" panose="020F0502020204030204" pitchFamily="34" charset="0"/>
                        <a:cs typeface="Times New Roman" panose="02020603050405020304" pitchFamily="18" charset="0"/>
                      </a:endParaRPr>
                    </a:p>
                  </a:txBody>
                  <a:tcPr/>
                </a:tc>
                <a:tc>
                  <a:txBody>
                    <a:bodyPr/>
                    <a:lstStyle/>
                    <a:p>
                      <a:pPr>
                        <a:lnSpc>
                          <a:spcPct val="115000"/>
                        </a:lnSpc>
                        <a:spcAft>
                          <a:spcPts val="0"/>
                        </a:spcAft>
                      </a:pPr>
                      <a:r>
                        <a:rPr lang="en-US" sz="1100" dirty="0">
                          <a:effectLst/>
                          <a:latin typeface="+mn-lt"/>
                          <a:ea typeface="Calibri" panose="020F0502020204030204" pitchFamily="34" charset="0"/>
                          <a:cs typeface="Times New Roman" panose="02020603050405020304" pitchFamily="18" charset="0"/>
                        </a:rPr>
                        <a:t>10</a:t>
                      </a:r>
                      <a:endParaRPr lang="nl-BE" sz="1100" dirty="0">
                        <a:effectLst/>
                        <a:latin typeface="+mn-lt"/>
                        <a:ea typeface="Calibri" panose="020F0502020204030204" pitchFamily="34" charset="0"/>
                        <a:cs typeface="Times New Roman" panose="02020603050405020304" pitchFamily="18" charset="0"/>
                      </a:endParaRPr>
                    </a:p>
                  </a:txBody>
                  <a:tcPr/>
                </a:tc>
                <a:tc>
                  <a:txBody>
                    <a:bodyPr/>
                    <a:lstStyle/>
                    <a:p>
                      <a:pPr>
                        <a:lnSpc>
                          <a:spcPct val="115000"/>
                        </a:lnSpc>
                        <a:spcAft>
                          <a:spcPts val="0"/>
                        </a:spcAft>
                      </a:pPr>
                      <a:r>
                        <a:rPr lang="nl-BE" sz="1100" dirty="0">
                          <a:effectLst/>
                          <a:latin typeface="+mn-lt"/>
                          <a:ea typeface="Calibri" panose="020F0502020204030204" pitchFamily="34" charset="0"/>
                          <a:cs typeface="Times New Roman" panose="02020603050405020304" pitchFamily="18" charset="0"/>
                        </a:rPr>
                        <a:t>120</a:t>
                      </a:r>
                    </a:p>
                  </a:txBody>
                  <a:tcPr/>
                </a:tc>
                <a:tc gridSpan="2">
                  <a:txBody>
                    <a:bodyPr/>
                    <a:lstStyle/>
                    <a:p>
                      <a:pPr>
                        <a:lnSpc>
                          <a:spcPct val="115000"/>
                        </a:lnSpc>
                        <a:spcAft>
                          <a:spcPts val="0"/>
                        </a:spcAft>
                      </a:pPr>
                      <a:r>
                        <a:rPr lang="en-US" sz="1100" dirty="0">
                          <a:effectLst/>
                          <a:latin typeface="+mn-lt"/>
                          <a:ea typeface="Calibri" panose="020F0502020204030204" pitchFamily="34" charset="0"/>
                          <a:cs typeface="Times New Roman" panose="02020603050405020304" pitchFamily="18" charset="0"/>
                        </a:rPr>
                        <a:t>580</a:t>
                      </a:r>
                      <a:endParaRPr lang="nl-BE" sz="1100" dirty="0">
                        <a:effectLst/>
                        <a:latin typeface="+mn-lt"/>
                        <a:ea typeface="Calibri" panose="020F0502020204030204" pitchFamily="34" charset="0"/>
                        <a:cs typeface="Times New Roman" panose="02020603050405020304" pitchFamily="18" charset="0"/>
                      </a:endParaRPr>
                    </a:p>
                  </a:txBody>
                  <a:tcPr/>
                </a:tc>
                <a:tc hMerge="1">
                  <a:txBody>
                    <a:bodyPr/>
                    <a:lstStyle/>
                    <a:p>
                      <a:endParaRPr lang="nl-BE"/>
                    </a:p>
                  </a:txBody>
                  <a:tcPr/>
                </a:tc>
                <a:tc>
                  <a:txBody>
                    <a:bodyPr/>
                    <a:lstStyle/>
                    <a:p>
                      <a:pPr>
                        <a:lnSpc>
                          <a:spcPct val="115000"/>
                        </a:lnSpc>
                        <a:spcAft>
                          <a:spcPts val="0"/>
                        </a:spcAft>
                      </a:pPr>
                      <a:r>
                        <a:rPr lang="nl-BE" sz="1100" dirty="0">
                          <a:effectLst/>
                          <a:latin typeface="+mn-lt"/>
                          <a:ea typeface="Calibri" panose="020F0502020204030204" pitchFamily="34" charset="0"/>
                          <a:cs typeface="Times New Roman" panose="02020603050405020304" pitchFamily="18" charset="0"/>
                        </a:rPr>
                        <a:t>408</a:t>
                      </a:r>
                    </a:p>
                  </a:txBody>
                  <a:tcPr/>
                </a:tc>
                <a:extLst>
                  <a:ext uri="{0D108BD9-81ED-4DB2-BD59-A6C34878D82A}">
                    <a16:rowId xmlns:a16="http://schemas.microsoft.com/office/drawing/2014/main" val="10001"/>
                  </a:ext>
                </a:extLst>
              </a:tr>
              <a:tr h="326051">
                <a:tc>
                  <a:txBody>
                    <a:bodyPr/>
                    <a:lstStyle/>
                    <a:p>
                      <a:pPr>
                        <a:lnSpc>
                          <a:spcPct val="115000"/>
                        </a:lnSpc>
                        <a:spcAft>
                          <a:spcPts val="0"/>
                        </a:spcAft>
                      </a:pPr>
                      <a:r>
                        <a:rPr lang="en-US" sz="1100" kern="1200">
                          <a:effectLst/>
                        </a:rPr>
                        <a:t>Node memory (GB)</a:t>
                      </a:r>
                      <a:endParaRPr lang="nl-BE" sz="1100">
                        <a:effectLst/>
                        <a:latin typeface="Calibri" panose="020F0502020204030204" pitchFamily="34" charset="0"/>
                        <a:ea typeface="Calibri" panose="020F0502020204030204" pitchFamily="34" charset="0"/>
                        <a:cs typeface="Times New Roman" panose="02020603050405020304" pitchFamily="18" charset="0"/>
                      </a:endParaRPr>
                    </a:p>
                  </a:txBody>
                  <a:tcPr/>
                </a:tc>
                <a:tc>
                  <a:txBody>
                    <a:bodyPr/>
                    <a:lstStyle/>
                    <a:p>
                      <a:pPr>
                        <a:lnSpc>
                          <a:spcPct val="115000"/>
                        </a:lnSpc>
                        <a:spcAft>
                          <a:spcPts val="0"/>
                        </a:spcAft>
                      </a:pPr>
                      <a:r>
                        <a:rPr lang="en-US" sz="1100" kern="1200" dirty="0">
                          <a:effectLst/>
                        </a:rPr>
                        <a:t>64</a:t>
                      </a:r>
                      <a:endParaRPr lang="nl-BE" sz="1100" dirty="0">
                        <a:effectLst/>
                        <a:latin typeface="Calibri" panose="020F0502020204030204" pitchFamily="34" charset="0"/>
                        <a:ea typeface="Calibri" panose="020F0502020204030204" pitchFamily="34" charset="0"/>
                        <a:cs typeface="Times New Roman" panose="02020603050405020304" pitchFamily="18" charset="0"/>
                      </a:endParaRPr>
                    </a:p>
                  </a:txBody>
                  <a:tcPr/>
                </a:tc>
                <a:tc>
                  <a:txBody>
                    <a:bodyPr/>
                    <a:lstStyle/>
                    <a:p>
                      <a:pPr>
                        <a:lnSpc>
                          <a:spcPct val="115000"/>
                        </a:lnSpc>
                        <a:spcAft>
                          <a:spcPts val="0"/>
                        </a:spcAft>
                      </a:pPr>
                      <a:r>
                        <a:rPr lang="pl-PL" sz="1100" kern="1200" dirty="0">
                          <a:effectLst/>
                        </a:rPr>
                        <a:t>96</a:t>
                      </a:r>
                      <a:endParaRPr lang="nl-BE" sz="1100" dirty="0">
                        <a:effectLst/>
                        <a:latin typeface="Calibri" panose="020F0502020204030204" pitchFamily="34" charset="0"/>
                        <a:ea typeface="Calibri" panose="020F0502020204030204" pitchFamily="34" charset="0"/>
                        <a:cs typeface="Times New Roman" panose="02020603050405020304" pitchFamily="18" charset="0"/>
                      </a:endParaRPr>
                    </a:p>
                  </a:txBody>
                  <a:tcPr/>
                </a:tc>
                <a:tc>
                  <a:txBody>
                    <a:bodyPr/>
                    <a:lstStyle/>
                    <a:p>
                      <a:pPr>
                        <a:lnSpc>
                          <a:spcPct val="115000"/>
                        </a:lnSpc>
                        <a:spcAft>
                          <a:spcPts val="0"/>
                        </a:spcAft>
                      </a:pPr>
                      <a:r>
                        <a:rPr lang="en-US" sz="1100" dirty="0">
                          <a:effectLst/>
                          <a:latin typeface="+mn-lt"/>
                          <a:ea typeface="Calibri" panose="020F0502020204030204" pitchFamily="34" charset="0"/>
                          <a:cs typeface="Times New Roman" panose="02020603050405020304" pitchFamily="18" charset="0"/>
                        </a:rPr>
                        <a:t>192</a:t>
                      </a:r>
                      <a:endParaRPr lang="nl-BE" sz="1100" dirty="0">
                        <a:effectLst/>
                        <a:latin typeface="+mn-lt"/>
                        <a:ea typeface="Calibri" panose="020F0502020204030204" pitchFamily="34" charset="0"/>
                        <a:cs typeface="Times New Roman" panose="02020603050405020304" pitchFamily="18" charset="0"/>
                      </a:endParaRPr>
                    </a:p>
                  </a:txBody>
                  <a:tcPr/>
                </a:tc>
                <a:tc>
                  <a:txBody>
                    <a:bodyPr/>
                    <a:lstStyle/>
                    <a:p>
                      <a:pPr>
                        <a:lnSpc>
                          <a:spcPct val="115000"/>
                        </a:lnSpc>
                        <a:spcAft>
                          <a:spcPts val="0"/>
                        </a:spcAft>
                      </a:pPr>
                      <a:r>
                        <a:rPr lang="en-US" sz="1100" dirty="0">
                          <a:effectLst/>
                          <a:latin typeface="+mn-lt"/>
                          <a:ea typeface="Calibri" panose="020F0502020204030204" pitchFamily="34" charset="0"/>
                          <a:cs typeface="Times New Roman" panose="02020603050405020304" pitchFamily="18" charset="0"/>
                        </a:rPr>
                        <a:t>768</a:t>
                      </a:r>
                      <a:endParaRPr lang="nl-BE" sz="1100" dirty="0">
                        <a:effectLst/>
                        <a:latin typeface="+mn-lt"/>
                        <a:ea typeface="Calibri" panose="020F0502020204030204" pitchFamily="34" charset="0"/>
                        <a:cs typeface="Times New Roman" panose="02020603050405020304" pitchFamily="18" charset="0"/>
                      </a:endParaRPr>
                    </a:p>
                  </a:txBody>
                  <a:tcPr/>
                </a:tc>
                <a:tc>
                  <a:txBody>
                    <a:bodyPr/>
                    <a:lstStyle/>
                    <a:p>
                      <a:pPr>
                        <a:lnSpc>
                          <a:spcPct val="115000"/>
                        </a:lnSpc>
                        <a:spcAft>
                          <a:spcPts val="0"/>
                        </a:spcAft>
                      </a:pPr>
                      <a:r>
                        <a:rPr lang="nl-BE" sz="1100" dirty="0">
                          <a:effectLst/>
                          <a:latin typeface="+mn-lt"/>
                          <a:ea typeface="Calibri" panose="020F0502020204030204" pitchFamily="34" charset="0"/>
                          <a:cs typeface="Times New Roman" panose="02020603050405020304" pitchFamily="18" charset="0"/>
                        </a:rPr>
                        <a:t>192</a:t>
                      </a:r>
                    </a:p>
                  </a:txBody>
                  <a:tcPr/>
                </a:tc>
                <a:tc>
                  <a:txBody>
                    <a:bodyPr/>
                    <a:lstStyle/>
                    <a:p>
                      <a:pPr>
                        <a:lnSpc>
                          <a:spcPct val="115000"/>
                        </a:lnSpc>
                        <a:spcAft>
                          <a:spcPts val="0"/>
                        </a:spcAft>
                      </a:pPr>
                      <a:r>
                        <a:rPr lang="en-US" sz="1100" dirty="0">
                          <a:effectLst/>
                          <a:latin typeface="+mn-lt"/>
                          <a:ea typeface="Calibri" panose="020F0502020204030204" pitchFamily="34" charset="0"/>
                          <a:cs typeface="Times New Roman" panose="02020603050405020304" pitchFamily="18" charset="0"/>
                        </a:rPr>
                        <a:t>128</a:t>
                      </a:r>
                      <a:endParaRPr lang="nl-BE" sz="1100" dirty="0">
                        <a:effectLst/>
                        <a:latin typeface="+mn-lt"/>
                        <a:ea typeface="Calibri" panose="020F0502020204030204" pitchFamily="34" charset="0"/>
                        <a:cs typeface="Times New Roman" panose="02020603050405020304" pitchFamily="18" charset="0"/>
                      </a:endParaRPr>
                    </a:p>
                  </a:txBody>
                  <a:tcPr/>
                </a:tc>
                <a:tc>
                  <a:txBody>
                    <a:bodyPr/>
                    <a:lstStyle/>
                    <a:p>
                      <a:pPr>
                        <a:lnSpc>
                          <a:spcPct val="115000"/>
                        </a:lnSpc>
                        <a:spcAft>
                          <a:spcPts val="0"/>
                        </a:spcAft>
                      </a:pPr>
                      <a:r>
                        <a:rPr lang="en-US" sz="1100" dirty="0">
                          <a:effectLst/>
                          <a:latin typeface="+mn-lt"/>
                          <a:ea typeface="Calibri" panose="020F0502020204030204" pitchFamily="34" charset="0"/>
                          <a:cs typeface="Times New Roman" panose="02020603050405020304" pitchFamily="18" charset="0"/>
                        </a:rPr>
                        <a:t>256</a:t>
                      </a:r>
                      <a:endParaRPr lang="nl-BE" sz="1100" dirty="0">
                        <a:effectLst/>
                        <a:latin typeface="+mn-lt"/>
                        <a:ea typeface="Calibri" panose="020F0502020204030204" pitchFamily="34" charset="0"/>
                        <a:cs typeface="Times New Roman" panose="02020603050405020304" pitchFamily="18" charset="0"/>
                      </a:endParaRPr>
                    </a:p>
                  </a:txBody>
                  <a:tcPr/>
                </a:tc>
                <a:tc>
                  <a:txBody>
                    <a:bodyPr/>
                    <a:lstStyle/>
                    <a:p>
                      <a:pPr>
                        <a:lnSpc>
                          <a:spcPct val="115000"/>
                        </a:lnSpc>
                        <a:spcAft>
                          <a:spcPts val="0"/>
                        </a:spcAft>
                      </a:pPr>
                      <a:r>
                        <a:rPr lang="nl-BE" sz="1100" dirty="0">
                          <a:effectLst/>
                          <a:latin typeface="+mn-lt"/>
                          <a:ea typeface="Calibri" panose="020F0502020204030204" pitchFamily="34" charset="0"/>
                          <a:cs typeface="Times New Roman" panose="02020603050405020304" pitchFamily="18" charset="0"/>
                        </a:rPr>
                        <a:t>192</a:t>
                      </a:r>
                    </a:p>
                  </a:txBody>
                  <a:tcPr/>
                </a:tc>
                <a:extLst>
                  <a:ext uri="{0D108BD9-81ED-4DB2-BD59-A6C34878D82A}">
                    <a16:rowId xmlns:a16="http://schemas.microsoft.com/office/drawing/2014/main" val="10006"/>
                  </a:ext>
                </a:extLst>
              </a:tr>
              <a:tr h="326051">
                <a:tc>
                  <a:txBody>
                    <a:bodyPr/>
                    <a:lstStyle/>
                    <a:p>
                      <a:pPr>
                        <a:lnSpc>
                          <a:spcPct val="115000"/>
                        </a:lnSpc>
                        <a:spcAft>
                          <a:spcPts val="0"/>
                        </a:spcAft>
                      </a:pPr>
                      <a:r>
                        <a:rPr lang="en-US" sz="1100" kern="1200">
                          <a:effectLst/>
                        </a:rPr>
                        <a:t>Memory per core (GB)</a:t>
                      </a:r>
                      <a:endParaRPr lang="nl-BE" sz="1100">
                        <a:effectLst/>
                        <a:latin typeface="Calibri" panose="020F0502020204030204" pitchFamily="34" charset="0"/>
                        <a:ea typeface="Calibri" panose="020F0502020204030204" pitchFamily="34" charset="0"/>
                        <a:cs typeface="Times New Roman" panose="02020603050405020304" pitchFamily="18" charset="0"/>
                      </a:endParaRPr>
                    </a:p>
                  </a:txBody>
                  <a:tcPr/>
                </a:tc>
                <a:tc>
                  <a:txBody>
                    <a:bodyPr/>
                    <a:lstStyle/>
                    <a:p>
                      <a:pPr>
                        <a:lnSpc>
                          <a:spcPct val="115000"/>
                        </a:lnSpc>
                        <a:spcAft>
                          <a:spcPts val="0"/>
                        </a:spcAft>
                      </a:pPr>
                      <a:r>
                        <a:rPr lang="en-US" sz="1100" dirty="0">
                          <a:effectLst/>
                        </a:rPr>
                        <a:t>2.5</a:t>
                      </a:r>
                      <a:endParaRPr lang="nl-BE" sz="1100" dirty="0">
                        <a:effectLst/>
                        <a:latin typeface="Calibri" panose="020F0502020204030204" pitchFamily="34" charset="0"/>
                        <a:ea typeface="Calibri" panose="020F0502020204030204" pitchFamily="34" charset="0"/>
                        <a:cs typeface="Times New Roman" panose="02020603050405020304" pitchFamily="18" charset="0"/>
                      </a:endParaRPr>
                    </a:p>
                  </a:txBody>
                  <a:tcPr/>
                </a:tc>
                <a:tc>
                  <a:txBody>
                    <a:bodyPr/>
                    <a:lstStyle/>
                    <a:p>
                      <a:pPr>
                        <a:lnSpc>
                          <a:spcPct val="115000"/>
                        </a:lnSpc>
                        <a:spcAft>
                          <a:spcPts val="0"/>
                        </a:spcAft>
                      </a:pPr>
                      <a:r>
                        <a:rPr lang="en-US" sz="1100" dirty="0">
                          <a:effectLst/>
                          <a:latin typeface="+mn-lt"/>
                          <a:ea typeface="Calibri" panose="020F0502020204030204" pitchFamily="34" charset="0"/>
                          <a:cs typeface="Times New Roman" panose="02020603050405020304" pitchFamily="18" charset="0"/>
                        </a:rPr>
                        <a:t>3.8</a:t>
                      </a:r>
                      <a:endParaRPr lang="nl-BE" sz="1100" dirty="0">
                        <a:effectLst/>
                        <a:latin typeface="Calibri" panose="020F0502020204030204" pitchFamily="34" charset="0"/>
                        <a:ea typeface="Calibri" panose="020F0502020204030204" pitchFamily="34" charset="0"/>
                        <a:cs typeface="Times New Roman" panose="02020603050405020304" pitchFamily="18" charset="0"/>
                      </a:endParaRPr>
                    </a:p>
                  </a:txBody>
                  <a:tcPr/>
                </a:tc>
                <a:tc>
                  <a:txBody>
                    <a:bodyPr/>
                    <a:lstStyle/>
                    <a:p>
                      <a:pPr>
                        <a:lnSpc>
                          <a:spcPct val="115000"/>
                        </a:lnSpc>
                        <a:spcAft>
                          <a:spcPts val="0"/>
                        </a:spcAft>
                      </a:pPr>
                      <a:r>
                        <a:rPr lang="en-US" sz="1100" dirty="0">
                          <a:effectLst/>
                          <a:latin typeface="+mn-lt"/>
                          <a:ea typeface="Calibri" panose="020F0502020204030204" pitchFamily="34" charset="0"/>
                          <a:cs typeface="Times New Roman" panose="02020603050405020304" pitchFamily="18" charset="0"/>
                        </a:rPr>
                        <a:t>5.2</a:t>
                      </a:r>
                      <a:endParaRPr lang="nl-BE" sz="1100" dirty="0">
                        <a:effectLst/>
                        <a:latin typeface="+mn-lt"/>
                        <a:ea typeface="Calibri" panose="020F0502020204030204" pitchFamily="34" charset="0"/>
                        <a:cs typeface="Times New Roman" panose="02020603050405020304" pitchFamily="18" charset="0"/>
                      </a:endParaRPr>
                    </a:p>
                  </a:txBody>
                  <a:tcPr/>
                </a:tc>
                <a:tc>
                  <a:txBody>
                    <a:bodyPr/>
                    <a:lstStyle/>
                    <a:p>
                      <a:pPr>
                        <a:lnSpc>
                          <a:spcPct val="115000"/>
                        </a:lnSpc>
                        <a:spcAft>
                          <a:spcPts val="0"/>
                        </a:spcAft>
                      </a:pPr>
                      <a:r>
                        <a:rPr lang="en-US" sz="1100" dirty="0">
                          <a:effectLst/>
                          <a:latin typeface="+mn-lt"/>
                          <a:ea typeface="Calibri" panose="020F0502020204030204" pitchFamily="34" charset="0"/>
                          <a:cs typeface="Times New Roman" panose="02020603050405020304" pitchFamily="18" charset="0"/>
                        </a:rPr>
                        <a:t>21.2</a:t>
                      </a:r>
                      <a:endParaRPr lang="nl-BE" sz="1100" dirty="0">
                        <a:effectLst/>
                        <a:latin typeface="+mn-lt"/>
                        <a:ea typeface="Calibri" panose="020F0502020204030204" pitchFamily="34" charset="0"/>
                        <a:cs typeface="Times New Roman" panose="02020603050405020304" pitchFamily="18" charset="0"/>
                      </a:endParaRPr>
                    </a:p>
                  </a:txBody>
                  <a:tcPr/>
                </a:tc>
                <a:tc>
                  <a:txBody>
                    <a:bodyPr/>
                    <a:lstStyle/>
                    <a:p>
                      <a:pPr>
                        <a:lnSpc>
                          <a:spcPct val="115000"/>
                        </a:lnSpc>
                        <a:spcAft>
                          <a:spcPts val="0"/>
                        </a:spcAft>
                      </a:pPr>
                      <a:r>
                        <a:rPr lang="nl-BE" sz="1100" dirty="0">
                          <a:effectLst/>
                          <a:latin typeface="+mn-lt"/>
                          <a:ea typeface="Calibri" panose="020F0502020204030204" pitchFamily="34" charset="0"/>
                          <a:cs typeface="Times New Roman" panose="02020603050405020304" pitchFamily="18" charset="0"/>
                        </a:rPr>
                        <a:t>5.3</a:t>
                      </a:r>
                    </a:p>
                  </a:txBody>
                  <a:tcPr/>
                </a:tc>
                <a:tc>
                  <a:txBody>
                    <a:bodyPr/>
                    <a:lstStyle/>
                    <a:p>
                      <a:pPr>
                        <a:lnSpc>
                          <a:spcPct val="115000"/>
                        </a:lnSpc>
                        <a:spcAft>
                          <a:spcPts val="0"/>
                        </a:spcAft>
                      </a:pPr>
                      <a:r>
                        <a:rPr lang="en-US" sz="1100" dirty="0">
                          <a:effectLst/>
                          <a:latin typeface="+mn-lt"/>
                          <a:ea typeface="Calibri" panose="020F0502020204030204" pitchFamily="34" charset="0"/>
                          <a:cs typeface="Times New Roman" panose="02020603050405020304" pitchFamily="18" charset="0"/>
                        </a:rPr>
                        <a:t>4.4</a:t>
                      </a:r>
                      <a:endParaRPr lang="nl-BE" sz="1100" dirty="0">
                        <a:effectLst/>
                        <a:latin typeface="+mn-lt"/>
                        <a:ea typeface="Calibri" panose="020F0502020204030204" pitchFamily="34" charset="0"/>
                        <a:cs typeface="Times New Roman" panose="02020603050405020304" pitchFamily="18" charset="0"/>
                      </a:endParaRPr>
                    </a:p>
                  </a:txBody>
                  <a:tcPr/>
                </a:tc>
                <a:tc>
                  <a:txBody>
                    <a:bodyPr/>
                    <a:lstStyle/>
                    <a:p>
                      <a:pPr>
                        <a:lnSpc>
                          <a:spcPct val="115000"/>
                        </a:lnSpc>
                        <a:spcAft>
                          <a:spcPts val="0"/>
                        </a:spcAft>
                      </a:pPr>
                      <a:r>
                        <a:rPr lang="en-US" sz="1100" dirty="0">
                          <a:effectLst/>
                          <a:latin typeface="+mn-lt"/>
                          <a:ea typeface="Calibri" panose="020F0502020204030204" pitchFamily="34" charset="0"/>
                          <a:cs typeface="Times New Roman" panose="02020603050405020304" pitchFamily="18" charset="0"/>
                        </a:rPr>
                        <a:t>9.0</a:t>
                      </a:r>
                      <a:endParaRPr lang="nl-BE" sz="1100" dirty="0">
                        <a:effectLst/>
                        <a:latin typeface="+mn-lt"/>
                        <a:ea typeface="Calibri" panose="020F0502020204030204" pitchFamily="34" charset="0"/>
                        <a:cs typeface="Times New Roman" panose="02020603050405020304" pitchFamily="18" charset="0"/>
                      </a:endParaRPr>
                    </a:p>
                  </a:txBody>
                  <a:tcPr/>
                </a:tc>
                <a:tc>
                  <a:txBody>
                    <a:bodyPr/>
                    <a:lstStyle/>
                    <a:p>
                      <a:pPr>
                        <a:lnSpc>
                          <a:spcPct val="115000"/>
                        </a:lnSpc>
                        <a:spcAft>
                          <a:spcPts val="0"/>
                        </a:spcAft>
                      </a:pPr>
                      <a:r>
                        <a:rPr lang="nl-BE" sz="1100" dirty="0">
                          <a:effectLst/>
                          <a:latin typeface="+mn-lt"/>
                          <a:ea typeface="Calibri" panose="020F0502020204030204" pitchFamily="34" charset="0"/>
                          <a:cs typeface="Times New Roman" panose="02020603050405020304" pitchFamily="18" charset="0"/>
                        </a:rPr>
                        <a:t>6.7</a:t>
                      </a:r>
                    </a:p>
                  </a:txBody>
                  <a:tcPr/>
                </a:tc>
                <a:extLst>
                  <a:ext uri="{0D108BD9-81ED-4DB2-BD59-A6C34878D82A}">
                    <a16:rowId xmlns:a16="http://schemas.microsoft.com/office/drawing/2014/main" val="10007"/>
                  </a:ext>
                </a:extLst>
              </a:tr>
              <a:tr h="326051">
                <a:tc>
                  <a:txBody>
                    <a:bodyPr/>
                    <a:lstStyle/>
                    <a:p>
                      <a:pPr>
                        <a:lnSpc>
                          <a:spcPct val="115000"/>
                        </a:lnSpc>
                        <a:spcAft>
                          <a:spcPts val="0"/>
                        </a:spcAft>
                      </a:pPr>
                      <a:r>
                        <a:rPr lang="en-US" sz="1100" kern="1200" dirty="0">
                          <a:effectLst/>
                        </a:rPr>
                        <a:t>Total cores</a:t>
                      </a:r>
                      <a:endParaRPr lang="nl-BE" sz="1100" dirty="0">
                        <a:effectLst/>
                        <a:latin typeface="Calibri" panose="020F0502020204030204" pitchFamily="34" charset="0"/>
                        <a:ea typeface="Calibri" panose="020F0502020204030204" pitchFamily="34" charset="0"/>
                        <a:cs typeface="Times New Roman" panose="02020603050405020304" pitchFamily="18" charset="0"/>
                      </a:endParaRPr>
                    </a:p>
                  </a:txBody>
                  <a:tcPr/>
                </a:tc>
                <a:tc gridSpan="2">
                  <a:txBody>
                    <a:bodyPr/>
                    <a:lstStyle/>
                    <a:p>
                      <a:pPr>
                        <a:lnSpc>
                          <a:spcPct val="115000"/>
                        </a:lnSpc>
                        <a:spcAft>
                          <a:spcPts val="0"/>
                        </a:spcAft>
                      </a:pPr>
                      <a:r>
                        <a:rPr lang="pl-PL" sz="1100" kern="1200" dirty="0">
                          <a:effectLst/>
                        </a:rPr>
                        <a:t>3</a:t>
                      </a:r>
                      <a:r>
                        <a:rPr lang="en-US" sz="1100" kern="1200" dirty="0">
                          <a:effectLst/>
                        </a:rPr>
                        <a:t>,</a:t>
                      </a:r>
                      <a:r>
                        <a:rPr lang="pl-PL" sz="1100" kern="1200" dirty="0">
                          <a:effectLst/>
                        </a:rPr>
                        <a:t>456</a:t>
                      </a:r>
                      <a:endParaRPr lang="nl-BE" sz="1100" dirty="0">
                        <a:effectLst/>
                        <a:latin typeface="Calibri" panose="020F0502020204030204" pitchFamily="34" charset="0"/>
                        <a:ea typeface="Calibri" panose="020F0502020204030204" pitchFamily="34" charset="0"/>
                        <a:cs typeface="Times New Roman" panose="02020603050405020304" pitchFamily="18" charset="0"/>
                      </a:endParaRPr>
                    </a:p>
                  </a:txBody>
                  <a:tcPr/>
                </a:tc>
                <a:tc hMerge="1">
                  <a:txBody>
                    <a:bodyPr/>
                    <a:lstStyle/>
                    <a:p>
                      <a:endParaRPr lang="nl-BE"/>
                    </a:p>
                  </a:txBody>
                  <a:tcPr/>
                </a:tc>
                <a:tc gridSpan="2">
                  <a:txBody>
                    <a:bodyPr/>
                    <a:lstStyle/>
                    <a:p>
                      <a:pPr>
                        <a:lnSpc>
                          <a:spcPct val="115000"/>
                        </a:lnSpc>
                        <a:spcAft>
                          <a:spcPts val="0"/>
                        </a:spcAft>
                      </a:pPr>
                      <a:r>
                        <a:rPr lang="en-US" sz="1100" dirty="0">
                          <a:effectLst/>
                          <a:latin typeface="+mn-lt"/>
                          <a:ea typeface="Calibri" panose="020F0502020204030204" pitchFamily="34" charset="0"/>
                          <a:cs typeface="Times New Roman" panose="02020603050405020304" pitchFamily="18" charset="0"/>
                        </a:rPr>
                        <a:t>3,456</a:t>
                      </a:r>
                      <a:endParaRPr lang="nl-BE" sz="1100" dirty="0">
                        <a:effectLst/>
                        <a:latin typeface="+mn-lt"/>
                        <a:ea typeface="Calibri" panose="020F0502020204030204" pitchFamily="34" charset="0"/>
                        <a:cs typeface="Times New Roman" panose="02020603050405020304" pitchFamily="18" charset="0"/>
                      </a:endParaRPr>
                    </a:p>
                  </a:txBody>
                  <a:tcPr/>
                </a:tc>
                <a:tc hMerge="1">
                  <a:txBody>
                    <a:bodyPr/>
                    <a:lstStyle/>
                    <a:p>
                      <a:endParaRPr lang="nl-BE"/>
                    </a:p>
                  </a:txBody>
                  <a:tcPr/>
                </a:tc>
                <a:tc>
                  <a:txBody>
                    <a:bodyPr/>
                    <a:lstStyle/>
                    <a:p>
                      <a:pPr>
                        <a:lnSpc>
                          <a:spcPct val="115000"/>
                        </a:lnSpc>
                        <a:spcAft>
                          <a:spcPts val="0"/>
                        </a:spcAft>
                      </a:pPr>
                      <a:r>
                        <a:rPr lang="nl-BE" sz="1100" dirty="0">
                          <a:effectLst/>
                          <a:latin typeface="+mn-lt"/>
                          <a:ea typeface="Calibri" panose="020F0502020204030204" pitchFamily="34" charset="0"/>
                          <a:cs typeface="Times New Roman" panose="02020603050405020304" pitchFamily="18" charset="0"/>
                        </a:rPr>
                        <a:t>4,320</a:t>
                      </a:r>
                    </a:p>
                  </a:txBody>
                  <a:tcPr/>
                </a:tc>
                <a:tc gridSpan="3">
                  <a:txBody>
                    <a:bodyPr/>
                    <a:lstStyle/>
                    <a:p>
                      <a:pPr algn="ctr">
                        <a:lnSpc>
                          <a:spcPct val="115000"/>
                        </a:lnSpc>
                        <a:spcAft>
                          <a:spcPts val="0"/>
                        </a:spcAft>
                      </a:pPr>
                      <a:r>
                        <a:rPr lang="en-US" sz="1100" dirty="0">
                          <a:effectLst/>
                          <a:latin typeface="+mn-lt"/>
                          <a:ea typeface="Calibri" panose="020F0502020204030204" pitchFamily="34" charset="0"/>
                          <a:cs typeface="Times New Roman" panose="02020603050405020304" pitchFamily="18" charset="0"/>
                        </a:rPr>
                        <a:t>27,664</a:t>
                      </a:r>
                      <a:endParaRPr lang="nl-BE" sz="1100" dirty="0">
                        <a:effectLst/>
                        <a:latin typeface="+mn-lt"/>
                        <a:ea typeface="Calibri" panose="020F0502020204030204" pitchFamily="34" charset="0"/>
                        <a:cs typeface="Times New Roman" panose="02020603050405020304" pitchFamily="18" charset="0"/>
                      </a:endParaRPr>
                    </a:p>
                  </a:txBody>
                  <a:tcPr/>
                </a:tc>
                <a:tc hMerge="1">
                  <a:txBody>
                    <a:bodyPr/>
                    <a:lstStyle/>
                    <a:p>
                      <a:endParaRPr lang="nl-BE"/>
                    </a:p>
                  </a:txBody>
                  <a:tcPr/>
                </a:tc>
                <a:tc hMerge="1">
                  <a:txBody>
                    <a:bodyPr/>
                    <a:lstStyle/>
                    <a:p>
                      <a:pPr>
                        <a:lnSpc>
                          <a:spcPct val="115000"/>
                        </a:lnSpc>
                        <a:spcAft>
                          <a:spcPts val="0"/>
                        </a:spcAft>
                      </a:pPr>
                      <a:endParaRPr lang="nl-BE" sz="1100" dirty="0">
                        <a:effectLst/>
                        <a:latin typeface="+mn-lt"/>
                        <a:ea typeface="Calibri" panose="020F0502020204030204" pitchFamily="34" charset="0"/>
                        <a:cs typeface="Times New Roman" panose="02020603050405020304" pitchFamily="18" charset="0"/>
                      </a:endParaRPr>
                    </a:p>
                  </a:txBody>
                  <a:tcPr/>
                </a:tc>
                <a:extLst>
                  <a:ext uri="{0D108BD9-81ED-4DB2-BD59-A6C34878D82A}">
                    <a16:rowId xmlns:a16="http://schemas.microsoft.com/office/drawing/2014/main" val="3305668460"/>
                  </a:ext>
                </a:extLst>
              </a:tr>
              <a:tr h="806358">
                <a:tc>
                  <a:txBody>
                    <a:bodyPr/>
                    <a:lstStyle/>
                    <a:p>
                      <a:pPr>
                        <a:lnSpc>
                          <a:spcPct val="115000"/>
                        </a:lnSpc>
                        <a:spcAft>
                          <a:spcPts val="0"/>
                        </a:spcAft>
                      </a:pPr>
                      <a:r>
                        <a:rPr lang="en-US" sz="1100" kern="1200">
                          <a:effectLst/>
                        </a:rPr>
                        <a:t>Peak performance (Flops/cycle)</a:t>
                      </a:r>
                      <a:endParaRPr lang="nl-BE" sz="1100">
                        <a:effectLst/>
                        <a:latin typeface="Calibri" panose="020F0502020204030204" pitchFamily="34" charset="0"/>
                        <a:ea typeface="Calibri" panose="020F0502020204030204" pitchFamily="34" charset="0"/>
                        <a:cs typeface="Times New Roman" panose="02020603050405020304" pitchFamily="18" charset="0"/>
                      </a:endParaRPr>
                    </a:p>
                  </a:txBody>
                  <a:tcPr/>
                </a:tc>
                <a:tc gridSpan="2">
                  <a:txBody>
                    <a:bodyPr/>
                    <a:lstStyle/>
                    <a:p>
                      <a:pPr>
                        <a:lnSpc>
                          <a:spcPct val="115000"/>
                        </a:lnSpc>
                        <a:spcAft>
                          <a:spcPts val="0"/>
                        </a:spcAft>
                      </a:pPr>
                      <a:r>
                        <a:rPr lang="en-GB" sz="1150" dirty="0">
                          <a:effectLst/>
                        </a:rPr>
                        <a:t>8 DP FLOPs/cycle: </a:t>
                      </a:r>
                      <a:br>
                        <a:rPr lang="en-GB" sz="1150" dirty="0">
                          <a:effectLst/>
                        </a:rPr>
                      </a:br>
                      <a:r>
                        <a:rPr lang="en-GB" sz="1150" dirty="0">
                          <a:effectLst/>
                        </a:rPr>
                        <a:t>4-wide FMA (fused multiply-add) instructions AVX2</a:t>
                      </a:r>
                      <a:endParaRPr lang="nl-BE" sz="1100" dirty="0">
                        <a:effectLst/>
                        <a:latin typeface="Calibri" panose="020F0502020204030204" pitchFamily="34" charset="0"/>
                        <a:ea typeface="Calibri" panose="020F0502020204030204" pitchFamily="34" charset="0"/>
                        <a:cs typeface="Times New Roman" panose="02020603050405020304" pitchFamily="18" charset="0"/>
                      </a:endParaRPr>
                    </a:p>
                  </a:txBody>
                  <a:tcPr/>
                </a:tc>
                <a:tc hMerge="1">
                  <a:txBody>
                    <a:bodyPr/>
                    <a:lstStyle/>
                    <a:p>
                      <a:endParaRPr lang="nl-BE"/>
                    </a:p>
                  </a:txBody>
                  <a:tcPr/>
                </a:tc>
                <a:tc gridSpan="2">
                  <a:txBody>
                    <a:bodyPr/>
                    <a:lstStyle/>
                    <a:p>
                      <a:pPr>
                        <a:lnSpc>
                          <a:spcPct val="115000"/>
                        </a:lnSpc>
                        <a:spcAft>
                          <a:spcPts val="0"/>
                        </a:spcAft>
                      </a:pPr>
                      <a:r>
                        <a:rPr lang="en-US" sz="1100" dirty="0">
                          <a:effectLst/>
                          <a:latin typeface="+mn-lt"/>
                          <a:ea typeface="Calibri" panose="020F0502020204030204" pitchFamily="34" charset="0"/>
                          <a:cs typeface="Times New Roman" panose="02020603050405020304" pitchFamily="18" charset="0"/>
                        </a:rPr>
                        <a:t>16 DP FLOPs/cycle:</a:t>
                      </a:r>
                    </a:p>
                    <a:p>
                      <a:pPr>
                        <a:lnSpc>
                          <a:spcPct val="115000"/>
                        </a:lnSpc>
                        <a:spcAft>
                          <a:spcPts val="0"/>
                        </a:spcAft>
                      </a:pPr>
                      <a:r>
                        <a:rPr lang="en-US" sz="1100" baseline="0" dirty="0">
                          <a:effectLst/>
                          <a:latin typeface="+mn-lt"/>
                          <a:ea typeface="Calibri" panose="020F0502020204030204" pitchFamily="34" charset="0"/>
                          <a:cs typeface="Times New Roman" panose="02020603050405020304" pitchFamily="18" charset="0"/>
                        </a:rPr>
                        <a:t>8-wide FMA (fused multiply-add) instructions AVX-512</a:t>
                      </a:r>
                      <a:endParaRPr lang="nl-BE" sz="1100" dirty="0">
                        <a:effectLst/>
                        <a:latin typeface="+mn-lt"/>
                        <a:ea typeface="Calibri" panose="020F0502020204030204" pitchFamily="34" charset="0"/>
                        <a:cs typeface="Times New Roman" panose="02020603050405020304" pitchFamily="18" charset="0"/>
                      </a:endParaRPr>
                    </a:p>
                  </a:txBody>
                  <a:tcPr/>
                </a:tc>
                <a:tc hMerge="1">
                  <a:txBody>
                    <a:bodyPr/>
                    <a:lstStyle/>
                    <a:p>
                      <a:endParaRPr lang="nl-BE"/>
                    </a:p>
                  </a:txBody>
                  <a:tcPr/>
                </a:tc>
                <a:tc>
                  <a:txBody>
                    <a:bodyPr/>
                    <a:lstStyle/>
                    <a:p>
                      <a:pPr>
                        <a:lnSpc>
                          <a:spcPct val="115000"/>
                        </a:lnSpc>
                        <a:spcAft>
                          <a:spcPts val="0"/>
                        </a:spcAft>
                      </a:pPr>
                      <a:r>
                        <a:rPr lang="en-US" sz="1050" dirty="0">
                          <a:effectLst/>
                          <a:latin typeface="+mn-lt"/>
                          <a:ea typeface="Calibri" panose="020F0502020204030204" pitchFamily="34" charset="0"/>
                          <a:cs typeface="Times New Roman" panose="02020603050405020304" pitchFamily="18" charset="0"/>
                        </a:rPr>
                        <a:t>16 DP FLOPs/cycle:</a:t>
                      </a:r>
                    </a:p>
                    <a:p>
                      <a:pPr>
                        <a:lnSpc>
                          <a:spcPct val="115000"/>
                        </a:lnSpc>
                        <a:spcAft>
                          <a:spcPts val="0"/>
                        </a:spcAft>
                      </a:pPr>
                      <a:r>
                        <a:rPr lang="en-US" sz="1050" baseline="0" dirty="0">
                          <a:effectLst/>
                          <a:latin typeface="+mn-lt"/>
                          <a:ea typeface="Calibri" panose="020F0502020204030204" pitchFamily="34" charset="0"/>
                          <a:cs typeface="Times New Roman" panose="02020603050405020304" pitchFamily="18" charset="0"/>
                        </a:rPr>
                        <a:t>8-wide FMA (fused multiply-add) instructions AVX-512</a:t>
                      </a:r>
                      <a:endParaRPr lang="nl-BE" sz="1050" dirty="0">
                        <a:effectLst/>
                        <a:latin typeface="+mn-lt"/>
                        <a:ea typeface="Calibri" panose="020F0502020204030204" pitchFamily="34" charset="0"/>
                        <a:cs typeface="Times New Roman" panose="02020603050405020304" pitchFamily="18" charset="0"/>
                      </a:endParaRPr>
                    </a:p>
                    <a:p>
                      <a:pPr>
                        <a:lnSpc>
                          <a:spcPct val="115000"/>
                        </a:lnSpc>
                        <a:spcAft>
                          <a:spcPts val="0"/>
                        </a:spcAft>
                      </a:pPr>
                      <a:endParaRPr lang="nl-BE" sz="1050" dirty="0">
                        <a:effectLst/>
                        <a:latin typeface="Calibri" panose="020F0502020204030204" pitchFamily="34" charset="0"/>
                        <a:ea typeface="Calibri" panose="020F0502020204030204" pitchFamily="34" charset="0"/>
                        <a:cs typeface="Times New Roman" panose="02020603050405020304" pitchFamily="18" charset="0"/>
                      </a:endParaRPr>
                    </a:p>
                  </a:txBody>
                  <a:tcPr/>
                </a:tc>
                <a:tc gridSpan="2">
                  <a:txBody>
                    <a:bodyPr/>
                    <a:lstStyle/>
                    <a:p>
                      <a:pPr>
                        <a:lnSpc>
                          <a:spcPct val="115000"/>
                        </a:lnSpc>
                        <a:spcAft>
                          <a:spcPts val="0"/>
                        </a:spcAft>
                      </a:pPr>
                      <a:r>
                        <a:rPr lang="en-GB" sz="1100" dirty="0">
                          <a:effectLst/>
                        </a:rPr>
                        <a:t>8 DP FLOPs/cycle: </a:t>
                      </a:r>
                      <a:br>
                        <a:rPr lang="en-GB" sz="1100" dirty="0">
                          <a:effectLst/>
                        </a:rPr>
                      </a:br>
                      <a:r>
                        <a:rPr lang="en-GB" sz="1100" dirty="0">
                          <a:effectLst/>
                        </a:rPr>
                        <a:t>4-wide FMA (fused multiply-add) instructions AVX2</a:t>
                      </a:r>
                      <a:endParaRPr lang="nl-BE" sz="1050" dirty="0">
                        <a:effectLst/>
                        <a:latin typeface="Calibri" panose="020F0502020204030204" pitchFamily="34" charset="0"/>
                        <a:ea typeface="Calibri" panose="020F0502020204030204" pitchFamily="34" charset="0"/>
                        <a:cs typeface="Times New Roman" panose="02020603050405020304" pitchFamily="18" charset="0"/>
                      </a:endParaRPr>
                    </a:p>
                  </a:txBody>
                  <a:tcPr/>
                </a:tc>
                <a:tc hMerge="1">
                  <a:txBody>
                    <a:bodyPr/>
                    <a:lstStyle/>
                    <a:p>
                      <a:endParaRPr lang="nl-BE"/>
                    </a:p>
                  </a:txBody>
                  <a:tcPr/>
                </a:tc>
                <a:tc>
                  <a:txBody>
                    <a:bodyPr/>
                    <a:lstStyle/>
                    <a:p>
                      <a:pPr>
                        <a:lnSpc>
                          <a:spcPct val="115000"/>
                        </a:lnSpc>
                        <a:spcAft>
                          <a:spcPts val="0"/>
                        </a:spcAft>
                      </a:pPr>
                      <a:r>
                        <a:rPr lang="en-US" sz="1050" dirty="0">
                          <a:effectLst/>
                          <a:latin typeface="+mn-lt"/>
                          <a:ea typeface="Calibri" panose="020F0502020204030204" pitchFamily="34" charset="0"/>
                          <a:cs typeface="Times New Roman" panose="02020603050405020304" pitchFamily="18" charset="0"/>
                        </a:rPr>
                        <a:t>16 DP FLOPs/cycle:</a:t>
                      </a:r>
                    </a:p>
                    <a:p>
                      <a:pPr>
                        <a:lnSpc>
                          <a:spcPct val="115000"/>
                        </a:lnSpc>
                        <a:spcAft>
                          <a:spcPts val="0"/>
                        </a:spcAft>
                      </a:pPr>
                      <a:r>
                        <a:rPr lang="en-US" sz="1050" baseline="0" dirty="0">
                          <a:effectLst/>
                          <a:latin typeface="+mn-lt"/>
                          <a:ea typeface="Calibri" panose="020F0502020204030204" pitchFamily="34" charset="0"/>
                          <a:cs typeface="Times New Roman" panose="02020603050405020304" pitchFamily="18" charset="0"/>
                        </a:rPr>
                        <a:t>8-wide FMA (fused multiply-add) instructions AVX-512</a:t>
                      </a:r>
                      <a:endParaRPr lang="nl-BE" sz="1050" dirty="0">
                        <a:effectLst/>
                        <a:latin typeface="+mn-lt"/>
                        <a:ea typeface="Calibri" panose="020F0502020204030204" pitchFamily="34" charset="0"/>
                        <a:cs typeface="Times New Roman" panose="02020603050405020304" pitchFamily="18" charset="0"/>
                      </a:endParaRPr>
                    </a:p>
                    <a:p>
                      <a:pPr>
                        <a:lnSpc>
                          <a:spcPct val="115000"/>
                        </a:lnSpc>
                        <a:spcAft>
                          <a:spcPts val="0"/>
                        </a:spcAft>
                      </a:pPr>
                      <a:endParaRPr lang="nl-BE" sz="1050" dirty="0">
                        <a:effectLst/>
                        <a:latin typeface="Calibri" panose="020F0502020204030204" pitchFamily="34" charset="0"/>
                        <a:ea typeface="Calibri" panose="020F0502020204030204" pitchFamily="34" charset="0"/>
                        <a:cs typeface="Times New Roman" panose="02020603050405020304" pitchFamily="18" charset="0"/>
                      </a:endParaRPr>
                    </a:p>
                  </a:txBody>
                  <a:tcPr/>
                </a:tc>
                <a:extLst>
                  <a:ext uri="{0D108BD9-81ED-4DB2-BD59-A6C34878D82A}">
                    <a16:rowId xmlns:a16="http://schemas.microsoft.com/office/drawing/2014/main" val="10008"/>
                  </a:ext>
                </a:extLst>
              </a:tr>
              <a:tr h="320880">
                <a:tc>
                  <a:txBody>
                    <a:bodyPr/>
                    <a:lstStyle/>
                    <a:p>
                      <a:pPr>
                        <a:lnSpc>
                          <a:spcPct val="115000"/>
                        </a:lnSpc>
                        <a:spcAft>
                          <a:spcPts val="0"/>
                        </a:spcAft>
                      </a:pPr>
                      <a:r>
                        <a:rPr lang="en-US" sz="1100" kern="1200">
                          <a:effectLst/>
                        </a:rPr>
                        <a:t>Network</a:t>
                      </a:r>
                      <a:endParaRPr lang="nl-BE" sz="1100">
                        <a:effectLst/>
                        <a:latin typeface="Calibri" panose="020F0502020204030204" pitchFamily="34" charset="0"/>
                        <a:ea typeface="Calibri" panose="020F0502020204030204" pitchFamily="34" charset="0"/>
                        <a:cs typeface="Times New Roman" panose="02020603050405020304" pitchFamily="18" charset="0"/>
                      </a:endParaRPr>
                    </a:p>
                  </a:txBody>
                  <a:tcPr/>
                </a:tc>
                <a:tc gridSpan="2">
                  <a:txBody>
                    <a:bodyPr/>
                    <a:lstStyle/>
                    <a:p>
                      <a:pPr>
                        <a:lnSpc>
                          <a:spcPct val="115000"/>
                        </a:lnSpc>
                        <a:spcAft>
                          <a:spcPts val="0"/>
                        </a:spcAft>
                      </a:pPr>
                      <a:r>
                        <a:rPr lang="en-US" sz="1100" dirty="0" err="1">
                          <a:effectLst/>
                        </a:rPr>
                        <a:t>Infiniband</a:t>
                      </a:r>
                      <a:r>
                        <a:rPr lang="en-US" sz="1100" dirty="0">
                          <a:effectLst/>
                        </a:rPr>
                        <a:t> FDR</a:t>
                      </a:r>
                      <a:endParaRPr lang="nl-BE" sz="1100" dirty="0">
                        <a:effectLst/>
                        <a:latin typeface="Calibri" panose="020F0502020204030204" pitchFamily="34" charset="0"/>
                        <a:ea typeface="Calibri" panose="020F0502020204030204" pitchFamily="34" charset="0"/>
                        <a:cs typeface="Times New Roman" panose="02020603050405020304" pitchFamily="18" charset="0"/>
                      </a:endParaRPr>
                    </a:p>
                  </a:txBody>
                  <a:tcPr/>
                </a:tc>
                <a:tc hMerge="1">
                  <a:txBody>
                    <a:bodyPr/>
                    <a:lstStyle/>
                    <a:p>
                      <a:endParaRPr lang="nl-BE"/>
                    </a:p>
                  </a:txBody>
                  <a:tcPr/>
                </a:tc>
                <a:tc gridSpan="2">
                  <a:txBody>
                    <a:bodyPr/>
                    <a:lstStyle/>
                    <a:p>
                      <a:pPr>
                        <a:lnSpc>
                          <a:spcPct val="115000"/>
                        </a:lnSpc>
                        <a:spcAft>
                          <a:spcPts val="0"/>
                        </a:spcAft>
                      </a:pPr>
                      <a:r>
                        <a:rPr lang="en-US" sz="1100" dirty="0" err="1">
                          <a:effectLst/>
                          <a:latin typeface="+mn-lt"/>
                          <a:ea typeface="Calibri" panose="020F0502020204030204" pitchFamily="34" charset="0"/>
                          <a:cs typeface="Times New Roman" panose="02020603050405020304" pitchFamily="18" charset="0"/>
                        </a:rPr>
                        <a:t>Infiniband</a:t>
                      </a:r>
                      <a:r>
                        <a:rPr lang="en-US" sz="1100" dirty="0">
                          <a:effectLst/>
                          <a:latin typeface="+mn-lt"/>
                          <a:ea typeface="Calibri" panose="020F0502020204030204" pitchFamily="34" charset="0"/>
                          <a:cs typeface="Times New Roman" panose="02020603050405020304" pitchFamily="18" charset="0"/>
                        </a:rPr>
                        <a:t> EDR</a:t>
                      </a:r>
                      <a:endParaRPr lang="nl-BE" sz="1100" dirty="0">
                        <a:effectLst/>
                        <a:latin typeface="+mn-lt"/>
                        <a:ea typeface="Calibri" panose="020F0502020204030204" pitchFamily="34" charset="0"/>
                        <a:cs typeface="Times New Roman" panose="02020603050405020304" pitchFamily="18" charset="0"/>
                      </a:endParaRPr>
                    </a:p>
                  </a:txBody>
                  <a:tcPr/>
                </a:tc>
                <a:tc hMerge="1">
                  <a:txBody>
                    <a:bodyPr/>
                    <a:lstStyle/>
                    <a:p>
                      <a:endParaRPr lang="nl-BE"/>
                    </a:p>
                  </a:txBody>
                  <a:tcPr/>
                </a:tc>
                <a:tc>
                  <a:txBody>
                    <a:bodyPr/>
                    <a:lstStyle/>
                    <a:p>
                      <a:pPr marL="0" marR="0" lvl="0" indent="0" algn="l" defTabSz="914400" rtl="0" eaLnBrk="1" fontAlgn="auto" latinLnBrk="0" hangingPunct="1">
                        <a:lnSpc>
                          <a:spcPct val="115000"/>
                        </a:lnSpc>
                        <a:spcBef>
                          <a:spcPts val="0"/>
                        </a:spcBef>
                        <a:spcAft>
                          <a:spcPts val="0"/>
                        </a:spcAft>
                        <a:buClrTx/>
                        <a:buSzTx/>
                        <a:buFontTx/>
                        <a:buNone/>
                        <a:tabLst/>
                        <a:defRPr/>
                      </a:pPr>
                      <a:r>
                        <a:rPr lang="en-US" sz="1100" dirty="0" err="1">
                          <a:effectLst/>
                          <a:latin typeface="+mn-lt"/>
                          <a:ea typeface="Calibri" panose="020F0502020204030204" pitchFamily="34" charset="0"/>
                          <a:cs typeface="Times New Roman" panose="02020603050405020304" pitchFamily="18" charset="0"/>
                        </a:rPr>
                        <a:t>Infiniband</a:t>
                      </a:r>
                      <a:r>
                        <a:rPr lang="en-US" sz="1100" dirty="0">
                          <a:effectLst/>
                          <a:latin typeface="+mn-lt"/>
                          <a:ea typeface="Calibri" panose="020F0502020204030204" pitchFamily="34" charset="0"/>
                          <a:cs typeface="Times New Roman" panose="02020603050405020304" pitchFamily="18" charset="0"/>
                        </a:rPr>
                        <a:t> EDR</a:t>
                      </a:r>
                      <a:endParaRPr lang="nl-BE" sz="1100" dirty="0">
                        <a:effectLst/>
                        <a:latin typeface="+mn-lt"/>
                        <a:ea typeface="Calibri" panose="020F0502020204030204" pitchFamily="34" charset="0"/>
                        <a:cs typeface="Times New Roman" panose="02020603050405020304" pitchFamily="18" charset="0"/>
                      </a:endParaRPr>
                    </a:p>
                  </a:txBody>
                  <a:tcPr/>
                </a:tc>
                <a:tc gridSpan="3">
                  <a:txBody>
                    <a:bodyPr/>
                    <a:lstStyle/>
                    <a:p>
                      <a:pPr algn="ctr">
                        <a:lnSpc>
                          <a:spcPct val="115000"/>
                        </a:lnSpc>
                        <a:spcAft>
                          <a:spcPts val="0"/>
                        </a:spcAft>
                      </a:pPr>
                      <a:r>
                        <a:rPr lang="en-US" sz="1100" dirty="0" err="1">
                          <a:effectLst/>
                          <a:latin typeface="+mn-lt"/>
                          <a:ea typeface="Calibri" panose="020F0502020204030204" pitchFamily="34" charset="0"/>
                          <a:cs typeface="Times New Roman" panose="02020603050405020304" pitchFamily="18" charset="0"/>
                        </a:rPr>
                        <a:t>Infiniband</a:t>
                      </a:r>
                      <a:r>
                        <a:rPr lang="en-US" sz="1100" dirty="0">
                          <a:effectLst/>
                          <a:latin typeface="+mn-lt"/>
                          <a:ea typeface="Calibri" panose="020F0502020204030204" pitchFamily="34" charset="0"/>
                          <a:cs typeface="Times New Roman" panose="02020603050405020304" pitchFamily="18" charset="0"/>
                        </a:rPr>
                        <a:t> EDR</a:t>
                      </a:r>
                      <a:endParaRPr lang="nl-BE" sz="1100" dirty="0">
                        <a:effectLst/>
                        <a:latin typeface="+mn-lt"/>
                        <a:ea typeface="Calibri" panose="020F0502020204030204" pitchFamily="34" charset="0"/>
                        <a:cs typeface="Times New Roman" panose="02020603050405020304" pitchFamily="18" charset="0"/>
                      </a:endParaRPr>
                    </a:p>
                  </a:txBody>
                  <a:tcPr/>
                </a:tc>
                <a:tc hMerge="1">
                  <a:txBody>
                    <a:bodyPr/>
                    <a:lstStyle/>
                    <a:p>
                      <a:endParaRPr lang="nl-BE"/>
                    </a:p>
                  </a:txBody>
                  <a:tcPr/>
                </a:tc>
                <a:tc hMerge="1">
                  <a:txBody>
                    <a:bodyPr/>
                    <a:lstStyle/>
                    <a:p>
                      <a:pPr>
                        <a:lnSpc>
                          <a:spcPct val="115000"/>
                        </a:lnSpc>
                        <a:spcAft>
                          <a:spcPts val="0"/>
                        </a:spcAft>
                      </a:pPr>
                      <a:endParaRPr lang="nl-BE" sz="1100" dirty="0">
                        <a:effectLst/>
                        <a:latin typeface="+mn-lt"/>
                        <a:ea typeface="Calibri" panose="020F0502020204030204" pitchFamily="34" charset="0"/>
                        <a:cs typeface="Times New Roman" panose="02020603050405020304" pitchFamily="18" charset="0"/>
                      </a:endParaRPr>
                    </a:p>
                  </a:txBody>
                  <a:tcPr/>
                </a:tc>
                <a:extLst>
                  <a:ext uri="{0D108BD9-81ED-4DB2-BD59-A6C34878D82A}">
                    <a16:rowId xmlns:a16="http://schemas.microsoft.com/office/drawing/2014/main" val="10009"/>
                  </a:ext>
                </a:extLst>
              </a:tr>
              <a:tr h="571151">
                <a:tc>
                  <a:txBody>
                    <a:bodyPr/>
                    <a:lstStyle/>
                    <a:p>
                      <a:pPr>
                        <a:lnSpc>
                          <a:spcPct val="115000"/>
                        </a:lnSpc>
                        <a:spcAft>
                          <a:spcPts val="0"/>
                        </a:spcAft>
                      </a:pPr>
                      <a:r>
                        <a:rPr lang="de-DE" sz="1100" kern="1200">
                          <a:effectLst/>
                        </a:rPr>
                        <a:t>Cache (L1 KB/L2 KB/L3 MB)</a:t>
                      </a:r>
                      <a:endParaRPr lang="nl-BE" sz="1100">
                        <a:effectLst/>
                        <a:latin typeface="Calibri" panose="020F0502020204030204" pitchFamily="34" charset="0"/>
                        <a:ea typeface="Calibri" panose="020F0502020204030204" pitchFamily="34" charset="0"/>
                        <a:cs typeface="Times New Roman" panose="02020603050405020304" pitchFamily="18" charset="0"/>
                      </a:endParaRPr>
                    </a:p>
                  </a:txBody>
                  <a:tcPr/>
                </a:tc>
                <a:tc gridSpan="2">
                  <a:txBody>
                    <a:bodyPr/>
                    <a:lstStyle/>
                    <a:p>
                      <a:pPr>
                        <a:lnSpc>
                          <a:spcPct val="115000"/>
                        </a:lnSpc>
                        <a:spcAft>
                          <a:spcPts val="0"/>
                        </a:spcAft>
                      </a:pPr>
                      <a:r>
                        <a:rPr lang="en-US" sz="1100" kern="1200" dirty="0">
                          <a:effectLst/>
                        </a:rPr>
                        <a:t>12x(32i+32d) / 12x256 / 30MB</a:t>
                      </a:r>
                      <a:endParaRPr lang="nl-BE" sz="1100" dirty="0">
                        <a:effectLst/>
                        <a:latin typeface="Calibri" panose="020F0502020204030204" pitchFamily="34" charset="0"/>
                        <a:ea typeface="Calibri" panose="020F0502020204030204" pitchFamily="34" charset="0"/>
                        <a:cs typeface="Times New Roman" panose="02020603050405020304" pitchFamily="18" charset="0"/>
                      </a:endParaRPr>
                    </a:p>
                  </a:txBody>
                  <a:tcPr/>
                </a:tc>
                <a:tc hMerge="1">
                  <a:txBody>
                    <a:bodyPr/>
                    <a:lstStyle/>
                    <a:p>
                      <a:endParaRPr lang="nl-BE"/>
                    </a:p>
                  </a:txBody>
                  <a:tcPr/>
                </a:tc>
                <a:tc gridSpan="2">
                  <a:txBody>
                    <a:bodyPr/>
                    <a:lstStyle/>
                    <a:p>
                      <a:pPr>
                        <a:lnSpc>
                          <a:spcPct val="115000"/>
                        </a:lnSpc>
                        <a:spcAft>
                          <a:spcPts val="0"/>
                        </a:spcAft>
                      </a:pPr>
                      <a:r>
                        <a:rPr lang="en-US" sz="1100" dirty="0">
                          <a:effectLst/>
                          <a:latin typeface="+mn-lt"/>
                          <a:ea typeface="Calibri" panose="020F0502020204030204" pitchFamily="34" charset="0"/>
                          <a:cs typeface="Times New Roman" panose="02020603050405020304" pitchFamily="18" charset="0"/>
                        </a:rPr>
                        <a:t>18x(32i+32d) / 18x1024 / 25 MB</a:t>
                      </a:r>
                      <a:endParaRPr lang="nl-BE" sz="1100" dirty="0">
                        <a:effectLst/>
                        <a:latin typeface="+mn-lt"/>
                        <a:ea typeface="Calibri" panose="020F0502020204030204" pitchFamily="34" charset="0"/>
                        <a:cs typeface="Times New Roman" panose="02020603050405020304" pitchFamily="18" charset="0"/>
                      </a:endParaRPr>
                    </a:p>
                  </a:txBody>
                  <a:tcPr/>
                </a:tc>
                <a:tc hMerge="1">
                  <a:txBody>
                    <a:bodyPr/>
                    <a:lstStyle/>
                    <a:p>
                      <a:endParaRPr lang="nl-BE"/>
                    </a:p>
                  </a:txBody>
                  <a:tcPr/>
                </a:tc>
                <a:tc>
                  <a:txBody>
                    <a:bodyPr/>
                    <a:lstStyle/>
                    <a:p>
                      <a:pPr marL="0" marR="0" lvl="0" indent="0" algn="l" defTabSz="914400" rtl="0" eaLnBrk="1" fontAlgn="auto" latinLnBrk="0" hangingPunct="1">
                        <a:lnSpc>
                          <a:spcPct val="115000"/>
                        </a:lnSpc>
                        <a:spcBef>
                          <a:spcPts val="0"/>
                        </a:spcBef>
                        <a:spcAft>
                          <a:spcPts val="0"/>
                        </a:spcAft>
                        <a:buClrTx/>
                        <a:buSzTx/>
                        <a:buFontTx/>
                        <a:buNone/>
                        <a:tabLst/>
                        <a:defRPr/>
                      </a:pPr>
                      <a:r>
                        <a:rPr lang="en-US" sz="1100" dirty="0">
                          <a:effectLst/>
                          <a:latin typeface="+mn-lt"/>
                          <a:ea typeface="Calibri" panose="020F0502020204030204" pitchFamily="34" charset="0"/>
                          <a:cs typeface="Times New Roman" panose="02020603050405020304" pitchFamily="18" charset="0"/>
                        </a:rPr>
                        <a:t>18x(32i+32d) / 18x1024 / 25 MB</a:t>
                      </a:r>
                      <a:endParaRPr lang="nl-BE" sz="1100" dirty="0">
                        <a:effectLst/>
                        <a:latin typeface="+mn-lt"/>
                        <a:ea typeface="Calibri" panose="020F0502020204030204" pitchFamily="34" charset="0"/>
                        <a:cs typeface="Times New Roman" panose="02020603050405020304" pitchFamily="18" charset="0"/>
                      </a:endParaRPr>
                    </a:p>
                  </a:txBody>
                  <a:tcPr/>
                </a:tc>
                <a:tc gridSpan="2">
                  <a:txBody>
                    <a:bodyPr/>
                    <a:lstStyle/>
                    <a:p>
                      <a:pPr>
                        <a:lnSpc>
                          <a:spcPct val="115000"/>
                        </a:lnSpc>
                        <a:spcAft>
                          <a:spcPts val="0"/>
                        </a:spcAft>
                      </a:pPr>
                      <a:r>
                        <a:rPr lang="en-US" sz="1100" dirty="0">
                          <a:effectLst/>
                          <a:latin typeface="+mn-lt"/>
                          <a:ea typeface="Calibri" panose="020F0502020204030204" pitchFamily="34" charset="0"/>
                          <a:cs typeface="Times New Roman" panose="02020603050405020304" pitchFamily="18" charset="0"/>
                        </a:rPr>
                        <a:t>14x(32i+32d) / 14x 256 / 35 MB</a:t>
                      </a:r>
                      <a:endParaRPr lang="nl-BE" sz="1100" dirty="0">
                        <a:effectLst/>
                        <a:latin typeface="+mn-lt"/>
                        <a:ea typeface="Calibri" panose="020F0502020204030204" pitchFamily="34" charset="0"/>
                        <a:cs typeface="Times New Roman" panose="02020603050405020304" pitchFamily="18" charset="0"/>
                      </a:endParaRPr>
                    </a:p>
                  </a:txBody>
                  <a:tcPr/>
                </a:tc>
                <a:tc hMerge="1">
                  <a:txBody>
                    <a:bodyPr/>
                    <a:lstStyle/>
                    <a:p>
                      <a:endParaRPr lang="nl-BE"/>
                    </a:p>
                  </a:txBody>
                  <a:tcPr/>
                </a:tc>
                <a:tc>
                  <a:txBody>
                    <a:bodyPr/>
                    <a:lstStyle/>
                    <a:p>
                      <a:pPr marL="0" marR="0" lvl="0" indent="0" algn="l" defTabSz="914400" rtl="0" eaLnBrk="1" fontAlgn="auto" latinLnBrk="0" hangingPunct="1">
                        <a:lnSpc>
                          <a:spcPct val="115000"/>
                        </a:lnSpc>
                        <a:spcBef>
                          <a:spcPts val="0"/>
                        </a:spcBef>
                        <a:spcAft>
                          <a:spcPts val="0"/>
                        </a:spcAft>
                        <a:buClrTx/>
                        <a:buSzTx/>
                        <a:buFontTx/>
                        <a:buNone/>
                        <a:tabLst/>
                        <a:defRPr/>
                      </a:pPr>
                      <a:r>
                        <a:rPr lang="en-US" sz="1100" dirty="0">
                          <a:effectLst/>
                          <a:latin typeface="+mn-lt"/>
                          <a:ea typeface="Calibri" panose="020F0502020204030204" pitchFamily="34" charset="0"/>
                          <a:cs typeface="Times New Roman" panose="02020603050405020304" pitchFamily="18" charset="0"/>
                        </a:rPr>
                        <a:t>18x(32i+32d) / 18x1024 / 25 MB</a:t>
                      </a:r>
                      <a:endParaRPr lang="nl-BE" sz="1100" dirty="0">
                        <a:effectLst/>
                        <a:latin typeface="+mn-lt"/>
                        <a:ea typeface="Calibri" panose="020F0502020204030204" pitchFamily="34" charset="0"/>
                        <a:cs typeface="Times New Roman" panose="02020603050405020304" pitchFamily="18" charset="0"/>
                      </a:endParaRPr>
                    </a:p>
                  </a:txBody>
                  <a:tcPr/>
                </a:tc>
                <a:extLst>
                  <a:ext uri="{0D108BD9-81ED-4DB2-BD59-A6C34878D82A}">
                    <a16:rowId xmlns:a16="http://schemas.microsoft.com/office/drawing/2014/main" val="10010"/>
                  </a:ext>
                </a:extLst>
              </a:tr>
            </a:tbl>
          </a:graphicData>
        </a:graphic>
      </p:graphicFrame>
    </p:spTree>
    <p:extLst>
      <p:ext uri="{BB962C8B-B14F-4D97-AF65-F5344CB8AC3E}">
        <p14:creationId xmlns:p14="http://schemas.microsoft.com/office/powerpoint/2010/main" val="2837028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294967295"/>
          </p:nvPr>
        </p:nvSpPr>
        <p:spPr>
          <a:xfrm>
            <a:off x="0" y="6384925"/>
            <a:ext cx="501650" cy="365125"/>
          </a:xfrm>
        </p:spPr>
        <p:txBody>
          <a:bodyPr/>
          <a:lstStyle/>
          <a:p>
            <a:pPr marL="81280" marR="0" lvl="0" indent="0" algn="r" defTabSz="914400" rtl="0" eaLnBrk="1" fontAlgn="auto" latinLnBrk="0" hangingPunct="1">
              <a:lnSpc>
                <a:spcPct val="100000"/>
              </a:lnSpc>
              <a:spcBef>
                <a:spcPts val="40"/>
              </a:spcBef>
              <a:spcAft>
                <a:spcPts val="0"/>
              </a:spcAft>
              <a:buClrTx/>
              <a:buSzTx/>
              <a:buFontTx/>
              <a:buNone/>
              <a:tabLst/>
              <a:defRPr/>
            </a:pPr>
            <a:fld id="{81D60167-4931-47E6-BA6A-407CBD079E47}" type="slidenum">
              <a:rPr kumimoji="0" lang="en-GB" sz="1200" b="0" i="0" u="none" strike="noStrike" kern="1200" cap="none" spc="-45" normalizeH="0" baseline="0" noProof="0" smtClean="0">
                <a:ln>
                  <a:noFill/>
                </a:ln>
                <a:solidFill>
                  <a:srgbClr val="F4F5FC"/>
                </a:solidFill>
                <a:effectLst/>
                <a:uLnTx/>
                <a:uFillTx/>
                <a:latin typeface="FlandersArtSans-Regular"/>
                <a:ea typeface="+mn-ea"/>
                <a:cs typeface="+mn-cs"/>
              </a:rPr>
              <a:pPr marL="81280" marR="0" lvl="0" indent="0" algn="r" defTabSz="914400" rtl="0" eaLnBrk="1" fontAlgn="auto" latinLnBrk="0" hangingPunct="1">
                <a:lnSpc>
                  <a:spcPct val="100000"/>
                </a:lnSpc>
                <a:spcBef>
                  <a:spcPts val="40"/>
                </a:spcBef>
                <a:spcAft>
                  <a:spcPts val="0"/>
                </a:spcAft>
                <a:buClrTx/>
                <a:buSzTx/>
                <a:buFontTx/>
                <a:buNone/>
                <a:tabLst/>
                <a:defRPr/>
              </a:pPr>
              <a:t>23</a:t>
            </a:fld>
            <a:endParaRPr kumimoji="0" lang="en-GB" sz="1200" b="0" i="0" u="none" strike="noStrike" kern="1200" cap="none" spc="-45" normalizeH="0" baseline="0" noProof="0" dirty="0">
              <a:ln>
                <a:noFill/>
              </a:ln>
              <a:solidFill>
                <a:srgbClr val="F4F5FC"/>
              </a:solidFill>
              <a:effectLst/>
              <a:uLnTx/>
              <a:uFillTx/>
              <a:latin typeface="FlandersArtSans-Regular"/>
              <a:ea typeface="+mn-ea"/>
              <a:cs typeface="+mn-cs"/>
            </a:endParaRPr>
          </a:p>
        </p:txBody>
      </p:sp>
      <p:grpSp>
        <p:nvGrpSpPr>
          <p:cNvPr id="10" name="Group 9"/>
          <p:cNvGrpSpPr/>
          <p:nvPr/>
        </p:nvGrpSpPr>
        <p:grpSpPr>
          <a:xfrm>
            <a:off x="8100328" y="337876"/>
            <a:ext cx="3734979" cy="5554261"/>
            <a:chOff x="8100328" y="337876"/>
            <a:chExt cx="3734979" cy="5554261"/>
          </a:xfrm>
        </p:grpSpPr>
        <p:sp>
          <p:nvSpPr>
            <p:cNvPr id="31" name="Up Arrow 119"/>
            <p:cNvSpPr/>
            <p:nvPr/>
          </p:nvSpPr>
          <p:spPr>
            <a:xfrm>
              <a:off x="8100328" y="337876"/>
              <a:ext cx="1325440" cy="5339857"/>
            </a:xfrm>
            <a:prstGeom prst="upArrow">
              <a:avLst>
                <a:gd name="adj1" fmla="val 50000"/>
                <a:gd name="adj2" fmla="val 92270"/>
              </a:avLst>
            </a:prstGeom>
            <a:solidFill>
              <a:schemeClr val="tx1">
                <a:lumMod val="20000"/>
                <a:lumOff val="80000"/>
              </a:schemeClr>
            </a:solidFill>
            <a:ln>
              <a:solidFill>
                <a:schemeClr val="bg1">
                  <a:alpha val="90000"/>
                </a:schemeClr>
              </a:solidFill>
            </a:ln>
            <a:effectLst/>
            <a:scene3d>
              <a:camera prst="orthographicFront"/>
              <a:lightRig rig="balanced"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FlandersArtSans-Regular"/>
                <a:ea typeface="+mn-ea"/>
                <a:cs typeface="+mn-cs"/>
              </a:endParaRPr>
            </a:p>
          </p:txBody>
        </p:sp>
        <p:grpSp>
          <p:nvGrpSpPr>
            <p:cNvPr id="7" name="Group 6"/>
            <p:cNvGrpSpPr/>
            <p:nvPr/>
          </p:nvGrpSpPr>
          <p:grpSpPr>
            <a:xfrm>
              <a:off x="8124288" y="4467291"/>
              <a:ext cx="3711019" cy="1424846"/>
              <a:chOff x="8124288" y="4467291"/>
              <a:chExt cx="3711019" cy="1424846"/>
            </a:xfrm>
          </p:grpSpPr>
          <p:pic>
            <p:nvPicPr>
              <p:cNvPr id="52" name="Picture 5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80895" y="5053926"/>
                <a:ext cx="784714" cy="279958"/>
              </a:xfrm>
              <a:prstGeom prst="rect">
                <a:avLst/>
              </a:prstGeom>
            </p:spPr>
          </p:pic>
          <p:pic>
            <p:nvPicPr>
              <p:cNvPr id="53" name="Picture 5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76177" y="4467291"/>
                <a:ext cx="951737" cy="423903"/>
              </a:xfrm>
              <a:prstGeom prst="rect">
                <a:avLst/>
              </a:prstGeom>
            </p:spPr>
          </p:pic>
          <p:pic>
            <p:nvPicPr>
              <p:cNvPr id="54" name="Picture 5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801806" y="5426737"/>
                <a:ext cx="581627" cy="465400"/>
              </a:xfrm>
              <a:prstGeom prst="rect">
                <a:avLst/>
              </a:prstGeom>
            </p:spPr>
          </p:pic>
          <p:pic>
            <p:nvPicPr>
              <p:cNvPr id="55" name="Picture 5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788836" y="4528716"/>
                <a:ext cx="800209" cy="400105"/>
              </a:xfrm>
              <a:prstGeom prst="rect">
                <a:avLst/>
              </a:prstGeom>
            </p:spPr>
          </p:pic>
          <p:pic>
            <p:nvPicPr>
              <p:cNvPr id="56" name="Picture 5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842158" y="5098487"/>
                <a:ext cx="993149" cy="235397"/>
              </a:xfrm>
              <a:prstGeom prst="rect">
                <a:avLst/>
              </a:prstGeom>
            </p:spPr>
          </p:pic>
          <p:grpSp>
            <p:nvGrpSpPr>
              <p:cNvPr id="3" name="Group 2"/>
              <p:cNvGrpSpPr/>
              <p:nvPr/>
            </p:nvGrpSpPr>
            <p:grpSpPr>
              <a:xfrm>
                <a:off x="8124288" y="4579048"/>
                <a:ext cx="1267096" cy="1080000"/>
                <a:chOff x="757748" y="4655179"/>
                <a:chExt cx="1267096" cy="1080000"/>
              </a:xfrm>
            </p:grpSpPr>
            <p:sp>
              <p:nvSpPr>
                <p:cNvPr id="34" name="Oval 124"/>
                <p:cNvSpPr>
                  <a:spLocks/>
                </p:cNvSpPr>
                <p:nvPr/>
              </p:nvSpPr>
              <p:spPr>
                <a:xfrm rot="21540000">
                  <a:off x="858697" y="4655179"/>
                  <a:ext cx="1080000" cy="1080000"/>
                </a:xfrm>
                <a:prstGeom prst="ellipse">
                  <a:avLst/>
                </a:prstGeom>
                <a:solidFill>
                  <a:schemeClr val="accent1"/>
                </a:solidFill>
                <a:ln w="25400" cap="flat" cmpd="sng" algn="ctr">
                  <a:noFill/>
                  <a:prstDash val="solid"/>
                </a:ln>
                <a:effectLst/>
              </p:spPr>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Calibri"/>
                    <a:ea typeface="+mn-ea"/>
                    <a:cs typeface="+mn-cs"/>
                  </a:endParaRPr>
                </a:p>
              </p:txBody>
            </p:sp>
            <p:sp>
              <p:nvSpPr>
                <p:cNvPr id="35" name="TextBox 129"/>
                <p:cNvSpPr txBox="1"/>
                <p:nvPr/>
              </p:nvSpPr>
              <p:spPr>
                <a:xfrm>
                  <a:off x="757748" y="4912860"/>
                  <a:ext cx="1267096" cy="523220"/>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800" b="0" i="0" u="none" strike="noStrike" kern="0" cap="none" spc="0" normalizeH="0" baseline="0" noProof="0" dirty="0">
                      <a:ln>
                        <a:noFill/>
                      </a:ln>
                      <a:solidFill>
                        <a:srgbClr val="FFFFFF"/>
                      </a:solidFill>
                      <a:effectLst/>
                      <a:uLnTx/>
                      <a:uFillTx/>
                      <a:latin typeface="+mj-lt"/>
                      <a:ea typeface="+mn-ea"/>
                      <a:cs typeface="Calibri Light"/>
                    </a:rPr>
                    <a:t>Tier2</a:t>
                  </a:r>
                </a:p>
              </p:txBody>
            </p:sp>
          </p:grpSp>
        </p:grpSp>
      </p:grpSp>
      <p:grpSp>
        <p:nvGrpSpPr>
          <p:cNvPr id="8" name="Group 7"/>
          <p:cNvGrpSpPr/>
          <p:nvPr/>
        </p:nvGrpSpPr>
        <p:grpSpPr>
          <a:xfrm>
            <a:off x="8131689" y="2376509"/>
            <a:ext cx="3634560" cy="1725511"/>
            <a:chOff x="8131689" y="2376509"/>
            <a:chExt cx="3634560" cy="1725511"/>
          </a:xfrm>
        </p:grpSpPr>
        <p:grpSp>
          <p:nvGrpSpPr>
            <p:cNvPr id="6" name="Group 5"/>
            <p:cNvGrpSpPr/>
            <p:nvPr/>
          </p:nvGrpSpPr>
          <p:grpSpPr>
            <a:xfrm>
              <a:off x="9630343" y="2376509"/>
              <a:ext cx="2135906" cy="1725511"/>
              <a:chOff x="4987498" y="2676468"/>
              <a:chExt cx="2135906" cy="1725511"/>
            </a:xfrm>
          </p:grpSpPr>
          <p:pic>
            <p:nvPicPr>
              <p:cNvPr id="36" name="Afbeelding 29"/>
              <p:cNvPicPr>
                <a:picLocks noChangeAspect="1"/>
              </p:cNvPicPr>
              <p:nvPr/>
            </p:nvPicPr>
            <p:blipFill>
              <a:blip r:embed="rId8"/>
              <a:stretch>
                <a:fillRect/>
              </a:stretch>
            </p:blipFill>
            <p:spPr>
              <a:xfrm>
                <a:off x="5084201" y="3285042"/>
                <a:ext cx="1942500" cy="1116937"/>
              </a:xfrm>
              <a:prstGeom prst="roundRect">
                <a:avLst/>
              </a:prstGeom>
              <a:ln w="28575">
                <a:solidFill>
                  <a:schemeClr val="accent1"/>
                </a:solidFill>
              </a:ln>
            </p:spPr>
          </p:pic>
          <p:sp>
            <p:nvSpPr>
              <p:cNvPr id="37" name="Rechthoek 4"/>
              <p:cNvSpPr/>
              <p:nvPr/>
            </p:nvSpPr>
            <p:spPr>
              <a:xfrm>
                <a:off x="4987498" y="2676468"/>
                <a:ext cx="2135906" cy="646331"/>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err="1">
                    <a:ln>
                      <a:noFill/>
                    </a:ln>
                    <a:solidFill>
                      <a:srgbClr val="DB6C30"/>
                    </a:solidFill>
                    <a:effectLst/>
                    <a:uLnTx/>
                    <a:uFillTx/>
                    <a:latin typeface="Open Sans Extrabold" panose="020B0906030804020204" pitchFamily="34" charset="0"/>
                    <a:ea typeface="Open Sans Extrabold" panose="020B0906030804020204" pitchFamily="34" charset="0"/>
                    <a:cs typeface="Open Sans Extrabold" panose="020B0906030804020204" pitchFamily="34" charset="0"/>
                  </a:rPr>
                  <a:t>BrENIAC</a:t>
                </a:r>
                <a:endParaRPr kumimoji="0" lang="en-US" sz="3600" b="0" i="0" u="none" strike="noStrike" kern="1200" cap="none" spc="0" normalizeH="0" baseline="0" noProof="0" dirty="0">
                  <a:ln>
                    <a:noFill/>
                  </a:ln>
                  <a:solidFill>
                    <a:srgbClr val="DB6C30"/>
                  </a:solidFill>
                  <a:effectLst/>
                  <a:uLnTx/>
                  <a:uFillTx/>
                  <a:latin typeface="Open Sans Extrabold" panose="020B0906030804020204" pitchFamily="34" charset="0"/>
                  <a:ea typeface="Open Sans Extrabold" panose="020B0906030804020204" pitchFamily="34" charset="0"/>
                  <a:cs typeface="Open Sans Extrabold" panose="020B0906030804020204" pitchFamily="34" charset="0"/>
                </a:endParaRPr>
              </a:p>
            </p:txBody>
          </p:sp>
        </p:grpSp>
        <p:grpSp>
          <p:nvGrpSpPr>
            <p:cNvPr id="32" name="Group 31"/>
            <p:cNvGrpSpPr/>
            <p:nvPr/>
          </p:nvGrpSpPr>
          <p:grpSpPr>
            <a:xfrm>
              <a:off x="8131689" y="2860449"/>
              <a:ext cx="1267096" cy="1080000"/>
              <a:chOff x="757748" y="4655179"/>
              <a:chExt cx="1267096" cy="1080000"/>
            </a:xfrm>
          </p:grpSpPr>
          <p:sp>
            <p:nvSpPr>
              <p:cNvPr id="50" name="Oval 124"/>
              <p:cNvSpPr>
                <a:spLocks/>
              </p:cNvSpPr>
              <p:nvPr/>
            </p:nvSpPr>
            <p:spPr>
              <a:xfrm rot="21540000">
                <a:off x="858697" y="4655179"/>
                <a:ext cx="1080000" cy="1080000"/>
              </a:xfrm>
              <a:prstGeom prst="ellipse">
                <a:avLst/>
              </a:prstGeom>
              <a:solidFill>
                <a:schemeClr val="accent1"/>
              </a:solidFill>
              <a:ln w="25400" cap="flat" cmpd="sng" algn="ctr">
                <a:noFill/>
                <a:prstDash val="solid"/>
              </a:ln>
              <a:effectLst/>
            </p:spPr>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Calibri"/>
                  <a:ea typeface="+mn-ea"/>
                  <a:cs typeface="+mn-cs"/>
                </a:endParaRPr>
              </a:p>
            </p:txBody>
          </p:sp>
          <p:sp>
            <p:nvSpPr>
              <p:cNvPr id="60" name="TextBox 129"/>
              <p:cNvSpPr txBox="1"/>
              <p:nvPr/>
            </p:nvSpPr>
            <p:spPr>
              <a:xfrm>
                <a:off x="757748" y="4912860"/>
                <a:ext cx="1267096" cy="523220"/>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800" b="0" i="0" u="none" strike="noStrike" kern="0" cap="none" spc="0" normalizeH="0" baseline="0" noProof="0" dirty="0">
                    <a:ln>
                      <a:noFill/>
                    </a:ln>
                    <a:solidFill>
                      <a:srgbClr val="FFFFFF"/>
                    </a:solidFill>
                    <a:effectLst/>
                    <a:uLnTx/>
                    <a:uFillTx/>
                    <a:latin typeface="+mj-lt"/>
                    <a:ea typeface="+mn-ea"/>
                    <a:cs typeface="Calibri Light"/>
                  </a:rPr>
                  <a:t>Tier1</a:t>
                </a:r>
              </a:p>
            </p:txBody>
          </p:sp>
        </p:grpSp>
      </p:grpSp>
      <p:grpSp>
        <p:nvGrpSpPr>
          <p:cNvPr id="9" name="Group 8"/>
          <p:cNvGrpSpPr/>
          <p:nvPr/>
        </p:nvGrpSpPr>
        <p:grpSpPr>
          <a:xfrm>
            <a:off x="8139090" y="192672"/>
            <a:ext cx="3874119" cy="2023478"/>
            <a:chOff x="8139090" y="192672"/>
            <a:chExt cx="3874119" cy="2023478"/>
          </a:xfrm>
        </p:grpSpPr>
        <p:grpSp>
          <p:nvGrpSpPr>
            <p:cNvPr id="5" name="Group 4"/>
            <p:cNvGrpSpPr/>
            <p:nvPr/>
          </p:nvGrpSpPr>
          <p:grpSpPr>
            <a:xfrm>
              <a:off x="9071745" y="192672"/>
              <a:ext cx="2941464" cy="1791167"/>
              <a:chOff x="7557134" y="760490"/>
              <a:chExt cx="2941464" cy="1791167"/>
            </a:xfrm>
          </p:grpSpPr>
          <p:pic>
            <p:nvPicPr>
              <p:cNvPr id="42" name="Picture 11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276886" y="1029708"/>
                <a:ext cx="771307" cy="403717"/>
              </a:xfrm>
              <a:prstGeom prst="roundRect">
                <a:avLst/>
              </a:prstGeom>
              <a:ln w="12700" cap="rnd">
                <a:solidFill>
                  <a:schemeClr val="accent1"/>
                </a:solidFill>
              </a:ln>
              <a:effectLst>
                <a:outerShdw blurRad="50800" dist="38100" dir="5400000" algn="t" rotWithShape="0">
                  <a:prstClr val="black">
                    <a:alpha val="40000"/>
                  </a:prstClr>
                </a:outerShdw>
              </a:effectLst>
            </p:spPr>
          </p:pic>
          <p:pic>
            <p:nvPicPr>
              <p:cNvPr id="43" name="Picture 116"/>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361566" y="1519992"/>
                <a:ext cx="847720" cy="443713"/>
              </a:xfrm>
              <a:prstGeom prst="roundRect">
                <a:avLst/>
              </a:prstGeom>
              <a:ln w="12700" cap="rnd">
                <a:solidFill>
                  <a:schemeClr val="accent1"/>
                </a:solidFill>
              </a:ln>
              <a:effectLst>
                <a:outerShdw blurRad="50800" dist="38100" dir="2700000" algn="tl" rotWithShape="0">
                  <a:prstClr val="black">
                    <a:alpha val="40000"/>
                  </a:prstClr>
                </a:outerShdw>
              </a:effectLst>
            </p:spPr>
          </p:pic>
          <p:pic>
            <p:nvPicPr>
              <p:cNvPr id="44" name="Picture 118"/>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603892" y="1184666"/>
                <a:ext cx="894213" cy="468048"/>
              </a:xfrm>
              <a:prstGeom prst="roundRect">
                <a:avLst/>
              </a:prstGeom>
              <a:ln cap="rnd">
                <a:solidFill>
                  <a:schemeClr val="accent1"/>
                </a:solidFill>
              </a:ln>
              <a:effectLst>
                <a:outerShdw blurRad="50800" dist="38100" dir="2700000" algn="tl" rotWithShape="0">
                  <a:prstClr val="black">
                    <a:alpha val="40000"/>
                  </a:prstClr>
                </a:outerShdw>
              </a:effectLst>
            </p:spPr>
          </p:pic>
          <p:pic>
            <p:nvPicPr>
              <p:cNvPr id="45" name="Picture 13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877803" y="1953005"/>
                <a:ext cx="839046" cy="439173"/>
              </a:xfrm>
              <a:prstGeom prst="roundRect">
                <a:avLst/>
              </a:prstGeom>
              <a:ln w="12700" cap="rnd">
                <a:solidFill>
                  <a:schemeClr val="accent1"/>
                </a:solidFill>
              </a:ln>
              <a:effectLst>
                <a:outerShdw blurRad="50800" dist="38100" dir="2700000" algn="tl" rotWithShape="0">
                  <a:prstClr val="black">
                    <a:alpha val="40000"/>
                  </a:prstClr>
                </a:outerShdw>
              </a:effectLst>
            </p:spPr>
          </p:pic>
          <p:pic>
            <p:nvPicPr>
              <p:cNvPr id="46" name="Picture 135"/>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7970291" y="1889159"/>
                <a:ext cx="854604" cy="447316"/>
              </a:xfrm>
              <a:prstGeom prst="roundRect">
                <a:avLst/>
              </a:prstGeom>
              <a:ln w="12700" cap="rnd">
                <a:solidFill>
                  <a:schemeClr val="accent1"/>
                </a:solidFill>
              </a:ln>
              <a:effectLst>
                <a:outerShdw blurRad="50800" dist="38100" dir="2700000" algn="tl" rotWithShape="0">
                  <a:prstClr val="black">
                    <a:alpha val="40000"/>
                  </a:prstClr>
                </a:outerShdw>
              </a:effectLst>
            </p:spPr>
          </p:pic>
          <p:pic>
            <p:nvPicPr>
              <p:cNvPr id="47" name="Picture 161"/>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8302685" y="1490160"/>
                <a:ext cx="801604" cy="419575"/>
              </a:xfrm>
              <a:prstGeom prst="roundRect">
                <a:avLst>
                  <a:gd name="adj" fmla="val 2169"/>
                </a:avLst>
              </a:prstGeom>
              <a:ln cap="rnd">
                <a:solidFill>
                  <a:schemeClr val="accent1"/>
                </a:solidFill>
              </a:ln>
              <a:effectLst>
                <a:outerShdw blurRad="50800" dist="38100" dir="2700000" algn="tl" rotWithShape="0">
                  <a:prstClr val="black">
                    <a:alpha val="40000"/>
                  </a:prstClr>
                </a:outerShdw>
              </a:effectLst>
            </p:spPr>
          </p:pic>
          <p:pic>
            <p:nvPicPr>
              <p:cNvPr id="48" name="Picture 2" descr="http://www.prace-project.eu/IMG/jpg/PRACE_Logo_pos_4c.jpg"/>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7557134" y="760490"/>
                <a:ext cx="1117196" cy="761811"/>
              </a:xfrm>
              <a:prstGeom prst="ellipse">
                <a:avLst/>
              </a:prstGeom>
              <a:noFill/>
              <a:ln>
                <a:solidFill>
                  <a:srgbClr val="F2FFE2"/>
                </a:solidFill>
              </a:ln>
              <a:extLst>
                <a:ext uri="{909E8E84-426E-40dd-AFC4-6F175D3DCCD1}">
                  <a14:hiddenFill xmlns:a14="http://schemas.microsoft.com/office/drawing/2010/main" xmlns="">
                    <a:solidFill>
                      <a:srgbClr val="FFFFFF"/>
                    </a:solidFill>
                  </a14:hiddenFill>
                </a:ext>
              </a:extLst>
            </p:spPr>
          </p:pic>
          <p:pic>
            <p:nvPicPr>
              <p:cNvPr id="51" name="Picture 50"/>
              <p:cNvPicPr>
                <a:picLocks noChangeAspect="1"/>
              </p:cNvPicPr>
              <p:nvPr/>
            </p:nvPicPr>
            <p:blipFill>
              <a:blip r:embed="rId16"/>
              <a:stretch>
                <a:fillRect/>
              </a:stretch>
            </p:blipFill>
            <p:spPr>
              <a:xfrm>
                <a:off x="9670598" y="2112817"/>
                <a:ext cx="828000" cy="438840"/>
              </a:xfrm>
              <a:prstGeom prst="roundRect">
                <a:avLst/>
              </a:prstGeom>
              <a:ln w="12700">
                <a:solidFill>
                  <a:schemeClr val="accent1"/>
                </a:solidFill>
              </a:ln>
            </p:spPr>
          </p:pic>
        </p:grpSp>
        <p:grpSp>
          <p:nvGrpSpPr>
            <p:cNvPr id="61" name="Group 60"/>
            <p:cNvGrpSpPr/>
            <p:nvPr/>
          </p:nvGrpSpPr>
          <p:grpSpPr>
            <a:xfrm>
              <a:off x="8139090" y="1136150"/>
              <a:ext cx="1267096" cy="1080000"/>
              <a:chOff x="757748" y="4655179"/>
              <a:chExt cx="1267096" cy="1080000"/>
            </a:xfrm>
          </p:grpSpPr>
          <p:sp>
            <p:nvSpPr>
              <p:cNvPr id="62" name="Oval 124"/>
              <p:cNvSpPr>
                <a:spLocks/>
              </p:cNvSpPr>
              <p:nvPr/>
            </p:nvSpPr>
            <p:spPr>
              <a:xfrm rot="21540000">
                <a:off x="858697" y="4655179"/>
                <a:ext cx="1080000" cy="1080000"/>
              </a:xfrm>
              <a:prstGeom prst="ellipse">
                <a:avLst/>
              </a:prstGeom>
              <a:solidFill>
                <a:schemeClr val="accent1"/>
              </a:solidFill>
              <a:ln w="25400" cap="flat" cmpd="sng" algn="ctr">
                <a:noFill/>
                <a:prstDash val="solid"/>
              </a:ln>
              <a:effectLst/>
            </p:spPr>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Calibri"/>
                  <a:ea typeface="+mn-ea"/>
                  <a:cs typeface="+mn-cs"/>
                </a:endParaRPr>
              </a:p>
            </p:txBody>
          </p:sp>
          <p:sp>
            <p:nvSpPr>
              <p:cNvPr id="63" name="TextBox 129"/>
              <p:cNvSpPr txBox="1"/>
              <p:nvPr/>
            </p:nvSpPr>
            <p:spPr>
              <a:xfrm>
                <a:off x="757748" y="4912860"/>
                <a:ext cx="1267096" cy="523220"/>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800" b="0" i="0" u="none" strike="noStrike" kern="0" cap="none" spc="0" normalizeH="0" baseline="0" noProof="0" dirty="0">
                    <a:ln>
                      <a:noFill/>
                    </a:ln>
                    <a:solidFill>
                      <a:srgbClr val="FFFFFF"/>
                    </a:solidFill>
                    <a:effectLst/>
                    <a:uLnTx/>
                    <a:uFillTx/>
                    <a:latin typeface="+mj-lt"/>
                    <a:ea typeface="+mn-ea"/>
                    <a:cs typeface="Calibri Light"/>
                  </a:rPr>
                  <a:t>Tier0</a:t>
                </a:r>
              </a:p>
            </p:txBody>
          </p:sp>
        </p:grpSp>
      </p:grpSp>
      <p:graphicFrame>
        <p:nvGraphicFramePr>
          <p:cNvPr id="64" name="Table 63"/>
          <p:cNvGraphicFramePr>
            <a:graphicFrameLocks noGrp="1"/>
          </p:cNvGraphicFramePr>
          <p:nvPr>
            <p:extLst>
              <p:ext uri="{D42A27DB-BD31-4B8C-83A1-F6EECF244321}">
                <p14:modId xmlns:p14="http://schemas.microsoft.com/office/powerpoint/2010/main" val="1100842203"/>
              </p:ext>
            </p:extLst>
          </p:nvPr>
        </p:nvGraphicFramePr>
        <p:xfrm>
          <a:off x="310252" y="260648"/>
          <a:ext cx="7089268" cy="5791200"/>
        </p:xfrm>
        <a:graphic>
          <a:graphicData uri="http://schemas.openxmlformats.org/drawingml/2006/table">
            <a:tbl>
              <a:tblPr firstRow="1" bandRow="1">
                <a:tableStyleId>{5C22544A-7EE6-4342-B048-85BDC9FD1C3A}</a:tableStyleId>
              </a:tblPr>
              <a:tblGrid>
                <a:gridCol w="2364553">
                  <a:extLst>
                    <a:ext uri="{9D8B030D-6E8A-4147-A177-3AD203B41FA5}">
                      <a16:colId xmlns:a16="http://schemas.microsoft.com/office/drawing/2014/main" val="3185403404"/>
                    </a:ext>
                  </a:extLst>
                </a:gridCol>
                <a:gridCol w="2323630">
                  <a:extLst>
                    <a:ext uri="{9D8B030D-6E8A-4147-A177-3AD203B41FA5}">
                      <a16:colId xmlns:a16="http://schemas.microsoft.com/office/drawing/2014/main" val="1028439680"/>
                    </a:ext>
                  </a:extLst>
                </a:gridCol>
                <a:gridCol w="2401085">
                  <a:extLst>
                    <a:ext uri="{9D8B030D-6E8A-4147-A177-3AD203B41FA5}">
                      <a16:colId xmlns:a16="http://schemas.microsoft.com/office/drawing/2014/main" val="2109214273"/>
                    </a:ext>
                  </a:extLst>
                </a:gridCol>
              </a:tblGrid>
              <a:tr h="370840">
                <a:tc>
                  <a:txBody>
                    <a:bodyPr/>
                    <a:lstStyle/>
                    <a:p>
                      <a:endParaRPr lang="nl-BE" sz="3200" dirty="0"/>
                    </a:p>
                  </a:txBody>
                  <a:tcPr/>
                </a:tc>
                <a:tc>
                  <a:txBody>
                    <a:bodyPr/>
                    <a:lstStyle/>
                    <a:p>
                      <a:pPr algn="ctr"/>
                      <a:r>
                        <a:rPr lang="en-US" sz="3200" dirty="0"/>
                        <a:t>Tier 2</a:t>
                      </a:r>
                      <a:endParaRPr lang="nl-BE" sz="3200" dirty="0"/>
                    </a:p>
                  </a:txBody>
                  <a:tcPr/>
                </a:tc>
                <a:tc>
                  <a:txBody>
                    <a:bodyPr/>
                    <a:lstStyle/>
                    <a:p>
                      <a:pPr algn="ctr"/>
                      <a:r>
                        <a:rPr lang="en-US" sz="3200" dirty="0"/>
                        <a:t>Tier 1</a:t>
                      </a:r>
                      <a:endParaRPr lang="nl-BE" sz="3200" dirty="0"/>
                    </a:p>
                  </a:txBody>
                  <a:tcPr/>
                </a:tc>
                <a:extLst>
                  <a:ext uri="{0D108BD9-81ED-4DB2-BD59-A6C34878D82A}">
                    <a16:rowId xmlns:a16="http://schemas.microsoft.com/office/drawing/2014/main" val="3864002436"/>
                  </a:ext>
                </a:extLst>
              </a:tr>
              <a:tr h="370840">
                <a:tc>
                  <a:txBody>
                    <a:bodyPr/>
                    <a:lstStyle/>
                    <a:p>
                      <a:r>
                        <a:rPr lang="en-US" sz="2000" dirty="0"/>
                        <a:t>Access</a:t>
                      </a:r>
                      <a:endParaRPr lang="nl-BE" sz="2000" dirty="0"/>
                    </a:p>
                  </a:txBody>
                  <a:tcPr/>
                </a:tc>
                <a:tc>
                  <a:txBody>
                    <a:bodyPr/>
                    <a:lstStyle/>
                    <a:p>
                      <a:r>
                        <a:rPr lang="en-US" sz="2000" dirty="0"/>
                        <a:t>All researchers and students</a:t>
                      </a:r>
                      <a:endParaRPr lang="nl-BE" sz="2000" dirty="0"/>
                    </a:p>
                  </a:txBody>
                  <a:tcPr/>
                </a:tc>
                <a:tc>
                  <a:txBody>
                    <a:bodyPr/>
                    <a:lstStyle/>
                    <a:p>
                      <a:r>
                        <a:rPr lang="en-US" sz="2000" baseline="0" dirty="0"/>
                        <a:t>Approved project experienced users</a:t>
                      </a:r>
                      <a:endParaRPr lang="en-US" sz="2000" baseline="30000" dirty="0"/>
                    </a:p>
                  </a:txBody>
                  <a:tcPr/>
                </a:tc>
                <a:extLst>
                  <a:ext uri="{0D108BD9-81ED-4DB2-BD59-A6C34878D82A}">
                    <a16:rowId xmlns:a16="http://schemas.microsoft.com/office/drawing/2014/main" val="431442059"/>
                  </a:ext>
                </a:extLst>
              </a:tr>
              <a:tr h="370840">
                <a:tc>
                  <a:txBody>
                    <a:bodyPr/>
                    <a:lstStyle/>
                    <a:p>
                      <a:r>
                        <a:rPr lang="en-US" sz="2000" dirty="0"/>
                        <a:t>Start with</a:t>
                      </a:r>
                      <a:endParaRPr lang="nl-BE" sz="2000" dirty="0"/>
                    </a:p>
                  </a:txBody>
                  <a:tcPr/>
                </a:tc>
                <a:tc>
                  <a:txBody>
                    <a:bodyPr/>
                    <a:lstStyle/>
                    <a:p>
                      <a:r>
                        <a:rPr lang="en-US" sz="2000" dirty="0"/>
                        <a:t>2,000 introduction credits</a:t>
                      </a:r>
                      <a:endParaRPr lang="nl-BE" sz="2000" baseline="30000" dirty="0"/>
                    </a:p>
                  </a:txBody>
                  <a:tcPr/>
                </a:tc>
                <a:tc>
                  <a:txBody>
                    <a:bodyPr/>
                    <a:lstStyle/>
                    <a:p>
                      <a:r>
                        <a:rPr lang="en-US" sz="2000" dirty="0"/>
                        <a:t>500 node days starting grant</a:t>
                      </a:r>
                      <a:endParaRPr lang="nl-BE" sz="2000" baseline="30000" dirty="0"/>
                    </a:p>
                  </a:txBody>
                  <a:tcPr/>
                </a:tc>
                <a:extLst>
                  <a:ext uri="{0D108BD9-81ED-4DB2-BD59-A6C34878D82A}">
                    <a16:rowId xmlns:a16="http://schemas.microsoft.com/office/drawing/2014/main" val="1120699346"/>
                  </a:ext>
                </a:extLst>
              </a:tr>
              <a:tr h="370840">
                <a:tc>
                  <a:txBody>
                    <a:bodyPr/>
                    <a:lstStyle/>
                    <a:p>
                      <a:r>
                        <a:rPr lang="en-US" sz="2000" dirty="0"/>
                        <a:t>Project Credits</a:t>
                      </a:r>
                      <a:endParaRPr lang="nl-BE" sz="2000" dirty="0"/>
                    </a:p>
                  </a:txBody>
                  <a:tcPr/>
                </a:tc>
                <a:tc>
                  <a:txBody>
                    <a:bodyPr/>
                    <a:lstStyle/>
                    <a:p>
                      <a:r>
                        <a:rPr lang="en-US" sz="2000" dirty="0"/>
                        <a:t>Pay as you GO</a:t>
                      </a:r>
                      <a:endParaRPr lang="nl-BE" sz="2000" baseline="30000" dirty="0"/>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2000" dirty="0"/>
                        <a:t>Panel</a:t>
                      </a:r>
                      <a:r>
                        <a:rPr lang="en-US" sz="2000" baseline="0" dirty="0"/>
                        <a:t> Review</a:t>
                      </a:r>
                      <a:endParaRPr lang="en-US" sz="2000" dirty="0"/>
                    </a:p>
                    <a:p>
                      <a:r>
                        <a:rPr lang="en-US" sz="2000" dirty="0"/>
                        <a:t>Project proposal</a:t>
                      </a:r>
                      <a:br>
                        <a:rPr lang="en-US" sz="2000" dirty="0"/>
                      </a:br>
                      <a:r>
                        <a:rPr lang="en-US" sz="2000" dirty="0"/>
                        <a:t>Free</a:t>
                      </a:r>
                      <a:endParaRPr lang="nl-BE" sz="2000" baseline="30000" dirty="0"/>
                    </a:p>
                  </a:txBody>
                  <a:tcPr/>
                </a:tc>
                <a:extLst>
                  <a:ext uri="{0D108BD9-81ED-4DB2-BD59-A6C34878D82A}">
                    <a16:rowId xmlns:a16="http://schemas.microsoft.com/office/drawing/2014/main" val="1686399425"/>
                  </a:ext>
                </a:extLst>
              </a:tr>
              <a:tr h="370840">
                <a:tc>
                  <a:txBody>
                    <a:bodyPr/>
                    <a:lstStyle/>
                    <a:p>
                      <a:r>
                        <a:rPr lang="en-US" sz="2000" dirty="0"/>
                        <a:t>Computation Limit</a:t>
                      </a:r>
                      <a:endParaRPr lang="nl-BE" sz="2000" dirty="0"/>
                    </a:p>
                  </a:txBody>
                  <a:tcPr/>
                </a:tc>
                <a:tc>
                  <a:txBody>
                    <a:bodyPr/>
                    <a:lstStyle/>
                    <a:p>
                      <a:r>
                        <a:rPr lang="en-US" sz="2000" dirty="0"/>
                        <a:t>None</a:t>
                      </a:r>
                      <a:endParaRPr lang="nl-BE" sz="2000" dirty="0"/>
                    </a:p>
                  </a:txBody>
                  <a:tcPr/>
                </a:tc>
                <a:tc>
                  <a:txBody>
                    <a:bodyPr/>
                    <a:lstStyle/>
                    <a:p>
                      <a:r>
                        <a:rPr lang="en-US" sz="2000" dirty="0"/>
                        <a:t>500 - 5,000 node days</a:t>
                      </a:r>
                      <a:endParaRPr lang="nl-BE" sz="2000" dirty="0"/>
                    </a:p>
                  </a:txBody>
                  <a:tcPr/>
                </a:tc>
                <a:extLst>
                  <a:ext uri="{0D108BD9-81ED-4DB2-BD59-A6C34878D82A}">
                    <a16:rowId xmlns:a16="http://schemas.microsoft.com/office/drawing/2014/main" val="1519881173"/>
                  </a:ext>
                </a:extLst>
              </a:tr>
              <a:tr h="370840">
                <a:tc>
                  <a:txBody>
                    <a:bodyPr/>
                    <a:lstStyle/>
                    <a:p>
                      <a:r>
                        <a:rPr lang="en-US" sz="2000" dirty="0"/>
                        <a:t>Application deadline</a:t>
                      </a:r>
                      <a:endParaRPr lang="nl-BE" sz="2000" dirty="0"/>
                    </a:p>
                  </a:txBody>
                  <a:tcPr/>
                </a:tc>
                <a:tc>
                  <a:txBody>
                    <a:bodyPr/>
                    <a:lstStyle/>
                    <a:p>
                      <a:r>
                        <a:rPr lang="en-US" sz="2000" dirty="0"/>
                        <a:t>None</a:t>
                      </a:r>
                      <a:endParaRPr lang="nl-BE" sz="2000" dirty="0"/>
                    </a:p>
                  </a:txBody>
                  <a:tcPr/>
                </a:tc>
                <a:tc>
                  <a:txBody>
                    <a:bodyPr/>
                    <a:lstStyle/>
                    <a:p>
                      <a:r>
                        <a:rPr lang="en-US" sz="2000" dirty="0"/>
                        <a:t>3 February</a:t>
                      </a:r>
                      <a:br>
                        <a:rPr lang="en-US" sz="2000" dirty="0"/>
                      </a:br>
                      <a:r>
                        <a:rPr lang="en-US" sz="2000" dirty="0"/>
                        <a:t>5 June</a:t>
                      </a:r>
                    </a:p>
                    <a:p>
                      <a:r>
                        <a:rPr lang="en-US" sz="2000" dirty="0"/>
                        <a:t>2 October</a:t>
                      </a:r>
                      <a:endParaRPr lang="nl-BE" sz="2000" dirty="0"/>
                    </a:p>
                  </a:txBody>
                  <a:tcPr/>
                </a:tc>
                <a:extLst>
                  <a:ext uri="{0D108BD9-81ED-4DB2-BD59-A6C34878D82A}">
                    <a16:rowId xmlns:a16="http://schemas.microsoft.com/office/drawing/2014/main" val="2637444434"/>
                  </a:ext>
                </a:extLst>
              </a:tr>
              <a:tr h="370840">
                <a:tc>
                  <a:txBody>
                    <a:bodyPr/>
                    <a:lstStyle/>
                    <a:p>
                      <a:r>
                        <a:rPr lang="en-US" sz="2000" dirty="0"/>
                        <a:t>Max. Project Duration</a:t>
                      </a:r>
                      <a:endParaRPr lang="nl-BE" sz="2000" dirty="0"/>
                    </a:p>
                  </a:txBody>
                  <a:tcPr/>
                </a:tc>
                <a:tc>
                  <a:txBody>
                    <a:bodyPr/>
                    <a:lstStyle/>
                    <a:p>
                      <a:endParaRPr lang="nl-BE" sz="2000" dirty="0"/>
                    </a:p>
                  </a:txBody>
                  <a:tcPr/>
                </a:tc>
                <a:tc>
                  <a:txBody>
                    <a:bodyPr/>
                    <a:lstStyle/>
                    <a:p>
                      <a:r>
                        <a:rPr lang="en-US" sz="2000" dirty="0"/>
                        <a:t>8 months</a:t>
                      </a:r>
                      <a:endParaRPr lang="nl-BE" sz="2000" dirty="0"/>
                    </a:p>
                  </a:txBody>
                  <a:tcPr/>
                </a:tc>
                <a:extLst>
                  <a:ext uri="{0D108BD9-81ED-4DB2-BD59-A6C34878D82A}">
                    <a16:rowId xmlns:a16="http://schemas.microsoft.com/office/drawing/2014/main" val="2935567263"/>
                  </a:ext>
                </a:extLst>
              </a:tr>
              <a:tr h="370840">
                <a:tc>
                  <a:txBody>
                    <a:bodyPr/>
                    <a:lstStyle/>
                    <a:p>
                      <a:r>
                        <a:rPr lang="en-US" sz="2000" dirty="0"/>
                        <a:t>Available</a:t>
                      </a:r>
                      <a:r>
                        <a:rPr lang="en-US" sz="2000" baseline="0" dirty="0"/>
                        <a:t> </a:t>
                      </a:r>
                      <a:r>
                        <a:rPr lang="en-US" sz="2000" baseline="0" dirty="0" err="1"/>
                        <a:t>walltime</a:t>
                      </a:r>
                      <a:endParaRPr lang="nl-BE" sz="2000" dirty="0"/>
                    </a:p>
                  </a:txBody>
                  <a:tcPr/>
                </a:tc>
                <a:tc>
                  <a:txBody>
                    <a:bodyPr/>
                    <a:lstStyle/>
                    <a:p>
                      <a:r>
                        <a:rPr lang="en-US" sz="2000" dirty="0"/>
                        <a:t>1h,</a:t>
                      </a:r>
                      <a:r>
                        <a:rPr lang="en-US" sz="2000" baseline="0" dirty="0"/>
                        <a:t> 24h, 72h, 7d</a:t>
                      </a:r>
                      <a:endParaRPr lang="nl-BE" sz="2000" dirty="0"/>
                    </a:p>
                  </a:txBody>
                  <a:tcPr/>
                </a:tc>
                <a:tc>
                  <a:txBody>
                    <a:bodyPr/>
                    <a:lstStyle/>
                    <a:p>
                      <a:r>
                        <a:rPr lang="en-US" sz="2000" dirty="0"/>
                        <a:t>Max</a:t>
                      </a:r>
                      <a:r>
                        <a:rPr lang="en-US" sz="2000" baseline="0" dirty="0"/>
                        <a:t>. 3 days</a:t>
                      </a:r>
                      <a:endParaRPr lang="nl-BE" sz="2000" dirty="0"/>
                    </a:p>
                  </a:txBody>
                  <a:tcPr/>
                </a:tc>
                <a:extLst>
                  <a:ext uri="{0D108BD9-81ED-4DB2-BD59-A6C34878D82A}">
                    <a16:rowId xmlns:a16="http://schemas.microsoft.com/office/drawing/2014/main" val="3497267998"/>
                  </a:ext>
                </a:extLst>
              </a:tr>
            </a:tbl>
          </a:graphicData>
        </a:graphic>
      </p:graphicFrame>
    </p:spTree>
    <p:extLst>
      <p:ext uri="{BB962C8B-B14F-4D97-AF65-F5344CB8AC3E}">
        <p14:creationId xmlns:p14="http://schemas.microsoft.com/office/powerpoint/2010/main" val="2143725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F35D8031-C8E5-48F8-A3B6-81643B27A3AF}" type="slidenum">
              <a:rPr lang="nl-BE" smtClean="0"/>
              <a:pPr/>
              <a:t>24</a:t>
            </a:fld>
            <a:endParaRPr lang="nl-BE" dirty="0"/>
          </a:p>
        </p:txBody>
      </p:sp>
      <p:sp>
        <p:nvSpPr>
          <p:cNvPr id="2" name="Title 1"/>
          <p:cNvSpPr>
            <a:spLocks noGrp="1"/>
          </p:cNvSpPr>
          <p:nvPr>
            <p:ph type="title"/>
          </p:nvPr>
        </p:nvSpPr>
        <p:spPr>
          <a:xfrm>
            <a:off x="720000" y="188639"/>
            <a:ext cx="5015960" cy="630039"/>
          </a:xfrm>
        </p:spPr>
        <p:txBody>
          <a:bodyPr/>
          <a:lstStyle/>
          <a:p>
            <a:r>
              <a:rPr lang="en-US" dirty="0"/>
              <a:t>Tier-1 vs Tier-2</a:t>
            </a:r>
            <a:endParaRPr lang="nl-BE" dirty="0"/>
          </a:p>
        </p:txBody>
      </p:sp>
      <p:graphicFrame>
        <p:nvGraphicFramePr>
          <p:cNvPr id="5" name="Table 4"/>
          <p:cNvGraphicFramePr>
            <a:graphicFrameLocks noGrp="1"/>
          </p:cNvGraphicFramePr>
          <p:nvPr>
            <p:extLst>
              <p:ext uri="{D42A27DB-BD31-4B8C-83A1-F6EECF244321}">
                <p14:modId xmlns:p14="http://schemas.microsoft.com/office/powerpoint/2010/main" val="3132203372"/>
              </p:ext>
            </p:extLst>
          </p:nvPr>
        </p:nvGraphicFramePr>
        <p:xfrm>
          <a:off x="738015" y="908720"/>
          <a:ext cx="7560393" cy="3304540"/>
        </p:xfrm>
        <a:graphic>
          <a:graphicData uri="http://schemas.openxmlformats.org/drawingml/2006/table">
            <a:tbl>
              <a:tblPr firstRow="1" bandRow="1">
                <a:tableStyleId>{5C22544A-7EE6-4342-B048-85BDC9FD1C3A}</a:tableStyleId>
              </a:tblPr>
              <a:tblGrid>
                <a:gridCol w="2520131">
                  <a:extLst>
                    <a:ext uri="{9D8B030D-6E8A-4147-A177-3AD203B41FA5}">
                      <a16:colId xmlns:a16="http://schemas.microsoft.com/office/drawing/2014/main" val="3185403404"/>
                    </a:ext>
                  </a:extLst>
                </a:gridCol>
                <a:gridCol w="2520131">
                  <a:extLst>
                    <a:ext uri="{9D8B030D-6E8A-4147-A177-3AD203B41FA5}">
                      <a16:colId xmlns:a16="http://schemas.microsoft.com/office/drawing/2014/main" val="1028439680"/>
                    </a:ext>
                  </a:extLst>
                </a:gridCol>
                <a:gridCol w="2520131">
                  <a:extLst>
                    <a:ext uri="{9D8B030D-6E8A-4147-A177-3AD203B41FA5}">
                      <a16:colId xmlns:a16="http://schemas.microsoft.com/office/drawing/2014/main" val="2109214273"/>
                    </a:ext>
                  </a:extLst>
                </a:gridCol>
              </a:tblGrid>
              <a:tr h="370840">
                <a:tc>
                  <a:txBody>
                    <a:bodyPr/>
                    <a:lstStyle/>
                    <a:p>
                      <a:endParaRPr lang="nl-BE" dirty="0"/>
                    </a:p>
                  </a:txBody>
                  <a:tcPr/>
                </a:tc>
                <a:tc>
                  <a:txBody>
                    <a:bodyPr/>
                    <a:lstStyle/>
                    <a:p>
                      <a:pPr algn="ctr"/>
                      <a:r>
                        <a:rPr lang="en-US" dirty="0"/>
                        <a:t>Tier 2</a:t>
                      </a:r>
                      <a:endParaRPr lang="nl-BE" dirty="0"/>
                    </a:p>
                  </a:txBody>
                  <a:tcPr/>
                </a:tc>
                <a:tc>
                  <a:txBody>
                    <a:bodyPr/>
                    <a:lstStyle/>
                    <a:p>
                      <a:pPr algn="ctr"/>
                      <a:r>
                        <a:rPr lang="en-US" dirty="0"/>
                        <a:t>Tier 1</a:t>
                      </a:r>
                      <a:endParaRPr lang="nl-BE" dirty="0"/>
                    </a:p>
                  </a:txBody>
                  <a:tcPr/>
                </a:tc>
                <a:extLst>
                  <a:ext uri="{0D108BD9-81ED-4DB2-BD59-A6C34878D82A}">
                    <a16:rowId xmlns:a16="http://schemas.microsoft.com/office/drawing/2014/main" val="3864002436"/>
                  </a:ext>
                </a:extLst>
              </a:tr>
              <a:tr h="370840">
                <a:tc>
                  <a:txBody>
                    <a:bodyPr/>
                    <a:lstStyle/>
                    <a:p>
                      <a:r>
                        <a:rPr lang="en-US" dirty="0"/>
                        <a:t>Access</a:t>
                      </a:r>
                      <a:endParaRPr lang="nl-BE" dirty="0"/>
                    </a:p>
                  </a:txBody>
                  <a:tcPr/>
                </a:tc>
                <a:tc>
                  <a:txBody>
                    <a:bodyPr/>
                    <a:lstStyle/>
                    <a:p>
                      <a:r>
                        <a:rPr lang="en-US" dirty="0"/>
                        <a:t>Project Credits</a:t>
                      </a:r>
                      <a:endParaRPr lang="nl-BE" dirty="0"/>
                    </a:p>
                  </a:txBody>
                  <a:tcPr/>
                </a:tc>
                <a:tc>
                  <a:txBody>
                    <a:bodyPr/>
                    <a:lstStyle/>
                    <a:p>
                      <a:r>
                        <a:rPr lang="en-US" dirty="0"/>
                        <a:t>Panel</a:t>
                      </a:r>
                      <a:r>
                        <a:rPr lang="en-US" baseline="0" dirty="0"/>
                        <a:t> Review </a:t>
                      </a:r>
                      <a:r>
                        <a:rPr lang="en-US" baseline="30000" dirty="0"/>
                        <a:t>[1,2]</a:t>
                      </a:r>
                      <a:endParaRPr lang="nl-BE" baseline="30000" dirty="0"/>
                    </a:p>
                  </a:txBody>
                  <a:tcPr/>
                </a:tc>
                <a:extLst>
                  <a:ext uri="{0D108BD9-81ED-4DB2-BD59-A6C34878D82A}">
                    <a16:rowId xmlns:a16="http://schemas.microsoft.com/office/drawing/2014/main" val="431442059"/>
                  </a:ext>
                </a:extLst>
              </a:tr>
              <a:tr h="370840">
                <a:tc>
                  <a:txBody>
                    <a:bodyPr/>
                    <a:lstStyle/>
                    <a:p>
                      <a:r>
                        <a:rPr lang="en-US" dirty="0"/>
                        <a:t>Free Introduction Credits</a:t>
                      </a:r>
                      <a:endParaRPr lang="nl-BE" dirty="0"/>
                    </a:p>
                  </a:txBody>
                  <a:tcPr/>
                </a:tc>
                <a:tc>
                  <a:txBody>
                    <a:bodyPr/>
                    <a:lstStyle/>
                    <a:p>
                      <a:r>
                        <a:rPr lang="en-US" dirty="0"/>
                        <a:t>2,000 credits </a:t>
                      </a:r>
                      <a:r>
                        <a:rPr lang="en-US" baseline="30000" dirty="0"/>
                        <a:t>[4]</a:t>
                      </a:r>
                      <a:endParaRPr lang="nl-BE" baseline="30000" dirty="0"/>
                    </a:p>
                  </a:txBody>
                  <a:tcPr/>
                </a:tc>
                <a:tc>
                  <a:txBody>
                    <a:bodyPr/>
                    <a:lstStyle/>
                    <a:p>
                      <a:r>
                        <a:rPr lang="en-US" dirty="0"/>
                        <a:t>500 node days </a:t>
                      </a:r>
                      <a:r>
                        <a:rPr lang="en-US" baseline="30000" dirty="0"/>
                        <a:t>[2]</a:t>
                      </a:r>
                      <a:endParaRPr lang="nl-BE" baseline="30000" dirty="0"/>
                    </a:p>
                  </a:txBody>
                  <a:tcPr/>
                </a:tc>
                <a:extLst>
                  <a:ext uri="{0D108BD9-81ED-4DB2-BD59-A6C34878D82A}">
                    <a16:rowId xmlns:a16="http://schemas.microsoft.com/office/drawing/2014/main" val="1120699346"/>
                  </a:ext>
                </a:extLst>
              </a:tr>
              <a:tr h="370840">
                <a:tc>
                  <a:txBody>
                    <a:bodyPr/>
                    <a:lstStyle/>
                    <a:p>
                      <a:r>
                        <a:rPr lang="en-US" dirty="0"/>
                        <a:t>Project Credits</a:t>
                      </a:r>
                      <a:endParaRPr lang="nl-BE" dirty="0"/>
                    </a:p>
                  </a:txBody>
                  <a:tcPr/>
                </a:tc>
                <a:tc>
                  <a:txBody>
                    <a:bodyPr/>
                    <a:lstStyle/>
                    <a:p>
                      <a:r>
                        <a:rPr lang="en-US" dirty="0"/>
                        <a:t>Pay as you GO </a:t>
                      </a:r>
                      <a:r>
                        <a:rPr lang="en-US" baseline="30000" dirty="0"/>
                        <a:t>[5,6]</a:t>
                      </a:r>
                      <a:endParaRPr lang="nl-BE" baseline="30000" dirty="0"/>
                    </a:p>
                  </a:txBody>
                  <a:tcPr/>
                </a:tc>
                <a:tc>
                  <a:txBody>
                    <a:bodyPr/>
                    <a:lstStyle/>
                    <a:p>
                      <a:r>
                        <a:rPr lang="en-US" dirty="0"/>
                        <a:t>Free (if</a:t>
                      </a:r>
                      <a:r>
                        <a:rPr lang="en-US" baseline="0" dirty="0"/>
                        <a:t> approved) </a:t>
                      </a:r>
                      <a:r>
                        <a:rPr lang="en-US" baseline="30000" dirty="0"/>
                        <a:t>[3]</a:t>
                      </a:r>
                      <a:endParaRPr lang="nl-BE" baseline="30000" dirty="0"/>
                    </a:p>
                  </a:txBody>
                  <a:tcPr/>
                </a:tc>
                <a:extLst>
                  <a:ext uri="{0D108BD9-81ED-4DB2-BD59-A6C34878D82A}">
                    <a16:rowId xmlns:a16="http://schemas.microsoft.com/office/drawing/2014/main" val="1686399425"/>
                  </a:ext>
                </a:extLst>
              </a:tr>
              <a:tr h="370840">
                <a:tc>
                  <a:txBody>
                    <a:bodyPr/>
                    <a:lstStyle/>
                    <a:p>
                      <a:r>
                        <a:rPr lang="en-US" dirty="0"/>
                        <a:t>Computation Limit</a:t>
                      </a:r>
                      <a:endParaRPr lang="nl-BE" dirty="0"/>
                    </a:p>
                  </a:txBody>
                  <a:tcPr/>
                </a:tc>
                <a:tc>
                  <a:txBody>
                    <a:bodyPr/>
                    <a:lstStyle/>
                    <a:p>
                      <a:r>
                        <a:rPr lang="en-US" dirty="0"/>
                        <a:t>None</a:t>
                      </a:r>
                      <a:endParaRPr lang="nl-BE" dirty="0"/>
                    </a:p>
                  </a:txBody>
                  <a:tcPr/>
                </a:tc>
                <a:tc>
                  <a:txBody>
                    <a:bodyPr/>
                    <a:lstStyle/>
                    <a:p>
                      <a:r>
                        <a:rPr lang="en-US" dirty="0"/>
                        <a:t>500 - 5,000 node days</a:t>
                      </a:r>
                      <a:endParaRPr lang="nl-BE" dirty="0"/>
                    </a:p>
                  </a:txBody>
                  <a:tcPr/>
                </a:tc>
                <a:extLst>
                  <a:ext uri="{0D108BD9-81ED-4DB2-BD59-A6C34878D82A}">
                    <a16:rowId xmlns:a16="http://schemas.microsoft.com/office/drawing/2014/main" val="1519881173"/>
                  </a:ext>
                </a:extLst>
              </a:tr>
              <a:tr h="370840">
                <a:tc>
                  <a:txBody>
                    <a:bodyPr/>
                    <a:lstStyle/>
                    <a:p>
                      <a:r>
                        <a:rPr lang="en-US" dirty="0"/>
                        <a:t>Application deadline</a:t>
                      </a:r>
                      <a:endParaRPr lang="nl-BE" dirty="0"/>
                    </a:p>
                  </a:txBody>
                  <a:tcPr/>
                </a:tc>
                <a:tc>
                  <a:txBody>
                    <a:bodyPr/>
                    <a:lstStyle/>
                    <a:p>
                      <a:r>
                        <a:rPr lang="en-US" dirty="0"/>
                        <a:t>None</a:t>
                      </a:r>
                      <a:endParaRPr lang="nl-BE" dirty="0"/>
                    </a:p>
                  </a:txBody>
                  <a:tcPr/>
                </a:tc>
                <a:tc>
                  <a:txBody>
                    <a:bodyPr/>
                    <a:lstStyle/>
                    <a:p>
                      <a:r>
                        <a:rPr lang="en-US"/>
                        <a:t>3 </a:t>
                      </a:r>
                      <a:r>
                        <a:rPr lang="en-US" dirty="0"/>
                        <a:t>February</a:t>
                      </a:r>
                      <a:br>
                        <a:rPr lang="en-US" dirty="0"/>
                      </a:br>
                      <a:r>
                        <a:rPr lang="en-US" dirty="0"/>
                        <a:t>5 June</a:t>
                      </a:r>
                    </a:p>
                    <a:p>
                      <a:r>
                        <a:rPr lang="en-US" dirty="0"/>
                        <a:t>2 October</a:t>
                      </a:r>
                      <a:endParaRPr lang="nl-BE" dirty="0"/>
                    </a:p>
                  </a:txBody>
                  <a:tcPr/>
                </a:tc>
                <a:extLst>
                  <a:ext uri="{0D108BD9-81ED-4DB2-BD59-A6C34878D82A}">
                    <a16:rowId xmlns:a16="http://schemas.microsoft.com/office/drawing/2014/main" val="2637444434"/>
                  </a:ext>
                </a:extLst>
              </a:tr>
              <a:tr h="370840">
                <a:tc>
                  <a:txBody>
                    <a:bodyPr/>
                    <a:lstStyle/>
                    <a:p>
                      <a:r>
                        <a:rPr lang="en-US" dirty="0"/>
                        <a:t>Max. Project Duration</a:t>
                      </a:r>
                      <a:endParaRPr lang="nl-BE" dirty="0"/>
                    </a:p>
                  </a:txBody>
                  <a:tcPr/>
                </a:tc>
                <a:tc>
                  <a:txBody>
                    <a:bodyPr/>
                    <a:lstStyle/>
                    <a:p>
                      <a:r>
                        <a:rPr lang="en-US" dirty="0"/>
                        <a:t>Unlimited</a:t>
                      </a:r>
                      <a:endParaRPr lang="nl-BE" dirty="0"/>
                    </a:p>
                  </a:txBody>
                  <a:tcPr/>
                </a:tc>
                <a:tc>
                  <a:txBody>
                    <a:bodyPr/>
                    <a:lstStyle/>
                    <a:p>
                      <a:r>
                        <a:rPr lang="en-US" dirty="0"/>
                        <a:t>8 months</a:t>
                      </a:r>
                      <a:endParaRPr lang="nl-BE" dirty="0"/>
                    </a:p>
                  </a:txBody>
                  <a:tcPr/>
                </a:tc>
                <a:extLst>
                  <a:ext uri="{0D108BD9-81ED-4DB2-BD59-A6C34878D82A}">
                    <a16:rowId xmlns:a16="http://schemas.microsoft.com/office/drawing/2014/main" val="2935567263"/>
                  </a:ext>
                </a:extLst>
              </a:tr>
              <a:tr h="370840">
                <a:tc>
                  <a:txBody>
                    <a:bodyPr/>
                    <a:lstStyle/>
                    <a:p>
                      <a:r>
                        <a:rPr lang="en-US" dirty="0"/>
                        <a:t>Available</a:t>
                      </a:r>
                      <a:r>
                        <a:rPr lang="en-US" baseline="0" dirty="0"/>
                        <a:t> </a:t>
                      </a:r>
                      <a:r>
                        <a:rPr lang="en-US" baseline="0" dirty="0" err="1"/>
                        <a:t>walltime</a:t>
                      </a:r>
                      <a:endParaRPr lang="nl-BE" dirty="0"/>
                    </a:p>
                  </a:txBody>
                  <a:tcPr/>
                </a:tc>
                <a:tc>
                  <a:txBody>
                    <a:bodyPr/>
                    <a:lstStyle/>
                    <a:p>
                      <a:r>
                        <a:rPr lang="en-US" dirty="0"/>
                        <a:t>1h,</a:t>
                      </a:r>
                      <a:r>
                        <a:rPr lang="en-US" baseline="0" dirty="0"/>
                        <a:t> 24h, 72h, 7d, 21d</a:t>
                      </a:r>
                      <a:endParaRPr lang="nl-BE" dirty="0"/>
                    </a:p>
                  </a:txBody>
                  <a:tcPr/>
                </a:tc>
                <a:tc>
                  <a:txBody>
                    <a:bodyPr/>
                    <a:lstStyle/>
                    <a:p>
                      <a:r>
                        <a:rPr lang="en-US" dirty="0"/>
                        <a:t>Max</a:t>
                      </a:r>
                      <a:r>
                        <a:rPr lang="en-US" baseline="0" dirty="0"/>
                        <a:t>. 3 days</a:t>
                      </a:r>
                      <a:endParaRPr lang="nl-BE" dirty="0"/>
                    </a:p>
                  </a:txBody>
                  <a:tcPr/>
                </a:tc>
                <a:extLst>
                  <a:ext uri="{0D108BD9-81ED-4DB2-BD59-A6C34878D82A}">
                    <a16:rowId xmlns:a16="http://schemas.microsoft.com/office/drawing/2014/main" val="3497267998"/>
                  </a:ext>
                </a:extLst>
              </a:tr>
            </a:tbl>
          </a:graphicData>
        </a:graphic>
      </p:graphicFrame>
      <p:sp>
        <p:nvSpPr>
          <p:cNvPr id="6" name="TextBox 5"/>
          <p:cNvSpPr txBox="1"/>
          <p:nvPr/>
        </p:nvSpPr>
        <p:spPr>
          <a:xfrm>
            <a:off x="679626" y="4437112"/>
            <a:ext cx="7605637" cy="1569660"/>
          </a:xfrm>
          <a:prstGeom prst="rect">
            <a:avLst/>
          </a:prstGeom>
          <a:noFill/>
        </p:spPr>
        <p:txBody>
          <a:bodyPr wrap="square" rtlCol="0">
            <a:spAutoFit/>
          </a:bodyPr>
          <a:lstStyle/>
          <a:p>
            <a:pPr marL="228600" indent="-228600">
              <a:buAutoNum type="arabicPeriod"/>
            </a:pPr>
            <a:r>
              <a:rPr lang="en-US" sz="1200" dirty="0"/>
              <a:t>The TAB reviewers (international team) are appointed by FWO.</a:t>
            </a:r>
          </a:p>
          <a:p>
            <a:pPr marL="228600" indent="-228600">
              <a:buAutoNum type="arabicPeriod"/>
            </a:pPr>
            <a:r>
              <a:rPr lang="en-US" sz="1200" dirty="0"/>
              <a:t>Application form: </a:t>
            </a:r>
            <a:r>
              <a:rPr lang="nl-BE" sz="1200" dirty="0">
                <a:hlinkClick r:id="rId3"/>
              </a:rPr>
              <a:t>https://www.vscentrum.be/tier1</a:t>
            </a:r>
            <a:endParaRPr lang="nl-BE" sz="1200" dirty="0"/>
          </a:p>
          <a:p>
            <a:pPr marL="228600" indent="-228600">
              <a:buAutoNum type="arabicPeriod"/>
            </a:pPr>
            <a:r>
              <a:rPr lang="en-US" sz="1200" dirty="0"/>
              <a:t>We support your application (technicalities, scale up, configuration </a:t>
            </a:r>
            <a:r>
              <a:rPr lang="en-US" sz="1200" dirty="0" err="1"/>
              <a:t>etc</a:t>
            </a:r>
            <a:r>
              <a:rPr lang="en-US" sz="1200" dirty="0"/>
              <a:t>) if you send us your application form </a:t>
            </a:r>
            <a:r>
              <a:rPr lang="en-US" sz="1200" b="1" dirty="0"/>
              <a:t>max 1 week before</a:t>
            </a:r>
            <a:r>
              <a:rPr lang="en-US" sz="1200" dirty="0"/>
              <a:t> the cut-off deadline.</a:t>
            </a:r>
          </a:p>
          <a:p>
            <a:pPr marL="228600" indent="-228600">
              <a:buAutoNum type="arabicPeriod"/>
            </a:pPr>
            <a:r>
              <a:rPr lang="en-US" sz="1200" dirty="0"/>
              <a:t>Intro credits: </a:t>
            </a:r>
            <a:r>
              <a:rPr lang="en-US" sz="1200" dirty="0">
                <a:hlinkClick r:id="rId4"/>
              </a:rPr>
              <a:t>https://admin.kuleuven.be/icts/onderzoek/hpc/request-introduction-credits</a:t>
            </a:r>
            <a:r>
              <a:rPr lang="en-US" sz="1200" dirty="0"/>
              <a:t> </a:t>
            </a:r>
          </a:p>
          <a:p>
            <a:pPr marL="228600" indent="-228600">
              <a:buAutoNum type="arabicPeriod"/>
            </a:pPr>
            <a:r>
              <a:rPr lang="en-US" sz="1200" dirty="0"/>
              <a:t>Project credits: </a:t>
            </a:r>
            <a:r>
              <a:rPr lang="en-US" sz="1200" dirty="0">
                <a:hlinkClick r:id="rId5"/>
              </a:rPr>
              <a:t>https://icts.kuleuven.be/sc/forms/Aanvraagformulier_HPC_Credits</a:t>
            </a:r>
            <a:r>
              <a:rPr lang="en-US" sz="1200" dirty="0"/>
              <a:t> </a:t>
            </a:r>
          </a:p>
          <a:p>
            <a:pPr marL="228600" indent="-228600">
              <a:buAutoNum type="arabicPeriod"/>
            </a:pPr>
            <a:r>
              <a:rPr lang="en-US" sz="1200" dirty="0"/>
              <a:t>1,000 credits = 3.5 EURO</a:t>
            </a:r>
          </a:p>
          <a:p>
            <a:r>
              <a:rPr lang="en-US" sz="1200" dirty="0"/>
              <a:t>For all services check the ICTS service catalog: </a:t>
            </a:r>
            <a:r>
              <a:rPr lang="en-US" sz="1200" dirty="0">
                <a:hlinkClick r:id="rId6"/>
              </a:rPr>
              <a:t>https://icts.kuleuven.be/sc</a:t>
            </a:r>
            <a:r>
              <a:rPr lang="en-US" sz="1200" dirty="0"/>
              <a:t> </a:t>
            </a:r>
            <a:endParaRPr lang="nl-BE" sz="1200" dirty="0"/>
          </a:p>
        </p:txBody>
      </p:sp>
    </p:spTree>
    <p:extLst>
      <p:ext uri="{BB962C8B-B14F-4D97-AF65-F5344CB8AC3E}">
        <p14:creationId xmlns:p14="http://schemas.microsoft.com/office/powerpoint/2010/main" val="29012646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1559496" y="3789040"/>
            <a:ext cx="2896947" cy="1077218"/>
          </a:xfrm>
          <a:prstGeom prst="rect">
            <a:avLst/>
          </a:prstGeom>
          <a:noFill/>
        </p:spPr>
        <p:txBody>
          <a:bodyPr wrap="none" rtlCol="0">
            <a:spAutoFit/>
          </a:bodyPr>
          <a:lstStyle/>
          <a:p>
            <a:r>
              <a:rPr lang="en-US" sz="3200" b="1" dirty="0">
                <a:solidFill>
                  <a:schemeClr val="bg1"/>
                </a:solidFill>
                <a:ea typeface="Roboto" panose="02000000000000000000" pitchFamily="2" charset="0"/>
              </a:rPr>
              <a:t>Genius</a:t>
            </a:r>
            <a:br>
              <a:rPr lang="en-US" sz="3200" b="1" dirty="0">
                <a:solidFill>
                  <a:schemeClr val="bg1"/>
                </a:solidFill>
                <a:ea typeface="Roboto" panose="02000000000000000000" pitchFamily="2" charset="0"/>
              </a:rPr>
            </a:br>
            <a:r>
              <a:rPr lang="en-US" sz="1600" b="1" dirty="0" err="1">
                <a:solidFill>
                  <a:schemeClr val="bg1"/>
                </a:solidFill>
                <a:ea typeface="Roboto" panose="02000000000000000000" pitchFamily="2" charset="0"/>
              </a:rPr>
              <a:t>SkyLake</a:t>
            </a:r>
            <a:r>
              <a:rPr lang="en-US" sz="1600" b="1" dirty="0">
                <a:solidFill>
                  <a:schemeClr val="bg1"/>
                </a:solidFill>
                <a:ea typeface="Roboto" panose="02000000000000000000" pitchFamily="2" charset="0"/>
              </a:rPr>
              <a:t> (since 8/2018)</a:t>
            </a:r>
            <a:br>
              <a:rPr lang="en-US" sz="1600" b="1" dirty="0">
                <a:solidFill>
                  <a:schemeClr val="bg1"/>
                </a:solidFill>
                <a:ea typeface="Roboto" panose="02000000000000000000" pitchFamily="2" charset="0"/>
              </a:rPr>
            </a:br>
            <a:r>
              <a:rPr lang="en-US" sz="1600" b="1" dirty="0" err="1">
                <a:solidFill>
                  <a:schemeClr val="bg1"/>
                </a:solidFill>
                <a:ea typeface="Roboto" panose="02000000000000000000" pitchFamily="2" charset="0"/>
              </a:rPr>
              <a:t>CascadeLake</a:t>
            </a:r>
            <a:r>
              <a:rPr lang="en-US" sz="1600" b="1" dirty="0">
                <a:solidFill>
                  <a:schemeClr val="bg1"/>
                </a:solidFill>
                <a:ea typeface="Roboto" panose="02000000000000000000" pitchFamily="2" charset="0"/>
              </a:rPr>
              <a:t> (since 1/2020)</a:t>
            </a:r>
          </a:p>
        </p:txBody>
      </p:sp>
      <p:sp>
        <p:nvSpPr>
          <p:cNvPr id="6" name="Slide Number Placeholder 5"/>
          <p:cNvSpPr>
            <a:spLocks noGrp="1"/>
          </p:cNvSpPr>
          <p:nvPr>
            <p:ph type="sldNum" sz="quarter" idx="12"/>
          </p:nvPr>
        </p:nvSpPr>
        <p:spPr/>
        <p:txBody>
          <a:bodyPr/>
          <a:lstStyle/>
          <a:p>
            <a:fld id="{A2912448-FEEC-49E8-9588-2DF1F90D57C2}" type="slidenum">
              <a:rPr lang="en-US" smtClean="0"/>
              <a:t>25</a:t>
            </a:fld>
            <a:endParaRPr lang="en-US"/>
          </a:p>
        </p:txBody>
      </p:sp>
    </p:spTree>
    <p:extLst>
      <p:ext uri="{BB962C8B-B14F-4D97-AF65-F5344CB8AC3E}">
        <p14:creationId xmlns:p14="http://schemas.microsoft.com/office/powerpoint/2010/main" val="104955561"/>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35D8031-C8E5-48F8-A3B6-81643B27A3AF}" type="slidenum">
              <a:rPr lang="nl-BE" smtClean="0"/>
              <a:pPr/>
              <a:t>26</a:t>
            </a:fld>
            <a:endParaRPr lang="nl-BE" dirty="0"/>
          </a:p>
        </p:txBody>
      </p:sp>
      <p:sp>
        <p:nvSpPr>
          <p:cNvPr id="2" name="Title 1"/>
          <p:cNvSpPr>
            <a:spLocks noGrp="1"/>
          </p:cNvSpPr>
          <p:nvPr>
            <p:ph type="title"/>
          </p:nvPr>
        </p:nvSpPr>
        <p:spPr>
          <a:xfrm>
            <a:off x="2064000" y="180000"/>
            <a:ext cx="8334000" cy="584704"/>
          </a:xfrm>
        </p:spPr>
        <p:txBody>
          <a:bodyPr/>
          <a:lstStyle/>
          <a:p>
            <a:r>
              <a:rPr lang="en-US" dirty="0"/>
              <a:t>Tier-2 Cluster: Genius</a:t>
            </a:r>
          </a:p>
        </p:txBody>
      </p:sp>
      <p:graphicFrame>
        <p:nvGraphicFramePr>
          <p:cNvPr id="6" name="Table 5"/>
          <p:cNvGraphicFramePr>
            <a:graphicFrameLocks noGrp="1"/>
          </p:cNvGraphicFramePr>
          <p:nvPr>
            <p:extLst>
              <p:ext uri="{D42A27DB-BD31-4B8C-83A1-F6EECF244321}">
                <p14:modId xmlns:p14="http://schemas.microsoft.com/office/powerpoint/2010/main" val="1971734443"/>
              </p:ext>
            </p:extLst>
          </p:nvPr>
        </p:nvGraphicFramePr>
        <p:xfrm>
          <a:off x="1703513" y="1124744"/>
          <a:ext cx="8784974" cy="4765490"/>
        </p:xfrm>
        <a:graphic>
          <a:graphicData uri="http://schemas.openxmlformats.org/drawingml/2006/table">
            <a:tbl>
              <a:tblPr>
                <a:tableStyleId>{5C22544A-7EE6-4342-B048-85BDC9FD1C3A}</a:tableStyleId>
              </a:tblPr>
              <a:tblGrid>
                <a:gridCol w="1584175">
                  <a:extLst>
                    <a:ext uri="{9D8B030D-6E8A-4147-A177-3AD203B41FA5}">
                      <a16:colId xmlns:a16="http://schemas.microsoft.com/office/drawing/2014/main" val="1052959117"/>
                    </a:ext>
                  </a:extLst>
                </a:gridCol>
                <a:gridCol w="1584176">
                  <a:extLst>
                    <a:ext uri="{9D8B030D-6E8A-4147-A177-3AD203B41FA5}">
                      <a16:colId xmlns:a16="http://schemas.microsoft.com/office/drawing/2014/main" val="44479686"/>
                    </a:ext>
                  </a:extLst>
                </a:gridCol>
                <a:gridCol w="1152128">
                  <a:extLst>
                    <a:ext uri="{9D8B030D-6E8A-4147-A177-3AD203B41FA5}">
                      <a16:colId xmlns:a16="http://schemas.microsoft.com/office/drawing/2014/main" val="2052409996"/>
                    </a:ext>
                  </a:extLst>
                </a:gridCol>
                <a:gridCol w="1008112">
                  <a:extLst>
                    <a:ext uri="{9D8B030D-6E8A-4147-A177-3AD203B41FA5}">
                      <a16:colId xmlns:a16="http://schemas.microsoft.com/office/drawing/2014/main" val="2291407436"/>
                    </a:ext>
                  </a:extLst>
                </a:gridCol>
                <a:gridCol w="1152128">
                  <a:extLst>
                    <a:ext uri="{9D8B030D-6E8A-4147-A177-3AD203B41FA5}">
                      <a16:colId xmlns:a16="http://schemas.microsoft.com/office/drawing/2014/main" val="4190090989"/>
                    </a:ext>
                  </a:extLst>
                </a:gridCol>
                <a:gridCol w="1296144">
                  <a:extLst>
                    <a:ext uri="{9D8B030D-6E8A-4147-A177-3AD203B41FA5}">
                      <a16:colId xmlns:a16="http://schemas.microsoft.com/office/drawing/2014/main" val="2578423654"/>
                    </a:ext>
                  </a:extLst>
                </a:gridCol>
                <a:gridCol w="1008111">
                  <a:extLst>
                    <a:ext uri="{9D8B030D-6E8A-4147-A177-3AD203B41FA5}">
                      <a16:colId xmlns:a16="http://schemas.microsoft.com/office/drawing/2014/main" val="3999970807"/>
                    </a:ext>
                  </a:extLst>
                </a:gridCol>
              </a:tblGrid>
              <a:tr h="597601">
                <a:tc>
                  <a:txBody>
                    <a:bodyPr/>
                    <a:lstStyle/>
                    <a:p>
                      <a:pPr algn="ctr" fontAlgn="b"/>
                      <a:r>
                        <a:rPr lang="en-US" sz="1800" b="1" u="none" strike="noStrike" dirty="0">
                          <a:effectLst/>
                        </a:rPr>
                        <a:t>Type of node</a:t>
                      </a:r>
                      <a:endParaRPr lang="en-US" sz="1800" b="1" i="0" u="none" strike="noStrike" dirty="0">
                        <a:solidFill>
                          <a:srgbClr val="000000"/>
                        </a:solidFill>
                        <a:effectLst/>
                        <a:latin typeface="Calibri" panose="020F0502020204030204" pitchFamily="34" charset="0"/>
                      </a:endParaRPr>
                    </a:p>
                  </a:txBody>
                  <a:tcPr marL="9525" marR="9525" marT="9525" marB="0" anchor="ctr">
                    <a:solidFill>
                      <a:schemeClr val="accent1">
                        <a:lumMod val="60000"/>
                        <a:lumOff val="40000"/>
                      </a:schemeClr>
                    </a:solidFill>
                  </a:tcPr>
                </a:tc>
                <a:tc>
                  <a:txBody>
                    <a:bodyPr/>
                    <a:lstStyle/>
                    <a:p>
                      <a:pPr algn="ctr" fontAlgn="b"/>
                      <a:r>
                        <a:rPr lang="en-US" sz="1800" b="1" u="none" strike="noStrike" dirty="0">
                          <a:effectLst/>
                        </a:rPr>
                        <a:t>CPU type</a:t>
                      </a:r>
                      <a:endParaRPr lang="en-US" sz="1800" b="1" i="0" u="none" strike="noStrike" dirty="0">
                        <a:solidFill>
                          <a:srgbClr val="000000"/>
                        </a:solidFill>
                        <a:effectLst/>
                        <a:latin typeface="Calibri" panose="020F0502020204030204" pitchFamily="34" charset="0"/>
                      </a:endParaRPr>
                    </a:p>
                  </a:txBody>
                  <a:tcPr marL="9525" marR="9525" marT="9525" marB="0" anchor="ctr">
                    <a:solidFill>
                      <a:schemeClr val="accent1">
                        <a:lumMod val="60000"/>
                        <a:lumOff val="40000"/>
                      </a:schemeClr>
                    </a:solidFill>
                  </a:tcPr>
                </a:tc>
                <a:tc>
                  <a:txBody>
                    <a:bodyPr/>
                    <a:lstStyle/>
                    <a:p>
                      <a:pPr algn="ctr" fontAlgn="b"/>
                      <a:r>
                        <a:rPr lang="en-US" sz="1800" b="1" u="none" strike="noStrike" dirty="0">
                          <a:effectLst/>
                        </a:rPr>
                        <a:t>Inter-connect</a:t>
                      </a:r>
                      <a:endParaRPr lang="en-US" sz="1800" b="1" i="0" u="none" strike="noStrike" dirty="0">
                        <a:solidFill>
                          <a:srgbClr val="000000"/>
                        </a:solidFill>
                        <a:effectLst/>
                        <a:latin typeface="Calibri" panose="020F0502020204030204" pitchFamily="34" charset="0"/>
                      </a:endParaRPr>
                    </a:p>
                  </a:txBody>
                  <a:tcPr marL="9525" marR="9525" marT="9525" marB="0" anchor="ctr">
                    <a:solidFill>
                      <a:schemeClr val="accent1">
                        <a:lumMod val="60000"/>
                        <a:lumOff val="40000"/>
                      </a:schemeClr>
                    </a:solidFill>
                  </a:tcPr>
                </a:tc>
                <a:tc>
                  <a:txBody>
                    <a:bodyPr/>
                    <a:lstStyle/>
                    <a:p>
                      <a:pPr algn="ctr" fontAlgn="b"/>
                      <a:r>
                        <a:rPr lang="en-US" sz="1800" b="1" u="none" strike="noStrike" dirty="0">
                          <a:effectLst/>
                        </a:rPr>
                        <a:t># cores</a:t>
                      </a:r>
                      <a:endParaRPr lang="en-US" sz="1800" b="1" i="0" u="none" strike="noStrike" dirty="0">
                        <a:solidFill>
                          <a:srgbClr val="000000"/>
                        </a:solidFill>
                        <a:effectLst/>
                        <a:latin typeface="Calibri" panose="020F0502020204030204" pitchFamily="34" charset="0"/>
                      </a:endParaRPr>
                    </a:p>
                  </a:txBody>
                  <a:tcPr marL="9525" marR="9525" marT="9525" marB="0" anchor="ctr">
                    <a:solidFill>
                      <a:schemeClr val="accent1">
                        <a:lumMod val="60000"/>
                        <a:lumOff val="40000"/>
                      </a:schemeClr>
                    </a:solidFill>
                  </a:tcPr>
                </a:tc>
                <a:tc>
                  <a:txBody>
                    <a:bodyPr/>
                    <a:lstStyle/>
                    <a:p>
                      <a:pPr algn="ctr" fontAlgn="b"/>
                      <a:r>
                        <a:rPr lang="en-US" sz="1800" b="1" u="none" strike="noStrike" dirty="0">
                          <a:effectLst/>
                        </a:rPr>
                        <a:t>installed mem</a:t>
                      </a:r>
                      <a:endParaRPr lang="en-US" sz="1800" b="1" i="0" u="none" strike="noStrike" dirty="0">
                        <a:solidFill>
                          <a:srgbClr val="000000"/>
                        </a:solidFill>
                        <a:effectLst/>
                        <a:latin typeface="Calibri" panose="020F0502020204030204" pitchFamily="34" charset="0"/>
                      </a:endParaRPr>
                    </a:p>
                  </a:txBody>
                  <a:tcPr marL="9525" marR="9525" marT="9525" marB="0" anchor="ctr">
                    <a:solidFill>
                      <a:schemeClr val="accent1">
                        <a:lumMod val="60000"/>
                        <a:lumOff val="40000"/>
                      </a:schemeClr>
                    </a:solidFill>
                  </a:tcPr>
                </a:tc>
                <a:tc>
                  <a:txBody>
                    <a:bodyPr/>
                    <a:lstStyle/>
                    <a:p>
                      <a:pPr algn="ctr" fontAlgn="b"/>
                      <a:r>
                        <a:rPr lang="en-US" sz="1800" b="1" u="none" strike="noStrike" dirty="0">
                          <a:effectLst/>
                        </a:rPr>
                        <a:t>local discs</a:t>
                      </a:r>
                      <a:endParaRPr lang="en-US" sz="1800" b="1" i="0" u="none" strike="noStrike" dirty="0">
                        <a:solidFill>
                          <a:srgbClr val="000000"/>
                        </a:solidFill>
                        <a:effectLst/>
                        <a:latin typeface="Calibri" panose="020F0502020204030204" pitchFamily="34" charset="0"/>
                      </a:endParaRPr>
                    </a:p>
                  </a:txBody>
                  <a:tcPr marL="9525" marR="9525" marT="9525" marB="0" anchor="ctr">
                    <a:solidFill>
                      <a:schemeClr val="accent1">
                        <a:lumMod val="60000"/>
                        <a:lumOff val="40000"/>
                      </a:schemeClr>
                    </a:solidFill>
                  </a:tcPr>
                </a:tc>
                <a:tc>
                  <a:txBody>
                    <a:bodyPr/>
                    <a:lstStyle/>
                    <a:p>
                      <a:pPr algn="ctr" fontAlgn="b"/>
                      <a:r>
                        <a:rPr lang="en-US" sz="1800" b="1" u="none" strike="noStrike" dirty="0">
                          <a:effectLst/>
                        </a:rPr>
                        <a:t># nodes</a:t>
                      </a:r>
                      <a:endParaRPr lang="en-US" sz="1800" b="1" i="0" u="none" strike="noStrike" dirty="0">
                        <a:solidFill>
                          <a:srgbClr val="000000"/>
                        </a:solidFill>
                        <a:effectLst/>
                        <a:latin typeface="Calibri" panose="020F0502020204030204" pitchFamily="34" charset="0"/>
                      </a:endParaRPr>
                    </a:p>
                  </a:txBody>
                  <a:tcPr marL="9525" marR="9525" marT="9525" marB="0" anchor="ctr">
                    <a:solidFill>
                      <a:schemeClr val="accent1">
                        <a:lumMod val="60000"/>
                        <a:lumOff val="40000"/>
                      </a:schemeClr>
                    </a:solidFill>
                  </a:tcPr>
                </a:tc>
                <a:extLst>
                  <a:ext uri="{0D108BD9-81ED-4DB2-BD59-A6C34878D82A}">
                    <a16:rowId xmlns:a16="http://schemas.microsoft.com/office/drawing/2014/main" val="550517197"/>
                  </a:ext>
                </a:extLst>
              </a:tr>
              <a:tr h="495249">
                <a:tc>
                  <a:txBody>
                    <a:bodyPr/>
                    <a:lstStyle/>
                    <a:p>
                      <a:pPr algn="ctr" fontAlgn="b"/>
                      <a:r>
                        <a:rPr lang="en-US" sz="1800" u="none" strike="noStrike" dirty="0" err="1">
                          <a:effectLst/>
                        </a:rPr>
                        <a:t>SkyLake</a:t>
                      </a:r>
                      <a:endParaRPr lang="en-US"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u="none" strike="noStrike" dirty="0">
                          <a:effectLst/>
                        </a:rPr>
                        <a:t>Xeon 6140</a:t>
                      </a:r>
                      <a:endParaRPr lang="en-US"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u="none" strike="noStrike" dirty="0">
                          <a:effectLst/>
                        </a:rPr>
                        <a:t>IB-EDR</a:t>
                      </a:r>
                      <a:endParaRPr lang="en-US"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1" u="none" strike="noStrike" dirty="0">
                          <a:effectLst/>
                        </a:rPr>
                        <a:t>36</a:t>
                      </a:r>
                      <a:endParaRPr lang="en-US" sz="18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1" u="none" strike="noStrike" dirty="0">
                          <a:effectLst/>
                        </a:rPr>
                        <a:t>192 GB</a:t>
                      </a:r>
                      <a:endParaRPr lang="en-US" sz="18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u="none" strike="noStrike" dirty="0">
                          <a:effectLst/>
                        </a:rPr>
                        <a:t>800 GB</a:t>
                      </a:r>
                      <a:endParaRPr lang="en-US"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1" u="none" strike="noStrike" dirty="0">
                          <a:effectLst/>
                        </a:rPr>
                        <a:t>86</a:t>
                      </a:r>
                      <a:endParaRPr lang="en-US" sz="1800" b="1"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502300702"/>
                  </a:ext>
                </a:extLst>
              </a:tr>
              <a:tr h="597601">
                <a:tc>
                  <a:txBody>
                    <a:bodyPr/>
                    <a:lstStyle/>
                    <a:p>
                      <a:pPr algn="ctr" fontAlgn="b"/>
                      <a:r>
                        <a:rPr lang="en-US" sz="1800" u="none" strike="noStrike" dirty="0" err="1">
                          <a:effectLst/>
                        </a:rPr>
                        <a:t>SkyLake</a:t>
                      </a:r>
                      <a:endParaRPr lang="en-US" sz="1800" u="none" strike="noStrike" dirty="0">
                        <a:effectLst/>
                      </a:endParaRPr>
                    </a:p>
                    <a:p>
                      <a:pPr algn="ctr" fontAlgn="b"/>
                      <a:r>
                        <a:rPr lang="en-US" sz="1800" b="1" u="none" strike="noStrike" dirty="0">
                          <a:effectLst/>
                        </a:rPr>
                        <a:t>large mem</a:t>
                      </a:r>
                      <a:endParaRPr lang="en-US" sz="18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u="none" strike="noStrike">
                          <a:effectLst/>
                        </a:rPr>
                        <a:t>Xeon 6140</a:t>
                      </a:r>
                      <a:endParaRPr lang="en-US" sz="18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u="none" strike="noStrike" dirty="0">
                          <a:effectLst/>
                        </a:rPr>
                        <a:t>IB-EDR</a:t>
                      </a:r>
                      <a:endParaRPr lang="en-US"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1" u="none" strike="noStrike" dirty="0">
                          <a:effectLst/>
                        </a:rPr>
                        <a:t>36</a:t>
                      </a:r>
                      <a:endParaRPr lang="en-US" sz="18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1" u="none" strike="noStrike" dirty="0">
                          <a:effectLst/>
                        </a:rPr>
                        <a:t>768 GB</a:t>
                      </a:r>
                      <a:endParaRPr lang="en-US" sz="18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u="none" strike="noStrike" dirty="0">
                          <a:effectLst/>
                        </a:rPr>
                        <a:t>800 GB</a:t>
                      </a:r>
                      <a:endParaRPr lang="en-US"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1" u="none" strike="noStrike" dirty="0">
                          <a:effectLst/>
                        </a:rPr>
                        <a:t>10</a:t>
                      </a:r>
                      <a:endParaRPr lang="en-US" sz="1800" b="1"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881392732"/>
                  </a:ext>
                </a:extLst>
              </a:tr>
              <a:tr h="74751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800" u="none" strike="noStrike" dirty="0" err="1">
                          <a:effectLst/>
                        </a:rPr>
                        <a:t>SkyLake</a:t>
                      </a:r>
                      <a:endParaRPr lang="en-US" sz="1800" u="none" strike="noStrike" dirty="0">
                        <a:effectLst/>
                      </a:endParaRPr>
                    </a:p>
                    <a:p>
                      <a:pPr marL="0" marR="0" lvl="0" indent="0" algn="ctr" defTabSz="914400" rtl="0" eaLnBrk="1" fontAlgn="b" latinLnBrk="0" hangingPunct="1">
                        <a:lnSpc>
                          <a:spcPct val="100000"/>
                        </a:lnSpc>
                        <a:spcBef>
                          <a:spcPts val="0"/>
                        </a:spcBef>
                        <a:spcAft>
                          <a:spcPts val="0"/>
                        </a:spcAft>
                        <a:buClrTx/>
                        <a:buSzTx/>
                        <a:buFontTx/>
                        <a:buNone/>
                        <a:tabLst/>
                        <a:defRPr/>
                      </a:pPr>
                      <a:r>
                        <a:rPr lang="en-US" sz="1800" b="1" u="none" strike="noStrike" dirty="0">
                          <a:effectLst/>
                        </a:rPr>
                        <a:t>GPU</a:t>
                      </a:r>
                      <a:endParaRPr lang="en-US" sz="18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u="none" strike="noStrike" dirty="0">
                          <a:effectLst/>
                        </a:rPr>
                        <a:t>Xeon 6140</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1800" b="1" u="none" strike="noStrike" dirty="0">
                          <a:effectLst/>
                        </a:rPr>
                        <a:t>4xP100</a:t>
                      </a:r>
                      <a:r>
                        <a:rPr lang="en-US" sz="1800" u="none" strike="noStrike" dirty="0">
                          <a:effectLst/>
                        </a:rPr>
                        <a:t> SXM2</a:t>
                      </a:r>
                      <a:endParaRPr lang="en-US" sz="1800" b="0" i="0" u="none" strike="noStrike" dirty="0">
                        <a:solidFill>
                          <a:srgbClr val="000000"/>
                        </a:solidFill>
                        <a:effectLst/>
                        <a:latin typeface="Calibri" panose="020F0502020204030204" pitchFamily="34" charset="0"/>
                      </a:endParaRPr>
                    </a:p>
                    <a:p>
                      <a:pPr algn="ctr" fontAlgn="b"/>
                      <a:endParaRPr lang="en-US"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u="none" strike="noStrike">
                          <a:effectLst/>
                        </a:rPr>
                        <a:t>IB-EDR</a:t>
                      </a:r>
                      <a:endParaRPr lang="en-US" sz="18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1" u="none" strike="noStrike" dirty="0">
                          <a:effectLst/>
                        </a:rPr>
                        <a:t>36</a:t>
                      </a:r>
                      <a:endParaRPr lang="en-US" sz="18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1" u="none" strike="noStrike" dirty="0">
                          <a:effectLst/>
                        </a:rPr>
                        <a:t>192 GB</a:t>
                      </a:r>
                      <a:endParaRPr lang="en-US" sz="18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u="none" strike="noStrike" dirty="0">
                          <a:effectLst/>
                        </a:rPr>
                        <a:t>800 GB</a:t>
                      </a:r>
                      <a:endParaRPr lang="en-US"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1" u="none" strike="noStrike" dirty="0">
                          <a:effectLst/>
                        </a:rPr>
                        <a:t>20</a:t>
                      </a:r>
                      <a:endParaRPr lang="en-US" sz="1800" b="1"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304480439"/>
                  </a:ext>
                </a:extLst>
              </a:tr>
              <a:tr h="74751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800" b="0" i="0" u="none" strike="noStrike" dirty="0" err="1">
                          <a:solidFill>
                            <a:schemeClr val="tx1"/>
                          </a:solidFill>
                          <a:effectLst/>
                          <a:latin typeface="+mn-lt"/>
                        </a:rPr>
                        <a:t>CascadeLake</a:t>
                      </a:r>
                      <a:endParaRPr lang="en-US" sz="1800" b="0" i="0" u="none" strike="noStrike" dirty="0">
                        <a:solidFill>
                          <a:schemeClr val="tx1"/>
                        </a:solidFill>
                        <a:effectLst/>
                        <a:latin typeface="+mn-lt"/>
                      </a:endParaRPr>
                    </a:p>
                  </a:txBody>
                  <a:tcPr marL="9525" marR="9525" marT="9525" marB="0" anchor="ctr"/>
                </a:tc>
                <a:tc>
                  <a:txBody>
                    <a:bodyPr/>
                    <a:lstStyle/>
                    <a:p>
                      <a:pPr algn="ctr" fontAlgn="b"/>
                      <a:r>
                        <a:rPr lang="en-US" sz="1800" b="0" i="0" u="none" strike="noStrike" dirty="0">
                          <a:solidFill>
                            <a:schemeClr val="tx1"/>
                          </a:solidFill>
                          <a:effectLst/>
                          <a:latin typeface="+mn-lt"/>
                        </a:rPr>
                        <a:t>Gold 6240</a:t>
                      </a:r>
                    </a:p>
                  </a:txBody>
                  <a:tcPr marL="9525" marR="9525" marT="9525" marB="0" anchor="ctr"/>
                </a:tc>
                <a:tc>
                  <a:txBody>
                    <a:bodyPr/>
                    <a:lstStyle/>
                    <a:p>
                      <a:pPr algn="ctr" fontAlgn="b"/>
                      <a:r>
                        <a:rPr lang="en-US" sz="1800" b="0" i="0" u="none" strike="noStrike" dirty="0">
                          <a:solidFill>
                            <a:schemeClr val="tx1"/>
                          </a:solidFill>
                          <a:effectLst/>
                          <a:latin typeface="+mn-lt"/>
                        </a:rPr>
                        <a:t>IB-EDR</a:t>
                      </a:r>
                    </a:p>
                  </a:txBody>
                  <a:tcPr marL="9525" marR="9525" marT="9525" marB="0" anchor="ctr"/>
                </a:tc>
                <a:tc>
                  <a:txBody>
                    <a:bodyPr/>
                    <a:lstStyle/>
                    <a:p>
                      <a:pPr algn="ctr" fontAlgn="b"/>
                      <a:r>
                        <a:rPr lang="en-US" sz="1800" b="1" i="0" u="none" strike="noStrike" dirty="0">
                          <a:solidFill>
                            <a:schemeClr val="tx1"/>
                          </a:solidFill>
                          <a:effectLst/>
                          <a:latin typeface="+mn-lt"/>
                        </a:rPr>
                        <a:t>36</a:t>
                      </a:r>
                    </a:p>
                  </a:txBody>
                  <a:tcPr marL="9525" marR="9525" marT="9525" marB="0" anchor="ctr"/>
                </a:tc>
                <a:tc>
                  <a:txBody>
                    <a:bodyPr/>
                    <a:lstStyle/>
                    <a:p>
                      <a:pPr algn="ctr" fontAlgn="b"/>
                      <a:r>
                        <a:rPr lang="en-US" sz="1800" b="1" i="0" u="none" strike="noStrike" dirty="0">
                          <a:solidFill>
                            <a:schemeClr val="tx1"/>
                          </a:solidFill>
                          <a:effectLst/>
                          <a:latin typeface="+mn-lt"/>
                        </a:rPr>
                        <a:t>192 GB</a:t>
                      </a:r>
                    </a:p>
                  </a:txBody>
                  <a:tcPr marL="9525" marR="9525" marT="9525" marB="0" anchor="ctr"/>
                </a:tc>
                <a:tc>
                  <a:txBody>
                    <a:bodyPr/>
                    <a:lstStyle/>
                    <a:p>
                      <a:pPr algn="ctr" fontAlgn="b"/>
                      <a:r>
                        <a:rPr lang="en-US" sz="1800" b="0" i="0" u="none" strike="noStrike" dirty="0">
                          <a:solidFill>
                            <a:schemeClr val="tx1"/>
                          </a:solidFill>
                          <a:effectLst/>
                          <a:latin typeface="+mn-lt"/>
                        </a:rPr>
                        <a:t>800 GB</a:t>
                      </a:r>
                    </a:p>
                  </a:txBody>
                  <a:tcPr marL="9525" marR="9525" marT="9525" marB="0" anchor="ctr"/>
                </a:tc>
                <a:tc>
                  <a:txBody>
                    <a:bodyPr/>
                    <a:lstStyle/>
                    <a:p>
                      <a:pPr algn="ctr" fontAlgn="b"/>
                      <a:r>
                        <a:rPr lang="en-US" sz="1800" b="1" i="0" u="none" strike="noStrike" dirty="0">
                          <a:solidFill>
                            <a:schemeClr val="tx1"/>
                          </a:solidFill>
                          <a:effectLst/>
                          <a:latin typeface="+mn-lt"/>
                        </a:rPr>
                        <a:t>120</a:t>
                      </a:r>
                    </a:p>
                  </a:txBody>
                  <a:tcPr marL="9525" marR="9525" marT="9525" marB="0" anchor="ctr"/>
                </a:tc>
                <a:extLst>
                  <a:ext uri="{0D108BD9-81ED-4DB2-BD59-A6C34878D82A}">
                    <a16:rowId xmlns:a16="http://schemas.microsoft.com/office/drawing/2014/main" val="2658313155"/>
                  </a:ext>
                </a:extLst>
              </a:tr>
              <a:tr h="74751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800" b="0" i="0" u="none" strike="noStrike" dirty="0" err="1">
                          <a:solidFill>
                            <a:schemeClr val="tx1"/>
                          </a:solidFill>
                          <a:effectLst/>
                          <a:latin typeface="+mn-lt"/>
                        </a:rPr>
                        <a:t>CascadeLake</a:t>
                      </a:r>
                      <a:br>
                        <a:rPr lang="en-US" sz="1800" b="0" i="0" u="none" strike="noStrike" dirty="0">
                          <a:solidFill>
                            <a:schemeClr val="tx1"/>
                          </a:solidFill>
                          <a:effectLst/>
                          <a:latin typeface="+mn-lt"/>
                        </a:rPr>
                      </a:br>
                      <a:r>
                        <a:rPr lang="en-US" sz="1800" b="1" i="0" u="none" strike="noStrike" dirty="0">
                          <a:solidFill>
                            <a:schemeClr val="tx1"/>
                          </a:solidFill>
                          <a:effectLst/>
                          <a:latin typeface="+mn-lt"/>
                        </a:rPr>
                        <a:t>GPU</a:t>
                      </a:r>
                    </a:p>
                  </a:txBody>
                  <a:tcPr marL="9525" marR="9525" marT="9525" marB="0" anchor="ctr"/>
                </a:tc>
                <a:tc>
                  <a:txBody>
                    <a:bodyPr/>
                    <a:lstStyle/>
                    <a:p>
                      <a:pPr algn="ctr" fontAlgn="b"/>
                      <a:r>
                        <a:rPr lang="en-US" sz="1800" b="0" i="0" u="none" strike="noStrike" dirty="0">
                          <a:solidFill>
                            <a:schemeClr val="tx1"/>
                          </a:solidFill>
                          <a:effectLst/>
                          <a:latin typeface="+mn-lt"/>
                        </a:rPr>
                        <a:t>Gold 6240</a:t>
                      </a:r>
                      <a:br>
                        <a:rPr lang="en-US" sz="1800" b="0" i="0" u="none" strike="noStrike" dirty="0">
                          <a:solidFill>
                            <a:schemeClr val="tx1"/>
                          </a:solidFill>
                          <a:effectLst/>
                          <a:latin typeface="+mn-lt"/>
                        </a:rPr>
                      </a:br>
                      <a:r>
                        <a:rPr lang="en-US" sz="1800" b="1" i="0" u="none" strike="noStrike" dirty="0">
                          <a:solidFill>
                            <a:schemeClr val="tx1"/>
                          </a:solidFill>
                          <a:effectLst/>
                          <a:latin typeface="+mn-lt"/>
                        </a:rPr>
                        <a:t>8xV100 </a:t>
                      </a:r>
                      <a:r>
                        <a:rPr lang="en-US" sz="1800" b="0" i="0" u="none" strike="noStrike" dirty="0">
                          <a:solidFill>
                            <a:schemeClr val="tx1"/>
                          </a:solidFill>
                          <a:effectLst/>
                          <a:latin typeface="+mn-lt"/>
                        </a:rPr>
                        <a:t>SMX2</a:t>
                      </a:r>
                    </a:p>
                  </a:txBody>
                  <a:tcPr marL="9525" marR="9525" marT="9525" marB="0" anchor="ctr"/>
                </a:tc>
                <a:tc>
                  <a:txBody>
                    <a:bodyPr/>
                    <a:lstStyle/>
                    <a:p>
                      <a:pPr algn="ctr" fontAlgn="b"/>
                      <a:r>
                        <a:rPr lang="en-US" sz="1800" b="0" i="0" u="none" strike="noStrike" dirty="0">
                          <a:solidFill>
                            <a:schemeClr val="tx1"/>
                          </a:solidFill>
                          <a:effectLst/>
                          <a:latin typeface="+mn-lt"/>
                        </a:rPr>
                        <a:t>IB-EDR</a:t>
                      </a:r>
                    </a:p>
                  </a:txBody>
                  <a:tcPr marL="9525" marR="9525" marT="9525" marB="0" anchor="ctr"/>
                </a:tc>
                <a:tc>
                  <a:txBody>
                    <a:bodyPr/>
                    <a:lstStyle/>
                    <a:p>
                      <a:pPr algn="ctr" fontAlgn="b"/>
                      <a:r>
                        <a:rPr lang="en-US" sz="1800" b="1" i="0" u="none" strike="noStrike" dirty="0">
                          <a:solidFill>
                            <a:schemeClr val="tx1"/>
                          </a:solidFill>
                          <a:effectLst/>
                          <a:latin typeface="+mn-lt"/>
                        </a:rPr>
                        <a:t>36</a:t>
                      </a:r>
                    </a:p>
                  </a:txBody>
                  <a:tcPr marL="9525" marR="9525" marT="9525" marB="0" anchor="ctr"/>
                </a:tc>
                <a:tc>
                  <a:txBody>
                    <a:bodyPr/>
                    <a:lstStyle/>
                    <a:p>
                      <a:pPr algn="ctr" fontAlgn="b"/>
                      <a:r>
                        <a:rPr lang="en-US" sz="1800" b="1" i="0" u="none" strike="noStrike" baseline="0" dirty="0">
                          <a:solidFill>
                            <a:schemeClr val="tx1"/>
                          </a:solidFill>
                          <a:effectLst/>
                          <a:latin typeface="+mn-lt"/>
                        </a:rPr>
                        <a:t>768 GB</a:t>
                      </a:r>
                      <a:endParaRPr lang="en-US" sz="1800" b="1" i="0" u="none" strike="noStrike" dirty="0">
                        <a:solidFill>
                          <a:schemeClr val="tx1"/>
                        </a:solidFill>
                        <a:effectLst/>
                        <a:latin typeface="+mn-lt"/>
                      </a:endParaRPr>
                    </a:p>
                  </a:txBody>
                  <a:tcPr marL="9525" marR="9525" marT="9525" marB="0" anchor="ctr"/>
                </a:tc>
                <a:tc>
                  <a:txBody>
                    <a:bodyPr/>
                    <a:lstStyle/>
                    <a:p>
                      <a:pPr algn="ctr" fontAlgn="b"/>
                      <a:r>
                        <a:rPr lang="en-US" sz="1800" b="0" i="0" u="none" strike="noStrike" dirty="0">
                          <a:solidFill>
                            <a:schemeClr val="tx1"/>
                          </a:solidFill>
                          <a:effectLst/>
                          <a:latin typeface="+mn-lt"/>
                        </a:rPr>
                        <a:t>800 GB</a:t>
                      </a:r>
                    </a:p>
                  </a:txBody>
                  <a:tcPr marL="9525" marR="9525" marT="9525" marB="0" anchor="ctr"/>
                </a:tc>
                <a:tc>
                  <a:txBody>
                    <a:bodyPr/>
                    <a:lstStyle/>
                    <a:p>
                      <a:pPr algn="ctr" fontAlgn="b"/>
                      <a:r>
                        <a:rPr lang="en-US" sz="1800" b="1" i="0" u="none" strike="noStrike" dirty="0">
                          <a:solidFill>
                            <a:schemeClr val="tx1"/>
                          </a:solidFill>
                          <a:effectLst/>
                          <a:latin typeface="+mn-lt"/>
                        </a:rPr>
                        <a:t>2</a:t>
                      </a:r>
                    </a:p>
                  </a:txBody>
                  <a:tcPr marL="9525" marR="9525" marT="9525" marB="0" anchor="ctr"/>
                </a:tc>
                <a:extLst>
                  <a:ext uri="{0D108BD9-81ED-4DB2-BD59-A6C34878D82A}">
                    <a16:rowId xmlns:a16="http://schemas.microsoft.com/office/drawing/2014/main" val="3028282980"/>
                  </a:ext>
                </a:extLst>
              </a:tr>
              <a:tr h="74751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800" u="none" strike="noStrike" dirty="0" err="1">
                          <a:solidFill>
                            <a:schemeClr val="tx1"/>
                          </a:solidFill>
                          <a:effectLst/>
                          <a:latin typeface="+mn-lt"/>
                        </a:rPr>
                        <a:t>SkyLake</a:t>
                      </a:r>
                      <a:endParaRPr lang="en-US" sz="1800" u="none" strike="noStrike" dirty="0">
                        <a:solidFill>
                          <a:schemeClr val="tx1"/>
                        </a:solidFill>
                        <a:effectLst/>
                        <a:latin typeface="+mn-lt"/>
                      </a:endParaRPr>
                    </a:p>
                    <a:p>
                      <a:pPr marL="0" marR="0" lvl="0" indent="0" algn="ctr" defTabSz="914400" rtl="0" eaLnBrk="1" fontAlgn="b" latinLnBrk="0" hangingPunct="1">
                        <a:lnSpc>
                          <a:spcPct val="100000"/>
                        </a:lnSpc>
                        <a:spcBef>
                          <a:spcPts val="0"/>
                        </a:spcBef>
                        <a:spcAft>
                          <a:spcPts val="0"/>
                        </a:spcAft>
                        <a:buClrTx/>
                        <a:buSzTx/>
                        <a:buFontTx/>
                        <a:buNone/>
                        <a:tabLst/>
                        <a:defRPr/>
                      </a:pPr>
                      <a:r>
                        <a:rPr lang="en-US" sz="1800" b="1" u="none" strike="noStrike" dirty="0">
                          <a:solidFill>
                            <a:schemeClr val="tx1"/>
                          </a:solidFill>
                          <a:effectLst/>
                          <a:latin typeface="+mn-lt"/>
                        </a:rPr>
                        <a:t>Superdome</a:t>
                      </a:r>
                      <a:endParaRPr lang="en-US" sz="1800" b="1" i="0" u="none" strike="noStrike" dirty="0">
                        <a:solidFill>
                          <a:schemeClr val="tx1"/>
                        </a:solidFill>
                        <a:effectLst/>
                        <a:latin typeface="+mn-lt"/>
                      </a:endParaRPr>
                    </a:p>
                  </a:txBody>
                  <a:tcPr marL="9525" marR="9525" marT="9525" marB="0" anchor="ctr"/>
                </a:tc>
                <a:tc>
                  <a:txBody>
                    <a:bodyPr/>
                    <a:lstStyle/>
                    <a:p>
                      <a:pPr algn="ctr" fontAlgn="b"/>
                      <a:r>
                        <a:rPr lang="en-US" sz="1800" b="0" i="0" u="none" strike="noStrike" dirty="0">
                          <a:solidFill>
                            <a:schemeClr val="tx1"/>
                          </a:solidFill>
                          <a:effectLst/>
                          <a:latin typeface="+mn-lt"/>
                        </a:rPr>
                        <a:t>Gold 6132</a:t>
                      </a:r>
                    </a:p>
                  </a:txBody>
                  <a:tcPr marL="9525" marR="9525" marT="9525" marB="0" anchor="ctr"/>
                </a:tc>
                <a:tc>
                  <a:txBody>
                    <a:bodyPr/>
                    <a:lstStyle/>
                    <a:p>
                      <a:pPr algn="ctr" fontAlgn="b"/>
                      <a:r>
                        <a:rPr lang="en-US" sz="1800" b="0" i="0" u="none" strike="noStrike" dirty="0">
                          <a:solidFill>
                            <a:schemeClr val="tx1"/>
                          </a:solidFill>
                          <a:effectLst/>
                          <a:latin typeface="+mn-lt"/>
                        </a:rPr>
                        <a:t>Flex Grid</a:t>
                      </a:r>
                    </a:p>
                  </a:txBody>
                  <a:tcPr marL="9525" marR="9525" marT="9525" marB="0" anchor="ctr"/>
                </a:tc>
                <a:tc>
                  <a:txBody>
                    <a:bodyPr/>
                    <a:lstStyle/>
                    <a:p>
                      <a:pPr algn="ctr" fontAlgn="b"/>
                      <a:r>
                        <a:rPr lang="en-US" sz="1800" b="1" i="0" u="none" strike="noStrike" dirty="0">
                          <a:solidFill>
                            <a:schemeClr val="tx1"/>
                          </a:solidFill>
                          <a:effectLst/>
                          <a:latin typeface="+mn-lt"/>
                        </a:rPr>
                        <a:t>14</a:t>
                      </a:r>
                    </a:p>
                  </a:txBody>
                  <a:tcPr marL="9525" marR="9525" marT="9525" marB="0" anchor="ctr"/>
                </a:tc>
                <a:tc>
                  <a:txBody>
                    <a:bodyPr/>
                    <a:lstStyle/>
                    <a:p>
                      <a:pPr algn="ctr" fontAlgn="b"/>
                      <a:r>
                        <a:rPr lang="en-US" sz="1800" b="1" i="0" u="none" strike="noStrike" dirty="0">
                          <a:solidFill>
                            <a:schemeClr val="tx1"/>
                          </a:solidFill>
                          <a:effectLst/>
                          <a:latin typeface="+mn-lt"/>
                        </a:rPr>
                        <a:t>6 TB</a:t>
                      </a:r>
                    </a:p>
                  </a:txBody>
                  <a:tcPr marL="9525" marR="9525" marT="9525" marB="0" anchor="ctr"/>
                </a:tc>
                <a:tc>
                  <a:txBody>
                    <a:bodyPr/>
                    <a:lstStyle/>
                    <a:p>
                      <a:pPr algn="ctr" fontAlgn="b"/>
                      <a:r>
                        <a:rPr lang="en-US" sz="1800" b="0" i="0" u="none" strike="noStrike" dirty="0">
                          <a:solidFill>
                            <a:schemeClr val="tx1"/>
                          </a:solidFill>
                          <a:effectLst/>
                          <a:latin typeface="+mn-lt"/>
                        </a:rPr>
                        <a:t>6 TB</a:t>
                      </a:r>
                    </a:p>
                  </a:txBody>
                  <a:tcPr marL="9525" marR="9525" marT="9525" marB="0" anchor="ctr"/>
                </a:tc>
                <a:tc>
                  <a:txBody>
                    <a:bodyPr/>
                    <a:lstStyle/>
                    <a:p>
                      <a:pPr algn="ctr" fontAlgn="b"/>
                      <a:r>
                        <a:rPr lang="en-US" sz="1800" b="1" i="0" u="none" strike="noStrike" dirty="0">
                          <a:solidFill>
                            <a:schemeClr val="tx1"/>
                          </a:solidFill>
                          <a:effectLst/>
                          <a:latin typeface="+mn-lt"/>
                        </a:rPr>
                        <a:t>8</a:t>
                      </a:r>
                    </a:p>
                  </a:txBody>
                  <a:tcPr marL="9525" marR="9525" marT="9525" marB="0" anchor="ctr"/>
                </a:tc>
                <a:extLst>
                  <a:ext uri="{0D108BD9-81ED-4DB2-BD59-A6C34878D82A}">
                    <a16:rowId xmlns:a16="http://schemas.microsoft.com/office/drawing/2014/main" val="3916318068"/>
                  </a:ext>
                </a:extLst>
              </a:tr>
            </a:tbl>
          </a:graphicData>
        </a:graphic>
      </p:graphicFrame>
    </p:spTree>
    <p:extLst>
      <p:ext uri="{BB962C8B-B14F-4D97-AF65-F5344CB8AC3E}">
        <p14:creationId xmlns:p14="http://schemas.microsoft.com/office/powerpoint/2010/main" val="11600977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2279576" y="4077072"/>
            <a:ext cx="1710725" cy="584775"/>
          </a:xfrm>
          <a:prstGeom prst="rect">
            <a:avLst/>
          </a:prstGeom>
          <a:noFill/>
        </p:spPr>
        <p:txBody>
          <a:bodyPr wrap="none" rtlCol="0">
            <a:spAutoFit/>
          </a:bodyPr>
          <a:lstStyle/>
          <a:p>
            <a:r>
              <a:rPr lang="en-US" sz="3200" b="1" dirty="0">
                <a:solidFill>
                  <a:schemeClr val="bg1"/>
                </a:solidFill>
                <a:ea typeface="Roboto" panose="02000000000000000000" pitchFamily="2" charset="0"/>
              </a:rPr>
              <a:t>Storage</a:t>
            </a:r>
          </a:p>
        </p:txBody>
      </p:sp>
      <p:sp>
        <p:nvSpPr>
          <p:cNvPr id="6" name="Slide Number Placeholder 5"/>
          <p:cNvSpPr>
            <a:spLocks noGrp="1"/>
          </p:cNvSpPr>
          <p:nvPr>
            <p:ph type="sldNum" sz="quarter" idx="12"/>
          </p:nvPr>
        </p:nvSpPr>
        <p:spPr/>
        <p:txBody>
          <a:bodyPr/>
          <a:lstStyle/>
          <a:p>
            <a:fld id="{A2912448-FEEC-49E8-9588-2DF1F90D57C2}" type="slidenum">
              <a:rPr lang="en-US" smtClean="0"/>
              <a:t>27</a:t>
            </a:fld>
            <a:endParaRPr lang="en-US"/>
          </a:p>
        </p:txBody>
      </p:sp>
    </p:spTree>
    <p:extLst>
      <p:ext uri="{BB962C8B-B14F-4D97-AF65-F5344CB8AC3E}">
        <p14:creationId xmlns:p14="http://schemas.microsoft.com/office/powerpoint/2010/main" val="3174854105"/>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F35D8031-C8E5-48F8-A3B6-81643B27A3AF}" type="slidenum">
              <a:rPr lang="nl-BE" smtClean="0"/>
              <a:pPr/>
              <a:t>28</a:t>
            </a:fld>
            <a:endParaRPr lang="nl-BE" dirty="0"/>
          </a:p>
        </p:txBody>
      </p:sp>
      <p:sp>
        <p:nvSpPr>
          <p:cNvPr id="4" name="Content Placeholder 3"/>
          <p:cNvSpPr>
            <a:spLocks noGrp="1"/>
          </p:cNvSpPr>
          <p:nvPr>
            <p:ph idx="1"/>
          </p:nvPr>
        </p:nvSpPr>
        <p:spPr>
          <a:ln w="19050">
            <a:solidFill>
              <a:schemeClr val="accent1"/>
            </a:solidFill>
          </a:ln>
        </p:spPr>
        <p:txBody>
          <a:bodyPr/>
          <a:lstStyle/>
          <a:p>
            <a:r>
              <a:rPr lang="en-US" dirty="0"/>
              <a:t>Your files are owned only by you.</a:t>
            </a:r>
            <a:br>
              <a:rPr lang="en-US" dirty="0"/>
            </a:br>
            <a:r>
              <a:rPr lang="en-US" dirty="0"/>
              <a:t>Other VSC users have no permission to read/write/execute your files (POSIX)</a:t>
            </a:r>
          </a:p>
          <a:p>
            <a:r>
              <a:rPr lang="en-US" dirty="0"/>
              <a:t>A VSC account has 3 default storages (free of charge)</a:t>
            </a:r>
            <a:br>
              <a:rPr lang="en-US" dirty="0"/>
            </a:br>
            <a:r>
              <a:rPr lang="en-US" dirty="0">
                <a:latin typeface="Courier New" panose="02070309020205020404" pitchFamily="49" charset="0"/>
                <a:cs typeface="Courier New" panose="02070309020205020404" pitchFamily="49" charset="0"/>
              </a:rPr>
              <a:t>- $VSC_HOME</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$VSC_DATA</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$VSC_SCRATCH</a:t>
            </a:r>
          </a:p>
          <a:p>
            <a:r>
              <a:rPr lang="en-US" dirty="0"/>
              <a:t>You can additionally request </a:t>
            </a:r>
            <a:r>
              <a:rPr lang="en-US" dirty="0">
                <a:latin typeface="Courier New" panose="02070309020205020404" pitchFamily="49" charset="0"/>
                <a:cs typeface="Courier New" panose="02070309020205020404" pitchFamily="49" charset="0"/>
              </a:rPr>
              <a:t>staging</a:t>
            </a:r>
            <a:r>
              <a:rPr lang="en-US" dirty="0"/>
              <a:t> and </a:t>
            </a:r>
            <a:r>
              <a:rPr lang="en-US" dirty="0">
                <a:latin typeface="Courier New" panose="02070309020205020404" pitchFamily="49" charset="0"/>
                <a:cs typeface="Courier New" panose="02070309020205020404" pitchFamily="49" charset="0"/>
              </a:rPr>
              <a:t>archive </a:t>
            </a:r>
            <a:r>
              <a:rPr lang="en-US" dirty="0"/>
              <a:t>storages</a:t>
            </a:r>
          </a:p>
          <a:p>
            <a:r>
              <a:rPr lang="en-US" dirty="0"/>
              <a:t>Different storage volumes have different:</a:t>
            </a:r>
            <a:br>
              <a:rPr lang="en-US" dirty="0"/>
            </a:br>
            <a:r>
              <a:rPr lang="en-US" dirty="0"/>
              <a:t>- mount point</a:t>
            </a:r>
            <a:br>
              <a:rPr lang="en-US" dirty="0"/>
            </a:br>
            <a:r>
              <a:rPr lang="en-US" dirty="0"/>
              <a:t>- size and performance</a:t>
            </a:r>
            <a:br>
              <a:rPr lang="en-US" dirty="0"/>
            </a:br>
            <a:r>
              <a:rPr lang="en-US" dirty="0"/>
              <a:t>- use case</a:t>
            </a:r>
            <a:br>
              <a:rPr lang="en-US" dirty="0"/>
            </a:br>
            <a:r>
              <a:rPr lang="en-US" dirty="0"/>
              <a:t>- backup and maintenance policy</a:t>
            </a:r>
          </a:p>
          <a:p>
            <a:r>
              <a:rPr lang="en-US" dirty="0"/>
              <a:t>More info on </a:t>
            </a:r>
            <a:r>
              <a:rPr lang="en-US" dirty="0">
                <a:hlinkClick r:id="rId2"/>
              </a:rPr>
              <a:t>ICTS Service Catalog</a:t>
            </a:r>
            <a:r>
              <a:rPr lang="en-US" dirty="0"/>
              <a:t> (EN/NL)</a:t>
            </a:r>
            <a:br>
              <a:rPr lang="en-US" dirty="0"/>
            </a:br>
            <a:endParaRPr lang="en-US" dirty="0"/>
          </a:p>
        </p:txBody>
      </p:sp>
      <p:sp>
        <p:nvSpPr>
          <p:cNvPr id="2" name="Title 1"/>
          <p:cNvSpPr>
            <a:spLocks noGrp="1"/>
          </p:cNvSpPr>
          <p:nvPr>
            <p:ph type="title"/>
          </p:nvPr>
        </p:nvSpPr>
        <p:spPr/>
        <p:txBody>
          <a:bodyPr/>
          <a:lstStyle/>
          <a:p>
            <a:r>
              <a:rPr lang="en-US" dirty="0"/>
              <a:t>Overview of the storage infrastructure </a:t>
            </a:r>
          </a:p>
        </p:txBody>
      </p:sp>
    </p:spTree>
    <p:extLst>
      <p:ext uri="{BB962C8B-B14F-4D97-AF65-F5344CB8AC3E}">
        <p14:creationId xmlns:p14="http://schemas.microsoft.com/office/powerpoint/2010/main" val="3836236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1"/>
            <p:extLst>
              <p:ext uri="{D42A27DB-BD31-4B8C-83A1-F6EECF244321}">
                <p14:modId xmlns:p14="http://schemas.microsoft.com/office/powerpoint/2010/main" val="2631559227"/>
              </p:ext>
            </p:extLst>
          </p:nvPr>
        </p:nvGraphicFramePr>
        <p:xfrm>
          <a:off x="5150096" y="188909"/>
          <a:ext cx="5986464" cy="5832376"/>
        </p:xfrm>
        <a:graphic>
          <a:graphicData uri="http://schemas.openxmlformats.org/drawingml/2006/table">
            <a:tbl>
              <a:tblPr firstRow="1" bandRow="1">
                <a:tableStyleId>{5C22544A-7EE6-4342-B048-85BDC9FD1C3A}</a:tableStyleId>
              </a:tblPr>
              <a:tblGrid>
                <a:gridCol w="1979017">
                  <a:extLst>
                    <a:ext uri="{9D8B030D-6E8A-4147-A177-3AD203B41FA5}">
                      <a16:colId xmlns:a16="http://schemas.microsoft.com/office/drawing/2014/main" val="3838452655"/>
                    </a:ext>
                  </a:extLst>
                </a:gridCol>
                <a:gridCol w="4007447">
                  <a:extLst>
                    <a:ext uri="{9D8B030D-6E8A-4147-A177-3AD203B41FA5}">
                      <a16:colId xmlns:a16="http://schemas.microsoft.com/office/drawing/2014/main" val="644398481"/>
                    </a:ext>
                  </a:extLst>
                </a:gridCol>
              </a:tblGrid>
              <a:tr h="550879">
                <a:tc>
                  <a:txBody>
                    <a:bodyPr/>
                    <a:lstStyle/>
                    <a:p>
                      <a:r>
                        <a:rPr lang="en-US" sz="1800" dirty="0"/>
                        <a:t>Storage</a:t>
                      </a:r>
                      <a:endParaRPr lang="nl-BE" sz="1800" dirty="0"/>
                    </a:p>
                  </a:txBody>
                  <a:tcPr/>
                </a:tc>
                <a:tc>
                  <a:txBody>
                    <a:bodyPr/>
                    <a:lstStyle/>
                    <a:p>
                      <a:r>
                        <a:rPr lang="en-US" sz="1800" dirty="0"/>
                        <a:t>home folder</a:t>
                      </a:r>
                      <a:endParaRPr lang="nl-BE" sz="1800" dirty="0"/>
                    </a:p>
                  </a:txBody>
                  <a:tcPr/>
                </a:tc>
                <a:extLst>
                  <a:ext uri="{0D108BD9-81ED-4DB2-BD59-A6C34878D82A}">
                    <a16:rowId xmlns:a16="http://schemas.microsoft.com/office/drawing/2014/main" val="3475800816"/>
                  </a:ext>
                </a:extLst>
              </a:tr>
              <a:tr h="550879">
                <a:tc>
                  <a:txBody>
                    <a:bodyPr/>
                    <a:lstStyle/>
                    <a:p>
                      <a:r>
                        <a:rPr lang="en-US" sz="1800" b="1" baseline="0" dirty="0" err="1"/>
                        <a:t>Env</a:t>
                      </a:r>
                      <a:r>
                        <a:rPr lang="en-US" sz="1800" b="1" baseline="0" dirty="0"/>
                        <a:t>. Variable</a:t>
                      </a:r>
                      <a:endParaRPr lang="nl-BE" sz="1800" b="1" dirty="0"/>
                    </a:p>
                  </a:txBody>
                  <a:tcPr/>
                </a:tc>
                <a:tc>
                  <a:txBody>
                    <a:bodyPr/>
                    <a:lstStyle/>
                    <a:p>
                      <a:r>
                        <a:rPr lang="en-US" sz="2000" dirty="0">
                          <a:latin typeface="Courier New" panose="02070309020205020404" pitchFamily="49" charset="0"/>
                          <a:cs typeface="Courier New" panose="02070309020205020404" pitchFamily="49" charset="0"/>
                        </a:rPr>
                        <a:t>$VSC_HOME</a:t>
                      </a:r>
                      <a:endParaRPr lang="nl-BE" sz="2000" dirty="0">
                        <a:latin typeface="Courier New" panose="02070309020205020404" pitchFamily="49" charset="0"/>
                        <a:cs typeface="Courier New" panose="02070309020205020404" pitchFamily="49" charset="0"/>
                      </a:endParaRPr>
                    </a:p>
                  </a:txBody>
                  <a:tcPr/>
                </a:tc>
                <a:extLst>
                  <a:ext uri="{0D108BD9-81ED-4DB2-BD59-A6C34878D82A}">
                    <a16:rowId xmlns:a16="http://schemas.microsoft.com/office/drawing/2014/main" val="3513949307"/>
                  </a:ext>
                </a:extLst>
              </a:tr>
              <a:tr h="550879">
                <a:tc>
                  <a:txBody>
                    <a:bodyPr/>
                    <a:lstStyle/>
                    <a:p>
                      <a:r>
                        <a:rPr lang="en-US" sz="1800" b="1" dirty="0" err="1"/>
                        <a:t>Filesystem</a:t>
                      </a:r>
                      <a:r>
                        <a:rPr lang="en-US" sz="1800" b="1" baseline="0" dirty="0"/>
                        <a:t> Type</a:t>
                      </a:r>
                      <a:endParaRPr lang="nl-BE" sz="1800" b="1" dirty="0"/>
                    </a:p>
                  </a:txBody>
                  <a:tcPr/>
                </a:tc>
                <a:tc>
                  <a:txBody>
                    <a:bodyPr/>
                    <a:lstStyle/>
                    <a:p>
                      <a:r>
                        <a:rPr lang="en-US" sz="1800" dirty="0"/>
                        <a:t>NFS</a:t>
                      </a:r>
                      <a:endParaRPr lang="nl-BE" sz="1800" dirty="0"/>
                    </a:p>
                  </a:txBody>
                  <a:tcPr/>
                </a:tc>
                <a:extLst>
                  <a:ext uri="{0D108BD9-81ED-4DB2-BD59-A6C34878D82A}">
                    <a16:rowId xmlns:a16="http://schemas.microsoft.com/office/drawing/2014/main" val="1476024754"/>
                  </a:ext>
                </a:extLst>
              </a:tr>
              <a:tr h="550879">
                <a:tc>
                  <a:txBody>
                    <a:bodyPr/>
                    <a:lstStyle/>
                    <a:p>
                      <a:r>
                        <a:rPr lang="en-US" sz="1800" b="1" dirty="0"/>
                        <a:t>Access</a:t>
                      </a:r>
                      <a:endParaRPr lang="nl-BE" sz="1800" b="1" dirty="0"/>
                    </a:p>
                  </a:txBody>
                  <a:tcPr/>
                </a:tc>
                <a:tc>
                  <a:txBody>
                    <a:bodyPr/>
                    <a:lstStyle/>
                    <a:p>
                      <a:r>
                        <a:rPr lang="en-US" sz="1800" dirty="0"/>
                        <a:t>Global</a:t>
                      </a:r>
                      <a:endParaRPr lang="nl-BE" sz="1800" dirty="0"/>
                    </a:p>
                  </a:txBody>
                  <a:tcPr/>
                </a:tc>
                <a:extLst>
                  <a:ext uri="{0D108BD9-81ED-4DB2-BD59-A6C34878D82A}">
                    <a16:rowId xmlns:a16="http://schemas.microsoft.com/office/drawing/2014/main" val="1733383960"/>
                  </a:ext>
                </a:extLst>
              </a:tr>
              <a:tr h="550879">
                <a:tc>
                  <a:txBody>
                    <a:bodyPr/>
                    <a:lstStyle/>
                    <a:p>
                      <a:r>
                        <a:rPr lang="en-US" sz="1800" b="1"/>
                        <a:t>Backup</a:t>
                      </a:r>
                      <a:endParaRPr lang="nl-BE" sz="1800" b="1"/>
                    </a:p>
                  </a:txBody>
                  <a:tcPr/>
                </a:tc>
                <a:tc>
                  <a:txBody>
                    <a:bodyPr/>
                    <a:lstStyle/>
                    <a:p>
                      <a:r>
                        <a:rPr lang="en-US" sz="1800" dirty="0"/>
                        <a:t>Hourly, daily, weekly</a:t>
                      </a:r>
                      <a:r>
                        <a:rPr lang="en-US" sz="1800" baseline="0" dirty="0"/>
                        <a:t> (until last month)</a:t>
                      </a:r>
                      <a:endParaRPr lang="nl-BE" sz="1800" dirty="0"/>
                    </a:p>
                  </a:txBody>
                  <a:tcPr/>
                </a:tc>
                <a:extLst>
                  <a:ext uri="{0D108BD9-81ED-4DB2-BD59-A6C34878D82A}">
                    <a16:rowId xmlns:a16="http://schemas.microsoft.com/office/drawing/2014/main" val="941352308"/>
                  </a:ext>
                </a:extLst>
              </a:tr>
              <a:tr h="550879">
                <a:tc>
                  <a:txBody>
                    <a:bodyPr/>
                    <a:lstStyle/>
                    <a:p>
                      <a:r>
                        <a:rPr lang="en-US" sz="1800" b="1" dirty="0"/>
                        <a:t>Default Quota</a:t>
                      </a:r>
                      <a:endParaRPr lang="nl-BE" sz="1800" b="1" dirty="0"/>
                    </a:p>
                  </a:txBody>
                  <a:tcPr/>
                </a:tc>
                <a:tc>
                  <a:txBody>
                    <a:bodyPr/>
                    <a:lstStyle/>
                    <a:p>
                      <a:r>
                        <a:rPr lang="en-US" sz="1800" dirty="0"/>
                        <a:t>3 GB</a:t>
                      </a:r>
                      <a:endParaRPr lang="nl-BE" sz="1800" dirty="0"/>
                    </a:p>
                  </a:txBody>
                  <a:tcPr/>
                </a:tc>
                <a:extLst>
                  <a:ext uri="{0D108BD9-81ED-4DB2-BD59-A6C34878D82A}">
                    <a16:rowId xmlns:a16="http://schemas.microsoft.com/office/drawing/2014/main" val="755217331"/>
                  </a:ext>
                </a:extLst>
              </a:tr>
              <a:tr h="550879">
                <a:tc>
                  <a:txBody>
                    <a:bodyPr/>
                    <a:lstStyle/>
                    <a:p>
                      <a:r>
                        <a:rPr lang="en-US" sz="1800" b="1"/>
                        <a:t>Extension</a:t>
                      </a:r>
                      <a:endParaRPr lang="nl-BE" sz="1800" b="1" dirty="0"/>
                    </a:p>
                  </a:txBody>
                  <a:tcPr/>
                </a:tc>
                <a:tc>
                  <a:txBody>
                    <a:bodyPr/>
                    <a:lstStyle/>
                    <a:p>
                      <a:r>
                        <a:rPr lang="en-US" sz="1800" dirty="0"/>
                        <a:t>Not possible</a:t>
                      </a:r>
                      <a:endParaRPr lang="nl-BE" sz="1800" dirty="0"/>
                    </a:p>
                  </a:txBody>
                  <a:tcPr/>
                </a:tc>
                <a:extLst>
                  <a:ext uri="{0D108BD9-81ED-4DB2-BD59-A6C34878D82A}">
                    <a16:rowId xmlns:a16="http://schemas.microsoft.com/office/drawing/2014/main" val="4173230714"/>
                  </a:ext>
                </a:extLst>
              </a:tr>
              <a:tr h="550879">
                <a:tc>
                  <a:txBody>
                    <a:bodyPr/>
                    <a:lstStyle/>
                    <a:p>
                      <a:r>
                        <a:rPr lang="en-US" sz="1800" b="1" dirty="0"/>
                        <a:t>Usage</a:t>
                      </a:r>
                      <a:endParaRPr lang="nl-BE" sz="1800" b="1" dirty="0"/>
                    </a:p>
                  </a:txBody>
                  <a:tcPr/>
                </a:tc>
                <a:tc>
                  <a:txBody>
                    <a:bodyPr/>
                    <a:lstStyle/>
                    <a:p>
                      <a:r>
                        <a:rPr lang="en-US" sz="1800" dirty="0"/>
                        <a:t>Only</a:t>
                      </a:r>
                      <a:r>
                        <a:rPr lang="en-US" sz="1800" baseline="0" dirty="0"/>
                        <a:t> storing SSH keys, </a:t>
                      </a:r>
                      <a:r>
                        <a:rPr lang="en-US" sz="1800" baseline="0" dirty="0" err="1"/>
                        <a:t>config</a:t>
                      </a:r>
                      <a:r>
                        <a:rPr lang="en-US" sz="1800" baseline="0" dirty="0"/>
                        <a:t> files</a:t>
                      </a:r>
                      <a:endParaRPr lang="nl-BE" sz="1800" dirty="0"/>
                    </a:p>
                  </a:txBody>
                  <a:tcPr/>
                </a:tc>
                <a:extLst>
                  <a:ext uri="{0D108BD9-81ED-4DB2-BD59-A6C34878D82A}">
                    <a16:rowId xmlns:a16="http://schemas.microsoft.com/office/drawing/2014/main" val="126406400"/>
                  </a:ext>
                </a:extLst>
              </a:tr>
              <a:tr h="1425344">
                <a:tc>
                  <a:txBody>
                    <a:bodyPr/>
                    <a:lstStyle/>
                    <a:p>
                      <a:r>
                        <a:rPr lang="en-US" sz="1800" b="1" dirty="0"/>
                        <a:t>Remarks</a:t>
                      </a:r>
                      <a:endParaRPr lang="nl-BE" sz="1800" b="1" dirty="0"/>
                    </a:p>
                  </a:txBody>
                  <a:tcPr/>
                </a:tc>
                <a:tc>
                  <a:txBody>
                    <a:bodyPr/>
                    <a:lstStyle/>
                    <a:p>
                      <a:r>
                        <a:rPr lang="en-US" sz="1800" dirty="0"/>
                        <a:t>- Stay</a:t>
                      </a:r>
                      <a:r>
                        <a:rPr lang="en-US" sz="1800" baseline="0" dirty="0"/>
                        <a:t> away from using it</a:t>
                      </a:r>
                      <a:endParaRPr lang="nl-BE" sz="1800" dirty="0"/>
                    </a:p>
                    <a:p>
                      <a:r>
                        <a:rPr lang="en-US" sz="1800" dirty="0"/>
                        <a:t>- Can easily overflow:</a:t>
                      </a:r>
                      <a:br>
                        <a:rPr lang="en-US" sz="1800" dirty="0"/>
                      </a:br>
                      <a:r>
                        <a:rPr lang="en-US" sz="1800" baseline="0" dirty="0"/>
                        <a:t>   + Your jobs may crash</a:t>
                      </a:r>
                      <a:br>
                        <a:rPr lang="en-US" sz="1800" baseline="0" dirty="0"/>
                      </a:br>
                      <a:r>
                        <a:rPr lang="en-US" sz="1800" baseline="0" dirty="0"/>
                        <a:t>   + Login issues</a:t>
                      </a:r>
                      <a:endParaRPr lang="nl-BE" sz="1800" dirty="0"/>
                    </a:p>
                  </a:txBody>
                  <a:tcPr/>
                </a:tc>
                <a:extLst>
                  <a:ext uri="{0D108BD9-81ED-4DB2-BD59-A6C34878D82A}">
                    <a16:rowId xmlns:a16="http://schemas.microsoft.com/office/drawing/2014/main" val="2783662681"/>
                  </a:ext>
                </a:extLst>
              </a:tr>
            </a:tbl>
          </a:graphicData>
        </a:graphic>
      </p:graphicFrame>
      <p:sp>
        <p:nvSpPr>
          <p:cNvPr id="2" name="Slide Number Placeholder 1"/>
          <p:cNvSpPr>
            <a:spLocks noGrp="1"/>
          </p:cNvSpPr>
          <p:nvPr>
            <p:ph type="sldNum" sz="quarter" idx="12"/>
          </p:nvPr>
        </p:nvSpPr>
        <p:spPr>
          <a:xfrm>
            <a:off x="6812058" y="6384346"/>
            <a:ext cx="502300" cy="365125"/>
          </a:xfrm>
        </p:spPr>
        <p:txBody>
          <a:bodyPr/>
          <a:lstStyle/>
          <a:p>
            <a:fld id="{F35D8031-C8E5-48F8-A3B6-81643B27A3AF}" type="slidenum">
              <a:rPr lang="nl-BE" smtClean="0"/>
              <a:pPr/>
              <a:t>29</a:t>
            </a:fld>
            <a:endParaRPr lang="nl-BE" dirty="0"/>
          </a:p>
        </p:txBody>
      </p:sp>
      <p:graphicFrame>
        <p:nvGraphicFramePr>
          <p:cNvPr id="15" name="Diagram 14"/>
          <p:cNvGraphicFramePr/>
          <p:nvPr>
            <p:extLst>
              <p:ext uri="{D42A27DB-BD31-4B8C-83A1-F6EECF244321}">
                <p14:modId xmlns:p14="http://schemas.microsoft.com/office/powerpoint/2010/main" val="1319131864"/>
              </p:ext>
            </p:extLst>
          </p:nvPr>
        </p:nvGraphicFramePr>
        <p:xfrm>
          <a:off x="335360" y="1899891"/>
          <a:ext cx="3168352" cy="25953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6" name="object 51"/>
          <p:cNvSpPr txBox="1">
            <a:spLocks/>
          </p:cNvSpPr>
          <p:nvPr/>
        </p:nvSpPr>
        <p:spPr>
          <a:xfrm>
            <a:off x="1055440" y="188909"/>
            <a:ext cx="2256737" cy="627736"/>
          </a:xfrm>
          <a:prstGeom prst="rect">
            <a:avLst/>
          </a:prstGeom>
        </p:spPr>
        <p:txBody>
          <a:bodyPr vert="horz" wrap="square" lIns="0" tIns="12065"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en-GB" sz="4000" b="1" spc="35" dirty="0">
                <a:solidFill>
                  <a:srgbClr val="333639"/>
                </a:solidFill>
                <a:latin typeface="Trebuchet MS"/>
                <a:cs typeface="Trebuchet MS"/>
              </a:rPr>
              <a:t>Storage</a:t>
            </a:r>
            <a:endParaRPr lang="en-GB" sz="4000" dirty="0">
              <a:latin typeface="Trebuchet MS"/>
              <a:cs typeface="Trebuchet MS"/>
            </a:endParaRPr>
          </a:p>
        </p:txBody>
      </p:sp>
    </p:spTree>
    <p:extLst>
      <p:ext uri="{BB962C8B-B14F-4D97-AF65-F5344CB8AC3E}">
        <p14:creationId xmlns:p14="http://schemas.microsoft.com/office/powerpoint/2010/main" val="42054218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Material</a:t>
            </a:r>
            <a:endParaRPr lang="nl-BE" dirty="0"/>
          </a:p>
        </p:txBody>
      </p:sp>
      <p:sp>
        <p:nvSpPr>
          <p:cNvPr id="5" name="Slide Number Placeholder 4"/>
          <p:cNvSpPr>
            <a:spLocks noGrp="1"/>
          </p:cNvSpPr>
          <p:nvPr>
            <p:ph type="sldNum" sz="quarter" idx="4294967295"/>
          </p:nvPr>
        </p:nvSpPr>
        <p:spPr>
          <a:xfrm>
            <a:off x="0" y="6384925"/>
            <a:ext cx="501650" cy="365125"/>
          </a:xfrm>
        </p:spPr>
        <p:txBody>
          <a:bodyPr/>
          <a:lstStyle/>
          <a:p>
            <a:fld id="{F35D8031-C8E5-48F8-A3B6-81643B27A3AF}" type="slidenum">
              <a:rPr lang="nl-BE" smtClean="0"/>
              <a:pPr/>
              <a:t>3</a:t>
            </a:fld>
            <a:endParaRPr lang="nl-BE"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13240" y="692696"/>
            <a:ext cx="5040560" cy="5040560"/>
          </a:xfrm>
          <a:prstGeom prst="rect">
            <a:avLst/>
          </a:prstGeom>
        </p:spPr>
      </p:pic>
      <p:sp>
        <p:nvSpPr>
          <p:cNvPr id="8" name="TextBox 7"/>
          <p:cNvSpPr txBox="1"/>
          <p:nvPr/>
        </p:nvSpPr>
        <p:spPr>
          <a:xfrm>
            <a:off x="838200" y="1712565"/>
            <a:ext cx="4825752" cy="3000821"/>
          </a:xfrm>
          <a:prstGeom prst="rect">
            <a:avLst/>
          </a:prstGeom>
          <a:noFill/>
          <a:ln w="19050">
            <a:solidFill>
              <a:schemeClr val="accent5"/>
            </a:solidFill>
          </a:ln>
        </p:spPr>
        <p:txBody>
          <a:bodyPr wrap="square" rtlCol="0">
            <a:spAutoFit/>
          </a:bodyPr>
          <a:lstStyle/>
          <a:p>
            <a:pPr marL="342900" indent="-342900">
              <a:buFont typeface="Wingdings" panose="05000000000000000000" pitchFamily="2" charset="2"/>
              <a:buChar char="q"/>
            </a:pPr>
            <a:endParaRPr lang="en-US" sz="2100" dirty="0"/>
          </a:p>
          <a:p>
            <a:pPr marL="342900" indent="-342900">
              <a:buFont typeface="Wingdings" panose="05000000000000000000" pitchFamily="2" charset="2"/>
              <a:buChar char="q"/>
            </a:pPr>
            <a:r>
              <a:rPr lang="en-US" sz="2100"/>
              <a:t>Everything </a:t>
            </a:r>
            <a:r>
              <a:rPr lang="en-US" sz="2100" dirty="0"/>
              <a:t>is on </a:t>
            </a:r>
            <a:r>
              <a:rPr lang="en-US" sz="2100" dirty="0" err="1"/>
              <a:t>Github</a:t>
            </a:r>
            <a:r>
              <a:rPr lang="en-US" sz="2100" dirty="0"/>
              <a:t>:</a:t>
            </a:r>
            <a:br>
              <a:rPr lang="en-US" sz="2100" dirty="0"/>
            </a:br>
            <a:r>
              <a:rPr lang="nl-BE" sz="2100" dirty="0">
                <a:hlinkClick r:id="rId3"/>
              </a:rPr>
              <a:t>https://hpcleuven.github.io/HPC-intro/</a:t>
            </a:r>
            <a:endParaRPr lang="nl-BE" sz="2100" dirty="0"/>
          </a:p>
          <a:p>
            <a:pPr marL="342900" indent="-342900">
              <a:buFont typeface="Wingdings" panose="05000000000000000000" pitchFamily="2" charset="2"/>
              <a:buChar char="q"/>
            </a:pPr>
            <a:r>
              <a:rPr lang="en-US" sz="2100" dirty="0"/>
              <a:t>Video Recordings </a:t>
            </a:r>
            <a:br>
              <a:rPr lang="en-US" sz="2100" dirty="0"/>
            </a:br>
            <a:r>
              <a:rPr lang="en-US" sz="2100" dirty="0"/>
              <a:t>- Scan the QR code</a:t>
            </a:r>
            <a:br>
              <a:rPr lang="en-US" sz="2100" dirty="0"/>
            </a:br>
            <a:r>
              <a:rPr lang="en-US" sz="2100" dirty="0"/>
              <a:t>- Recommended videos: ~ 2 </a:t>
            </a:r>
            <a:r>
              <a:rPr lang="en-US" sz="2100" dirty="0" err="1"/>
              <a:t>hrs</a:t>
            </a:r>
            <a:br>
              <a:rPr lang="en-US" sz="2100" dirty="0"/>
            </a:br>
            <a:r>
              <a:rPr lang="en-US" sz="2100" dirty="0"/>
              <a:t>- Optional videos: ~1 </a:t>
            </a:r>
            <a:r>
              <a:rPr lang="en-US" sz="2100" dirty="0" err="1"/>
              <a:t>hr</a:t>
            </a:r>
            <a:endParaRPr lang="en-US" sz="2100" dirty="0"/>
          </a:p>
          <a:p>
            <a:pPr marL="342900" indent="-342900">
              <a:buFont typeface="Wingdings" panose="05000000000000000000" pitchFamily="2" charset="2"/>
              <a:buChar char="q"/>
            </a:pPr>
            <a:endParaRPr lang="nl-BE" sz="2100" dirty="0"/>
          </a:p>
        </p:txBody>
      </p:sp>
    </p:spTree>
    <p:extLst>
      <p:ext uri="{BB962C8B-B14F-4D97-AF65-F5344CB8AC3E}">
        <p14:creationId xmlns:p14="http://schemas.microsoft.com/office/powerpoint/2010/main" val="29035935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6812058" y="6384346"/>
            <a:ext cx="502300" cy="365125"/>
          </a:xfrm>
        </p:spPr>
        <p:txBody>
          <a:bodyPr/>
          <a:lstStyle/>
          <a:p>
            <a:fld id="{F35D8031-C8E5-48F8-A3B6-81643B27A3AF}" type="slidenum">
              <a:rPr lang="nl-BE" smtClean="0"/>
              <a:pPr/>
              <a:t>30</a:t>
            </a:fld>
            <a:endParaRPr lang="nl-BE" dirty="0"/>
          </a:p>
        </p:txBody>
      </p:sp>
      <p:sp>
        <p:nvSpPr>
          <p:cNvPr id="7" name="Rectangle 6"/>
          <p:cNvSpPr/>
          <p:nvPr/>
        </p:nvSpPr>
        <p:spPr>
          <a:xfrm>
            <a:off x="5150096" y="764704"/>
            <a:ext cx="5986464"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Rectangle 7"/>
          <p:cNvSpPr/>
          <p:nvPr/>
        </p:nvSpPr>
        <p:spPr>
          <a:xfrm>
            <a:off x="5150096" y="1268760"/>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tangle 8"/>
          <p:cNvSpPr/>
          <p:nvPr/>
        </p:nvSpPr>
        <p:spPr>
          <a:xfrm>
            <a:off x="5150096" y="1813963"/>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Rectangle 9"/>
          <p:cNvSpPr/>
          <p:nvPr/>
        </p:nvSpPr>
        <p:spPr>
          <a:xfrm>
            <a:off x="5150096" y="2359166"/>
            <a:ext cx="5986464" cy="5863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tangle 10"/>
          <p:cNvSpPr/>
          <p:nvPr/>
        </p:nvSpPr>
        <p:spPr>
          <a:xfrm>
            <a:off x="5150096" y="2945516"/>
            <a:ext cx="5986464"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 name="Rectangle 11"/>
          <p:cNvSpPr/>
          <p:nvPr/>
        </p:nvSpPr>
        <p:spPr>
          <a:xfrm>
            <a:off x="5150096" y="3449572"/>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 name="Rectangle 12"/>
          <p:cNvSpPr/>
          <p:nvPr/>
        </p:nvSpPr>
        <p:spPr>
          <a:xfrm>
            <a:off x="5150096" y="3994775"/>
            <a:ext cx="5986464" cy="5863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 name="Rectangle 13"/>
          <p:cNvSpPr/>
          <p:nvPr/>
        </p:nvSpPr>
        <p:spPr>
          <a:xfrm>
            <a:off x="5150096" y="4581128"/>
            <a:ext cx="5986464" cy="14401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aphicFrame>
        <p:nvGraphicFramePr>
          <p:cNvPr id="15" name="Diagram 14"/>
          <p:cNvGraphicFramePr/>
          <p:nvPr>
            <p:extLst>
              <p:ext uri="{D42A27DB-BD31-4B8C-83A1-F6EECF244321}">
                <p14:modId xmlns:p14="http://schemas.microsoft.com/office/powerpoint/2010/main" val="2634440204"/>
              </p:ext>
            </p:extLst>
          </p:nvPr>
        </p:nvGraphicFramePr>
        <p:xfrm>
          <a:off x="335360" y="1899891"/>
          <a:ext cx="3168352" cy="25953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6" name="object 51"/>
          <p:cNvSpPr txBox="1">
            <a:spLocks/>
          </p:cNvSpPr>
          <p:nvPr/>
        </p:nvSpPr>
        <p:spPr>
          <a:xfrm>
            <a:off x="1055440" y="188909"/>
            <a:ext cx="2256737" cy="627736"/>
          </a:xfrm>
          <a:prstGeom prst="rect">
            <a:avLst/>
          </a:prstGeom>
        </p:spPr>
        <p:txBody>
          <a:bodyPr vert="horz" wrap="square" lIns="0" tIns="12065"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en-GB" sz="4000" b="1" spc="35" dirty="0">
                <a:solidFill>
                  <a:srgbClr val="333639"/>
                </a:solidFill>
                <a:latin typeface="Trebuchet MS"/>
                <a:cs typeface="Trebuchet MS"/>
              </a:rPr>
              <a:t>Storage</a:t>
            </a:r>
            <a:endParaRPr lang="en-GB" sz="4000" dirty="0">
              <a:latin typeface="Trebuchet MS"/>
              <a:cs typeface="Trebuchet MS"/>
            </a:endParaRP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1909362415"/>
              </p:ext>
            </p:extLst>
          </p:nvPr>
        </p:nvGraphicFramePr>
        <p:xfrm>
          <a:off x="5150096" y="188909"/>
          <a:ext cx="5986464" cy="5832376"/>
        </p:xfrm>
        <a:graphic>
          <a:graphicData uri="http://schemas.openxmlformats.org/drawingml/2006/table">
            <a:tbl>
              <a:tblPr firstRow="1" bandRow="1">
                <a:tableStyleId>{5C22544A-7EE6-4342-B048-85BDC9FD1C3A}</a:tableStyleId>
              </a:tblPr>
              <a:tblGrid>
                <a:gridCol w="1979017">
                  <a:extLst>
                    <a:ext uri="{9D8B030D-6E8A-4147-A177-3AD203B41FA5}">
                      <a16:colId xmlns:a16="http://schemas.microsoft.com/office/drawing/2014/main" val="3838452655"/>
                    </a:ext>
                  </a:extLst>
                </a:gridCol>
                <a:gridCol w="4007447">
                  <a:extLst>
                    <a:ext uri="{9D8B030D-6E8A-4147-A177-3AD203B41FA5}">
                      <a16:colId xmlns:a16="http://schemas.microsoft.com/office/drawing/2014/main" val="644398481"/>
                    </a:ext>
                  </a:extLst>
                </a:gridCol>
              </a:tblGrid>
              <a:tr h="550879">
                <a:tc>
                  <a:txBody>
                    <a:bodyPr/>
                    <a:lstStyle/>
                    <a:p>
                      <a:r>
                        <a:rPr lang="en-US" sz="1800" dirty="0"/>
                        <a:t>Storage</a:t>
                      </a:r>
                      <a:endParaRPr lang="nl-BE" sz="1800" dirty="0"/>
                    </a:p>
                  </a:txBody>
                  <a:tcPr/>
                </a:tc>
                <a:tc>
                  <a:txBody>
                    <a:bodyPr/>
                    <a:lstStyle/>
                    <a:p>
                      <a:r>
                        <a:rPr lang="en-US" sz="1800" dirty="0"/>
                        <a:t>data folder</a:t>
                      </a:r>
                      <a:endParaRPr lang="nl-BE" sz="1800" dirty="0"/>
                    </a:p>
                  </a:txBody>
                  <a:tcPr/>
                </a:tc>
                <a:extLst>
                  <a:ext uri="{0D108BD9-81ED-4DB2-BD59-A6C34878D82A}">
                    <a16:rowId xmlns:a16="http://schemas.microsoft.com/office/drawing/2014/main" val="3475800816"/>
                  </a:ext>
                </a:extLst>
              </a:tr>
              <a:tr h="550879">
                <a:tc>
                  <a:txBody>
                    <a:bodyPr/>
                    <a:lstStyle/>
                    <a:p>
                      <a:r>
                        <a:rPr lang="en-US" sz="1800" b="1" baseline="0" dirty="0" err="1"/>
                        <a:t>Env</a:t>
                      </a:r>
                      <a:r>
                        <a:rPr lang="en-US" sz="1800" b="1" baseline="0" dirty="0"/>
                        <a:t>. Variable</a:t>
                      </a:r>
                      <a:endParaRPr lang="nl-BE" sz="1800" b="1" dirty="0"/>
                    </a:p>
                  </a:txBody>
                  <a:tcPr/>
                </a:tc>
                <a:tc>
                  <a:txBody>
                    <a:bodyPr/>
                    <a:lstStyle/>
                    <a:p>
                      <a:r>
                        <a:rPr lang="en-US" sz="2000" dirty="0">
                          <a:latin typeface="Courier New" panose="02070309020205020404" pitchFamily="49" charset="0"/>
                          <a:cs typeface="Courier New" panose="02070309020205020404" pitchFamily="49" charset="0"/>
                        </a:rPr>
                        <a:t>$VSC_DATA</a:t>
                      </a:r>
                      <a:endParaRPr lang="nl-BE" sz="2000" dirty="0">
                        <a:latin typeface="Courier New" panose="02070309020205020404" pitchFamily="49" charset="0"/>
                        <a:cs typeface="Courier New" panose="02070309020205020404" pitchFamily="49" charset="0"/>
                      </a:endParaRPr>
                    </a:p>
                  </a:txBody>
                  <a:tcPr/>
                </a:tc>
                <a:extLst>
                  <a:ext uri="{0D108BD9-81ED-4DB2-BD59-A6C34878D82A}">
                    <a16:rowId xmlns:a16="http://schemas.microsoft.com/office/drawing/2014/main" val="3513949307"/>
                  </a:ext>
                </a:extLst>
              </a:tr>
              <a:tr h="550879">
                <a:tc>
                  <a:txBody>
                    <a:bodyPr/>
                    <a:lstStyle/>
                    <a:p>
                      <a:r>
                        <a:rPr lang="en-US" sz="1800" b="1" dirty="0" err="1"/>
                        <a:t>Filesystem</a:t>
                      </a:r>
                      <a:r>
                        <a:rPr lang="en-US" sz="1800" b="1" baseline="0" dirty="0"/>
                        <a:t> Type</a:t>
                      </a:r>
                      <a:endParaRPr lang="nl-BE" sz="1800" b="1" dirty="0"/>
                    </a:p>
                  </a:txBody>
                  <a:tcPr/>
                </a:tc>
                <a:tc>
                  <a:txBody>
                    <a:bodyPr/>
                    <a:lstStyle/>
                    <a:p>
                      <a:r>
                        <a:rPr lang="en-US" sz="1800" dirty="0"/>
                        <a:t>NFS</a:t>
                      </a:r>
                      <a:endParaRPr lang="nl-BE" sz="1800" dirty="0"/>
                    </a:p>
                  </a:txBody>
                  <a:tcPr/>
                </a:tc>
                <a:extLst>
                  <a:ext uri="{0D108BD9-81ED-4DB2-BD59-A6C34878D82A}">
                    <a16:rowId xmlns:a16="http://schemas.microsoft.com/office/drawing/2014/main" val="1476024754"/>
                  </a:ext>
                </a:extLst>
              </a:tr>
              <a:tr h="550879">
                <a:tc>
                  <a:txBody>
                    <a:bodyPr/>
                    <a:lstStyle/>
                    <a:p>
                      <a:r>
                        <a:rPr lang="en-US" sz="1800" b="1" dirty="0"/>
                        <a:t>Access</a:t>
                      </a:r>
                      <a:endParaRPr lang="nl-BE" sz="1800" b="1" dirty="0"/>
                    </a:p>
                  </a:txBody>
                  <a:tcPr/>
                </a:tc>
                <a:tc>
                  <a:txBody>
                    <a:bodyPr/>
                    <a:lstStyle/>
                    <a:p>
                      <a:r>
                        <a:rPr lang="en-US" sz="1800" dirty="0"/>
                        <a:t>Global</a:t>
                      </a:r>
                      <a:endParaRPr lang="nl-BE" sz="1800" dirty="0"/>
                    </a:p>
                  </a:txBody>
                  <a:tcPr/>
                </a:tc>
                <a:extLst>
                  <a:ext uri="{0D108BD9-81ED-4DB2-BD59-A6C34878D82A}">
                    <a16:rowId xmlns:a16="http://schemas.microsoft.com/office/drawing/2014/main" val="1733383960"/>
                  </a:ext>
                </a:extLst>
              </a:tr>
              <a:tr h="550879">
                <a:tc>
                  <a:txBody>
                    <a:bodyPr/>
                    <a:lstStyle/>
                    <a:p>
                      <a:r>
                        <a:rPr lang="en-US" sz="1800" b="1"/>
                        <a:t>Backup</a:t>
                      </a:r>
                      <a:endParaRPr lang="nl-BE" sz="1800" b="1"/>
                    </a:p>
                  </a:txBody>
                  <a:tcPr/>
                </a:tc>
                <a:tc>
                  <a:txBody>
                    <a:bodyPr/>
                    <a:lstStyle/>
                    <a:p>
                      <a:r>
                        <a:rPr lang="en-US" sz="1800" dirty="0"/>
                        <a:t>Hourly, daily, weekly</a:t>
                      </a:r>
                      <a:r>
                        <a:rPr lang="en-US" sz="1800" baseline="0" dirty="0"/>
                        <a:t> (until last month)</a:t>
                      </a:r>
                      <a:endParaRPr lang="nl-BE" sz="1800" dirty="0"/>
                    </a:p>
                  </a:txBody>
                  <a:tcPr/>
                </a:tc>
                <a:extLst>
                  <a:ext uri="{0D108BD9-81ED-4DB2-BD59-A6C34878D82A}">
                    <a16:rowId xmlns:a16="http://schemas.microsoft.com/office/drawing/2014/main" val="941352308"/>
                  </a:ext>
                </a:extLst>
              </a:tr>
              <a:tr h="550879">
                <a:tc>
                  <a:txBody>
                    <a:bodyPr/>
                    <a:lstStyle/>
                    <a:p>
                      <a:r>
                        <a:rPr lang="en-US" sz="1800" b="1" dirty="0"/>
                        <a:t>Default Quota</a:t>
                      </a:r>
                      <a:endParaRPr lang="nl-BE" sz="1800" b="1" dirty="0"/>
                    </a:p>
                  </a:txBody>
                  <a:tcPr/>
                </a:tc>
                <a:tc>
                  <a:txBody>
                    <a:bodyPr/>
                    <a:lstStyle/>
                    <a:p>
                      <a:r>
                        <a:rPr lang="en-US" sz="1800" dirty="0"/>
                        <a:t>75 GB</a:t>
                      </a:r>
                      <a:endParaRPr lang="nl-BE" sz="1800" dirty="0"/>
                    </a:p>
                  </a:txBody>
                  <a:tcPr/>
                </a:tc>
                <a:extLst>
                  <a:ext uri="{0D108BD9-81ED-4DB2-BD59-A6C34878D82A}">
                    <a16:rowId xmlns:a16="http://schemas.microsoft.com/office/drawing/2014/main" val="755217331"/>
                  </a:ext>
                </a:extLst>
              </a:tr>
              <a:tr h="550879">
                <a:tc>
                  <a:txBody>
                    <a:bodyPr/>
                    <a:lstStyle/>
                    <a:p>
                      <a:r>
                        <a:rPr lang="en-US" sz="1800" b="1"/>
                        <a:t>Extension</a:t>
                      </a:r>
                      <a:endParaRPr lang="nl-BE" sz="1800" b="1" dirty="0"/>
                    </a:p>
                  </a:txBody>
                  <a:tcPr/>
                </a:tc>
                <a:tc>
                  <a:txBody>
                    <a:bodyPr/>
                    <a:lstStyle/>
                    <a:p>
                      <a:r>
                        <a:rPr lang="en-US" sz="1800" dirty="0"/>
                        <a:t>On purchase</a:t>
                      </a:r>
                      <a:endParaRPr lang="nl-BE" sz="1800" dirty="0"/>
                    </a:p>
                  </a:txBody>
                  <a:tcPr/>
                </a:tc>
                <a:extLst>
                  <a:ext uri="{0D108BD9-81ED-4DB2-BD59-A6C34878D82A}">
                    <a16:rowId xmlns:a16="http://schemas.microsoft.com/office/drawing/2014/main" val="4173230714"/>
                  </a:ext>
                </a:extLst>
              </a:tr>
              <a:tr h="550879">
                <a:tc>
                  <a:txBody>
                    <a:bodyPr/>
                    <a:lstStyle/>
                    <a:p>
                      <a:r>
                        <a:rPr lang="en-US" sz="1800" b="1" dirty="0"/>
                        <a:t>Usage</a:t>
                      </a:r>
                      <a:endParaRPr lang="nl-BE" sz="1800" b="1" dirty="0"/>
                    </a:p>
                  </a:txBody>
                  <a:tcPr/>
                </a:tc>
                <a:tc>
                  <a:txBody>
                    <a:bodyPr/>
                    <a:lstStyle/>
                    <a:p>
                      <a:r>
                        <a:rPr lang="en-US" sz="1800" dirty="0"/>
                        <a:t>Your data, code, software,</a:t>
                      </a:r>
                      <a:r>
                        <a:rPr lang="en-US" sz="1800" baseline="0" dirty="0"/>
                        <a:t> results</a:t>
                      </a:r>
                      <a:endParaRPr lang="nl-BE" sz="1800" dirty="0"/>
                    </a:p>
                  </a:txBody>
                  <a:tcPr/>
                </a:tc>
                <a:extLst>
                  <a:ext uri="{0D108BD9-81ED-4DB2-BD59-A6C34878D82A}">
                    <a16:rowId xmlns:a16="http://schemas.microsoft.com/office/drawing/2014/main" val="126406400"/>
                  </a:ext>
                </a:extLst>
              </a:tr>
              <a:tr h="1425344">
                <a:tc>
                  <a:txBody>
                    <a:bodyPr/>
                    <a:lstStyle/>
                    <a:p>
                      <a:r>
                        <a:rPr lang="en-US" sz="1800" b="1" dirty="0"/>
                        <a:t>Remarks</a:t>
                      </a:r>
                      <a:endParaRPr lang="nl-BE" sz="1800" b="1" dirty="0"/>
                    </a:p>
                  </a:txBody>
                  <a:tcPr/>
                </a:tc>
                <a:tc>
                  <a:txBody>
                    <a:bodyPr/>
                    <a:lstStyle/>
                    <a:p>
                      <a:pPr marL="285750" indent="-285750" rtl="0">
                        <a:buFontTx/>
                        <a:buChar char="-"/>
                      </a:pPr>
                      <a:r>
                        <a:rPr lang="en-US" sz="1800" dirty="0"/>
                        <a:t>Permanen</a:t>
                      </a:r>
                      <a:r>
                        <a:rPr lang="en-US" sz="1800" baseline="0" dirty="0"/>
                        <a:t>t storage for initial/final results</a:t>
                      </a:r>
                    </a:p>
                    <a:p>
                      <a:pPr marL="285750" indent="-285750" rtl="0">
                        <a:buFontTx/>
                        <a:buChar char="-"/>
                      </a:pPr>
                      <a:r>
                        <a:rPr lang="en-US" sz="1800" baseline="0" dirty="0"/>
                        <a:t>Not optimal for intensive or parallel I/O </a:t>
                      </a:r>
                      <a:endParaRPr lang="nl-BE" sz="1800" dirty="0"/>
                    </a:p>
                  </a:txBody>
                  <a:tcPr/>
                </a:tc>
                <a:extLst>
                  <a:ext uri="{0D108BD9-81ED-4DB2-BD59-A6C34878D82A}">
                    <a16:rowId xmlns:a16="http://schemas.microsoft.com/office/drawing/2014/main" val="2783662681"/>
                  </a:ext>
                </a:extLst>
              </a:tr>
            </a:tbl>
          </a:graphicData>
        </a:graphic>
      </p:graphicFrame>
    </p:spTree>
    <p:extLst>
      <p:ext uri="{BB962C8B-B14F-4D97-AF65-F5344CB8AC3E}">
        <p14:creationId xmlns:p14="http://schemas.microsoft.com/office/powerpoint/2010/main" val="1889167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8"/>
                                        </p:tgtEl>
                                      </p:cBhvr>
                                    </p:animEffect>
                                    <p:set>
                                      <p:cBhvr>
                                        <p:cTn id="12" dur="1" fill="hold">
                                          <p:stCondLst>
                                            <p:cond delay="499"/>
                                          </p:stCondLst>
                                        </p:cTn>
                                        <p:tgtEl>
                                          <p:spTgt spid="8"/>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0" nodeType="clickEffect">
                                  <p:stCondLst>
                                    <p:cond delay="0"/>
                                  </p:stCondLst>
                                  <p:childTnLst>
                                    <p:animEffect transition="out" filter="fade">
                                      <p:cBhvr>
                                        <p:cTn id="16" dur="500"/>
                                        <p:tgtEl>
                                          <p:spTgt spid="9"/>
                                        </p:tgtEl>
                                      </p:cBhvr>
                                    </p:animEffect>
                                    <p:set>
                                      <p:cBhvr>
                                        <p:cTn id="17" dur="1" fill="hold">
                                          <p:stCondLst>
                                            <p:cond delay="499"/>
                                          </p:stCondLst>
                                        </p:cTn>
                                        <p:tgtEl>
                                          <p:spTgt spid="9"/>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0" nodeType="clickEffect">
                                  <p:stCondLst>
                                    <p:cond delay="0"/>
                                  </p:stCondLst>
                                  <p:childTnLst>
                                    <p:animEffect transition="out" filter="fade">
                                      <p:cBhvr>
                                        <p:cTn id="21" dur="500"/>
                                        <p:tgtEl>
                                          <p:spTgt spid="10"/>
                                        </p:tgtEl>
                                      </p:cBhvr>
                                    </p:animEffect>
                                    <p:set>
                                      <p:cBhvr>
                                        <p:cTn id="22" dur="1" fill="hold">
                                          <p:stCondLst>
                                            <p:cond delay="499"/>
                                          </p:stCondLst>
                                        </p:cTn>
                                        <p:tgtEl>
                                          <p:spTgt spid="10"/>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grpId="0" nodeType="clickEffect">
                                  <p:stCondLst>
                                    <p:cond delay="0"/>
                                  </p:stCondLst>
                                  <p:childTnLst>
                                    <p:animEffect transition="out" filter="fade">
                                      <p:cBhvr>
                                        <p:cTn id="26" dur="500"/>
                                        <p:tgtEl>
                                          <p:spTgt spid="11"/>
                                        </p:tgtEl>
                                      </p:cBhvr>
                                    </p:animEffect>
                                    <p:set>
                                      <p:cBhvr>
                                        <p:cTn id="27" dur="1" fill="hold">
                                          <p:stCondLst>
                                            <p:cond delay="499"/>
                                          </p:stCondLst>
                                        </p:cTn>
                                        <p:tgtEl>
                                          <p:spTgt spid="11"/>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grpId="0" nodeType="clickEffect">
                                  <p:stCondLst>
                                    <p:cond delay="0"/>
                                  </p:stCondLst>
                                  <p:childTnLst>
                                    <p:animEffect transition="out" filter="fade">
                                      <p:cBhvr>
                                        <p:cTn id="31" dur="500"/>
                                        <p:tgtEl>
                                          <p:spTgt spid="12"/>
                                        </p:tgtEl>
                                      </p:cBhvr>
                                    </p:animEffect>
                                    <p:set>
                                      <p:cBhvr>
                                        <p:cTn id="32" dur="1" fill="hold">
                                          <p:stCondLst>
                                            <p:cond delay="499"/>
                                          </p:stCondLst>
                                        </p:cTn>
                                        <p:tgtEl>
                                          <p:spTgt spid="12"/>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grpId="0" nodeType="clickEffect">
                                  <p:stCondLst>
                                    <p:cond delay="0"/>
                                  </p:stCondLst>
                                  <p:childTnLst>
                                    <p:animEffect transition="out" filter="fade">
                                      <p:cBhvr>
                                        <p:cTn id="36" dur="500"/>
                                        <p:tgtEl>
                                          <p:spTgt spid="13"/>
                                        </p:tgtEl>
                                      </p:cBhvr>
                                    </p:animEffect>
                                    <p:set>
                                      <p:cBhvr>
                                        <p:cTn id="37" dur="1" fill="hold">
                                          <p:stCondLst>
                                            <p:cond delay="499"/>
                                          </p:stCondLst>
                                        </p:cTn>
                                        <p:tgtEl>
                                          <p:spTgt spid="13"/>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10" presetClass="exit" presetSubtype="0" fill="hold" grpId="0" nodeType="clickEffect">
                                  <p:stCondLst>
                                    <p:cond delay="0"/>
                                  </p:stCondLst>
                                  <p:childTnLst>
                                    <p:animEffect transition="out" filter="fade">
                                      <p:cBhvr>
                                        <p:cTn id="41" dur="500"/>
                                        <p:tgtEl>
                                          <p:spTgt spid="14"/>
                                        </p:tgtEl>
                                      </p:cBhvr>
                                    </p:animEffect>
                                    <p:set>
                                      <p:cBhvr>
                                        <p:cTn id="42" dur="1" fill="hold">
                                          <p:stCondLst>
                                            <p:cond delay="4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4"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6812058" y="6384346"/>
            <a:ext cx="502300" cy="365125"/>
          </a:xfrm>
        </p:spPr>
        <p:txBody>
          <a:bodyPr/>
          <a:lstStyle/>
          <a:p>
            <a:fld id="{F35D8031-C8E5-48F8-A3B6-81643B27A3AF}" type="slidenum">
              <a:rPr lang="nl-BE" smtClean="0"/>
              <a:pPr/>
              <a:t>31</a:t>
            </a:fld>
            <a:endParaRPr lang="nl-BE" dirty="0"/>
          </a:p>
        </p:txBody>
      </p:sp>
      <p:sp>
        <p:nvSpPr>
          <p:cNvPr id="7" name="Rectangle 6"/>
          <p:cNvSpPr/>
          <p:nvPr/>
        </p:nvSpPr>
        <p:spPr>
          <a:xfrm>
            <a:off x="5150096" y="764704"/>
            <a:ext cx="5986464"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Rectangle 7"/>
          <p:cNvSpPr/>
          <p:nvPr/>
        </p:nvSpPr>
        <p:spPr>
          <a:xfrm>
            <a:off x="5150096" y="1268760"/>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tangle 8"/>
          <p:cNvSpPr/>
          <p:nvPr/>
        </p:nvSpPr>
        <p:spPr>
          <a:xfrm>
            <a:off x="5150096" y="1813963"/>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Rectangle 9"/>
          <p:cNvSpPr/>
          <p:nvPr/>
        </p:nvSpPr>
        <p:spPr>
          <a:xfrm>
            <a:off x="5150096" y="2359166"/>
            <a:ext cx="5986464" cy="5863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tangle 10"/>
          <p:cNvSpPr/>
          <p:nvPr/>
        </p:nvSpPr>
        <p:spPr>
          <a:xfrm>
            <a:off x="5150096" y="2945516"/>
            <a:ext cx="5986464"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 name="Rectangle 11"/>
          <p:cNvSpPr/>
          <p:nvPr/>
        </p:nvSpPr>
        <p:spPr>
          <a:xfrm>
            <a:off x="5150096" y="3449572"/>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 name="Rectangle 12"/>
          <p:cNvSpPr/>
          <p:nvPr/>
        </p:nvSpPr>
        <p:spPr>
          <a:xfrm>
            <a:off x="5150096" y="3994775"/>
            <a:ext cx="5986464" cy="5863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 name="Rectangle 13"/>
          <p:cNvSpPr/>
          <p:nvPr/>
        </p:nvSpPr>
        <p:spPr>
          <a:xfrm>
            <a:off x="5150096" y="4581128"/>
            <a:ext cx="5986464" cy="14401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aphicFrame>
        <p:nvGraphicFramePr>
          <p:cNvPr id="15" name="Diagram 14"/>
          <p:cNvGraphicFramePr/>
          <p:nvPr>
            <p:extLst>
              <p:ext uri="{D42A27DB-BD31-4B8C-83A1-F6EECF244321}">
                <p14:modId xmlns:p14="http://schemas.microsoft.com/office/powerpoint/2010/main" val="1948552724"/>
              </p:ext>
            </p:extLst>
          </p:nvPr>
        </p:nvGraphicFramePr>
        <p:xfrm>
          <a:off x="335360" y="1899891"/>
          <a:ext cx="3168352" cy="25953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6" name="object 51"/>
          <p:cNvSpPr txBox="1">
            <a:spLocks/>
          </p:cNvSpPr>
          <p:nvPr/>
        </p:nvSpPr>
        <p:spPr>
          <a:xfrm>
            <a:off x="1055440" y="188909"/>
            <a:ext cx="2256737" cy="627736"/>
          </a:xfrm>
          <a:prstGeom prst="rect">
            <a:avLst/>
          </a:prstGeom>
        </p:spPr>
        <p:txBody>
          <a:bodyPr vert="horz" wrap="square" lIns="0" tIns="12065"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en-GB" sz="4000" b="1" spc="35" dirty="0">
                <a:solidFill>
                  <a:srgbClr val="333639"/>
                </a:solidFill>
                <a:latin typeface="Trebuchet MS"/>
                <a:cs typeface="Trebuchet MS"/>
              </a:rPr>
              <a:t>Storage</a:t>
            </a:r>
            <a:endParaRPr lang="en-GB" sz="4000" dirty="0">
              <a:latin typeface="Trebuchet MS"/>
              <a:cs typeface="Trebuchet MS"/>
            </a:endParaRP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2647245961"/>
              </p:ext>
            </p:extLst>
          </p:nvPr>
        </p:nvGraphicFramePr>
        <p:xfrm>
          <a:off x="5150096" y="188909"/>
          <a:ext cx="5986464" cy="5832376"/>
        </p:xfrm>
        <a:graphic>
          <a:graphicData uri="http://schemas.openxmlformats.org/drawingml/2006/table">
            <a:tbl>
              <a:tblPr firstRow="1" bandRow="1">
                <a:tableStyleId>{5C22544A-7EE6-4342-B048-85BDC9FD1C3A}</a:tableStyleId>
              </a:tblPr>
              <a:tblGrid>
                <a:gridCol w="1979017">
                  <a:extLst>
                    <a:ext uri="{9D8B030D-6E8A-4147-A177-3AD203B41FA5}">
                      <a16:colId xmlns:a16="http://schemas.microsoft.com/office/drawing/2014/main" val="3838452655"/>
                    </a:ext>
                  </a:extLst>
                </a:gridCol>
                <a:gridCol w="4007447">
                  <a:extLst>
                    <a:ext uri="{9D8B030D-6E8A-4147-A177-3AD203B41FA5}">
                      <a16:colId xmlns:a16="http://schemas.microsoft.com/office/drawing/2014/main" val="644398481"/>
                    </a:ext>
                  </a:extLst>
                </a:gridCol>
              </a:tblGrid>
              <a:tr h="550879">
                <a:tc>
                  <a:txBody>
                    <a:bodyPr/>
                    <a:lstStyle/>
                    <a:p>
                      <a:r>
                        <a:rPr lang="en-US" sz="1800" dirty="0"/>
                        <a:t>Storage</a:t>
                      </a:r>
                      <a:endParaRPr lang="nl-BE" sz="1800" dirty="0"/>
                    </a:p>
                  </a:txBody>
                  <a:tcPr/>
                </a:tc>
                <a:tc>
                  <a:txBody>
                    <a:bodyPr/>
                    <a:lstStyle/>
                    <a:p>
                      <a:r>
                        <a:rPr lang="en-US" sz="1800" dirty="0"/>
                        <a:t>scratch folder</a:t>
                      </a:r>
                      <a:endParaRPr lang="nl-BE" sz="1800" dirty="0"/>
                    </a:p>
                  </a:txBody>
                  <a:tcPr/>
                </a:tc>
                <a:extLst>
                  <a:ext uri="{0D108BD9-81ED-4DB2-BD59-A6C34878D82A}">
                    <a16:rowId xmlns:a16="http://schemas.microsoft.com/office/drawing/2014/main" val="3475800816"/>
                  </a:ext>
                </a:extLst>
              </a:tr>
              <a:tr h="550879">
                <a:tc>
                  <a:txBody>
                    <a:bodyPr/>
                    <a:lstStyle/>
                    <a:p>
                      <a:r>
                        <a:rPr lang="en-US" sz="1800" b="1" baseline="0" dirty="0" err="1"/>
                        <a:t>Env</a:t>
                      </a:r>
                      <a:r>
                        <a:rPr lang="en-US" sz="1800" b="1" baseline="0" dirty="0"/>
                        <a:t>. Variable</a:t>
                      </a:r>
                      <a:endParaRPr lang="nl-BE" sz="1800" b="1" dirty="0"/>
                    </a:p>
                  </a:txBody>
                  <a:tcPr/>
                </a:tc>
                <a:tc>
                  <a:txBody>
                    <a:bodyPr/>
                    <a:lstStyle/>
                    <a:p>
                      <a:r>
                        <a:rPr lang="en-US" sz="2000" dirty="0">
                          <a:latin typeface="Courier New" panose="02070309020205020404" pitchFamily="49" charset="0"/>
                          <a:cs typeface="Courier New" panose="02070309020205020404" pitchFamily="49" charset="0"/>
                        </a:rPr>
                        <a:t>$VSC_SCRATCH</a:t>
                      </a:r>
                      <a:endParaRPr lang="nl-BE" sz="2000" dirty="0">
                        <a:latin typeface="Courier New" panose="02070309020205020404" pitchFamily="49" charset="0"/>
                        <a:cs typeface="Courier New" panose="02070309020205020404" pitchFamily="49" charset="0"/>
                      </a:endParaRPr>
                    </a:p>
                  </a:txBody>
                  <a:tcPr/>
                </a:tc>
                <a:extLst>
                  <a:ext uri="{0D108BD9-81ED-4DB2-BD59-A6C34878D82A}">
                    <a16:rowId xmlns:a16="http://schemas.microsoft.com/office/drawing/2014/main" val="3513949307"/>
                  </a:ext>
                </a:extLst>
              </a:tr>
              <a:tr h="550879">
                <a:tc>
                  <a:txBody>
                    <a:bodyPr/>
                    <a:lstStyle/>
                    <a:p>
                      <a:r>
                        <a:rPr lang="en-US" sz="1800" b="1" dirty="0" err="1"/>
                        <a:t>Filesystem</a:t>
                      </a:r>
                      <a:r>
                        <a:rPr lang="en-US" sz="1800" b="1" baseline="0" dirty="0"/>
                        <a:t> Type</a:t>
                      </a:r>
                      <a:endParaRPr lang="nl-BE" sz="1800" b="1" dirty="0"/>
                    </a:p>
                  </a:txBody>
                  <a:tcPr/>
                </a:tc>
                <a:tc>
                  <a:txBody>
                    <a:bodyPr/>
                    <a:lstStyle/>
                    <a:p>
                      <a:r>
                        <a:rPr lang="en-US" sz="1800" dirty="0"/>
                        <a:t>GPFS</a:t>
                      </a:r>
                      <a:endParaRPr lang="nl-BE" sz="1800" dirty="0"/>
                    </a:p>
                  </a:txBody>
                  <a:tcPr/>
                </a:tc>
                <a:extLst>
                  <a:ext uri="{0D108BD9-81ED-4DB2-BD59-A6C34878D82A}">
                    <a16:rowId xmlns:a16="http://schemas.microsoft.com/office/drawing/2014/main" val="1476024754"/>
                  </a:ext>
                </a:extLst>
              </a:tr>
              <a:tr h="550879">
                <a:tc>
                  <a:txBody>
                    <a:bodyPr/>
                    <a:lstStyle/>
                    <a:p>
                      <a:r>
                        <a:rPr lang="en-US" sz="1800" b="1" dirty="0"/>
                        <a:t>Access</a:t>
                      </a:r>
                      <a:endParaRPr lang="nl-BE" sz="1800" b="1" dirty="0"/>
                    </a:p>
                  </a:txBody>
                  <a:tcPr/>
                </a:tc>
                <a:tc>
                  <a:txBody>
                    <a:bodyPr/>
                    <a:lstStyle/>
                    <a:p>
                      <a:r>
                        <a:rPr lang="en-US" sz="1800" dirty="0"/>
                        <a:t>Global</a:t>
                      </a:r>
                      <a:endParaRPr lang="nl-BE" sz="1800" dirty="0"/>
                    </a:p>
                  </a:txBody>
                  <a:tcPr/>
                </a:tc>
                <a:extLst>
                  <a:ext uri="{0D108BD9-81ED-4DB2-BD59-A6C34878D82A}">
                    <a16:rowId xmlns:a16="http://schemas.microsoft.com/office/drawing/2014/main" val="1733383960"/>
                  </a:ext>
                </a:extLst>
              </a:tr>
              <a:tr h="550879">
                <a:tc>
                  <a:txBody>
                    <a:bodyPr/>
                    <a:lstStyle/>
                    <a:p>
                      <a:r>
                        <a:rPr lang="en-US" sz="1800" b="1"/>
                        <a:t>Backup</a:t>
                      </a:r>
                      <a:endParaRPr lang="nl-BE" sz="1800" b="1"/>
                    </a:p>
                  </a:txBody>
                  <a:tcPr/>
                </a:tc>
                <a:tc>
                  <a:txBody>
                    <a:bodyPr/>
                    <a:lstStyle/>
                    <a:p>
                      <a:r>
                        <a:rPr lang="en-US" sz="1800" baseline="0" dirty="0"/>
                        <a:t>delete after 28 days from last access</a:t>
                      </a:r>
                      <a:endParaRPr lang="nl-BE" sz="1800" dirty="0"/>
                    </a:p>
                  </a:txBody>
                  <a:tcPr/>
                </a:tc>
                <a:extLst>
                  <a:ext uri="{0D108BD9-81ED-4DB2-BD59-A6C34878D82A}">
                    <a16:rowId xmlns:a16="http://schemas.microsoft.com/office/drawing/2014/main" val="941352308"/>
                  </a:ext>
                </a:extLst>
              </a:tr>
              <a:tr h="550879">
                <a:tc>
                  <a:txBody>
                    <a:bodyPr/>
                    <a:lstStyle/>
                    <a:p>
                      <a:r>
                        <a:rPr lang="en-US" sz="1800" b="1" dirty="0"/>
                        <a:t>Default Quota</a:t>
                      </a:r>
                      <a:endParaRPr lang="nl-BE" sz="1800" b="1" dirty="0"/>
                    </a:p>
                  </a:txBody>
                  <a:tcPr/>
                </a:tc>
                <a:tc>
                  <a:txBody>
                    <a:bodyPr/>
                    <a:lstStyle/>
                    <a:p>
                      <a:r>
                        <a:rPr lang="en-US" sz="1800" dirty="0"/>
                        <a:t>100 GB</a:t>
                      </a:r>
                      <a:endParaRPr lang="nl-BE" sz="1800" dirty="0"/>
                    </a:p>
                  </a:txBody>
                  <a:tcPr/>
                </a:tc>
                <a:extLst>
                  <a:ext uri="{0D108BD9-81ED-4DB2-BD59-A6C34878D82A}">
                    <a16:rowId xmlns:a16="http://schemas.microsoft.com/office/drawing/2014/main" val="755217331"/>
                  </a:ext>
                </a:extLst>
              </a:tr>
              <a:tr h="550879">
                <a:tc>
                  <a:txBody>
                    <a:bodyPr/>
                    <a:lstStyle/>
                    <a:p>
                      <a:r>
                        <a:rPr lang="en-US" sz="1800" b="1"/>
                        <a:t>Extension</a:t>
                      </a:r>
                      <a:endParaRPr lang="nl-BE" sz="1800" b="1" dirty="0"/>
                    </a:p>
                  </a:txBody>
                  <a:tcPr/>
                </a:tc>
                <a:tc>
                  <a:txBody>
                    <a:bodyPr/>
                    <a:lstStyle/>
                    <a:p>
                      <a:r>
                        <a:rPr lang="en-US" sz="1800" dirty="0"/>
                        <a:t>Free</a:t>
                      </a:r>
                      <a:endParaRPr lang="nl-BE" sz="1800" dirty="0"/>
                    </a:p>
                  </a:txBody>
                  <a:tcPr/>
                </a:tc>
                <a:extLst>
                  <a:ext uri="{0D108BD9-81ED-4DB2-BD59-A6C34878D82A}">
                    <a16:rowId xmlns:a16="http://schemas.microsoft.com/office/drawing/2014/main" val="4173230714"/>
                  </a:ext>
                </a:extLst>
              </a:tr>
              <a:tr h="550879">
                <a:tc>
                  <a:txBody>
                    <a:bodyPr/>
                    <a:lstStyle/>
                    <a:p>
                      <a:r>
                        <a:rPr lang="en-US" sz="1800" b="1" dirty="0"/>
                        <a:t>Usage</a:t>
                      </a:r>
                      <a:endParaRPr lang="nl-BE" sz="1800" b="1" dirty="0"/>
                    </a:p>
                  </a:txBody>
                  <a:tcPr/>
                </a:tc>
                <a:tc>
                  <a:txBody>
                    <a:bodyPr/>
                    <a:lstStyle/>
                    <a:p>
                      <a:r>
                        <a:rPr lang="en-US" sz="1800" dirty="0"/>
                        <a:t>Intensive,</a:t>
                      </a:r>
                      <a:r>
                        <a:rPr lang="en-US" sz="1800" baseline="0" dirty="0"/>
                        <a:t> parallel I/O, temporary files</a:t>
                      </a:r>
                      <a:endParaRPr lang="nl-BE" sz="1800" dirty="0"/>
                    </a:p>
                  </a:txBody>
                  <a:tcPr/>
                </a:tc>
                <a:extLst>
                  <a:ext uri="{0D108BD9-81ED-4DB2-BD59-A6C34878D82A}">
                    <a16:rowId xmlns:a16="http://schemas.microsoft.com/office/drawing/2014/main" val="126406400"/>
                  </a:ext>
                </a:extLst>
              </a:tr>
              <a:tr h="1425344">
                <a:tc>
                  <a:txBody>
                    <a:bodyPr/>
                    <a:lstStyle/>
                    <a:p>
                      <a:r>
                        <a:rPr lang="en-US" sz="1800" b="1" dirty="0"/>
                        <a:t>Remarks</a:t>
                      </a:r>
                      <a:endParaRPr lang="nl-BE" sz="1800" b="1" dirty="0"/>
                    </a:p>
                  </a:txBody>
                  <a:tcPr/>
                </a:tc>
                <a:tc>
                  <a:txBody>
                    <a:bodyPr/>
                    <a:lstStyle/>
                    <a:p>
                      <a:pPr marL="285750" marR="0" lvl="0" indent="-285750" algn="l" defTabSz="685800" rtl="0" eaLnBrk="1" fontAlgn="auto" latinLnBrk="0" hangingPunct="1">
                        <a:lnSpc>
                          <a:spcPct val="100000"/>
                        </a:lnSpc>
                        <a:spcBef>
                          <a:spcPts val="0"/>
                        </a:spcBef>
                        <a:spcAft>
                          <a:spcPts val="0"/>
                        </a:spcAft>
                        <a:buClrTx/>
                        <a:buSzTx/>
                        <a:buFontTx/>
                        <a:buChar char="-"/>
                        <a:tabLst/>
                        <a:defRPr/>
                      </a:pPr>
                      <a:r>
                        <a:rPr lang="en-US" sz="1800" baseline="0" dirty="0"/>
                        <a:t>Recommended storage for all jobs</a:t>
                      </a:r>
                      <a:endParaRPr lang="en-US" sz="1800" dirty="0"/>
                    </a:p>
                    <a:p>
                      <a:pPr marL="285750" indent="-285750" rtl="0">
                        <a:buFontTx/>
                        <a:buChar char="-"/>
                      </a:pPr>
                      <a:r>
                        <a:rPr lang="en-US" sz="1800" dirty="0"/>
                        <a:t>Copy scratch files to VSC_DATA</a:t>
                      </a:r>
                      <a:r>
                        <a:rPr lang="en-US" sz="1800" baseline="0" dirty="0"/>
                        <a:t> or local storage after jobs are done</a:t>
                      </a:r>
                    </a:p>
                    <a:p>
                      <a:pPr marL="285750" indent="-285750" rtl="0">
                        <a:buFontTx/>
                        <a:buChar char="-"/>
                      </a:pPr>
                      <a:r>
                        <a:rPr lang="en-US" sz="1800" baseline="0" dirty="0"/>
                        <a:t>Deleted files cannot be recovered</a:t>
                      </a:r>
                    </a:p>
                  </a:txBody>
                  <a:tcPr/>
                </a:tc>
                <a:extLst>
                  <a:ext uri="{0D108BD9-81ED-4DB2-BD59-A6C34878D82A}">
                    <a16:rowId xmlns:a16="http://schemas.microsoft.com/office/drawing/2014/main" val="2783662681"/>
                  </a:ext>
                </a:extLst>
              </a:tr>
            </a:tbl>
          </a:graphicData>
        </a:graphic>
      </p:graphicFrame>
    </p:spTree>
    <p:extLst>
      <p:ext uri="{BB962C8B-B14F-4D97-AF65-F5344CB8AC3E}">
        <p14:creationId xmlns:p14="http://schemas.microsoft.com/office/powerpoint/2010/main" val="933867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8"/>
                                        </p:tgtEl>
                                      </p:cBhvr>
                                    </p:animEffect>
                                    <p:set>
                                      <p:cBhvr>
                                        <p:cTn id="12" dur="1" fill="hold">
                                          <p:stCondLst>
                                            <p:cond delay="499"/>
                                          </p:stCondLst>
                                        </p:cTn>
                                        <p:tgtEl>
                                          <p:spTgt spid="8"/>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0" nodeType="clickEffect">
                                  <p:stCondLst>
                                    <p:cond delay="0"/>
                                  </p:stCondLst>
                                  <p:childTnLst>
                                    <p:animEffect transition="out" filter="fade">
                                      <p:cBhvr>
                                        <p:cTn id="16" dur="500"/>
                                        <p:tgtEl>
                                          <p:spTgt spid="9"/>
                                        </p:tgtEl>
                                      </p:cBhvr>
                                    </p:animEffect>
                                    <p:set>
                                      <p:cBhvr>
                                        <p:cTn id="17" dur="1" fill="hold">
                                          <p:stCondLst>
                                            <p:cond delay="499"/>
                                          </p:stCondLst>
                                        </p:cTn>
                                        <p:tgtEl>
                                          <p:spTgt spid="9"/>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0" nodeType="clickEffect">
                                  <p:stCondLst>
                                    <p:cond delay="0"/>
                                  </p:stCondLst>
                                  <p:childTnLst>
                                    <p:animEffect transition="out" filter="fade">
                                      <p:cBhvr>
                                        <p:cTn id="21" dur="500"/>
                                        <p:tgtEl>
                                          <p:spTgt spid="10"/>
                                        </p:tgtEl>
                                      </p:cBhvr>
                                    </p:animEffect>
                                    <p:set>
                                      <p:cBhvr>
                                        <p:cTn id="22" dur="1" fill="hold">
                                          <p:stCondLst>
                                            <p:cond delay="499"/>
                                          </p:stCondLst>
                                        </p:cTn>
                                        <p:tgtEl>
                                          <p:spTgt spid="10"/>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grpId="0" nodeType="clickEffect">
                                  <p:stCondLst>
                                    <p:cond delay="0"/>
                                  </p:stCondLst>
                                  <p:childTnLst>
                                    <p:animEffect transition="out" filter="fade">
                                      <p:cBhvr>
                                        <p:cTn id="26" dur="500"/>
                                        <p:tgtEl>
                                          <p:spTgt spid="11"/>
                                        </p:tgtEl>
                                      </p:cBhvr>
                                    </p:animEffect>
                                    <p:set>
                                      <p:cBhvr>
                                        <p:cTn id="27" dur="1" fill="hold">
                                          <p:stCondLst>
                                            <p:cond delay="499"/>
                                          </p:stCondLst>
                                        </p:cTn>
                                        <p:tgtEl>
                                          <p:spTgt spid="11"/>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grpId="0" nodeType="clickEffect">
                                  <p:stCondLst>
                                    <p:cond delay="0"/>
                                  </p:stCondLst>
                                  <p:childTnLst>
                                    <p:animEffect transition="out" filter="fade">
                                      <p:cBhvr>
                                        <p:cTn id="31" dur="500"/>
                                        <p:tgtEl>
                                          <p:spTgt spid="12"/>
                                        </p:tgtEl>
                                      </p:cBhvr>
                                    </p:animEffect>
                                    <p:set>
                                      <p:cBhvr>
                                        <p:cTn id="32" dur="1" fill="hold">
                                          <p:stCondLst>
                                            <p:cond delay="499"/>
                                          </p:stCondLst>
                                        </p:cTn>
                                        <p:tgtEl>
                                          <p:spTgt spid="12"/>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grpId="0" nodeType="clickEffect">
                                  <p:stCondLst>
                                    <p:cond delay="0"/>
                                  </p:stCondLst>
                                  <p:childTnLst>
                                    <p:animEffect transition="out" filter="fade">
                                      <p:cBhvr>
                                        <p:cTn id="36" dur="500"/>
                                        <p:tgtEl>
                                          <p:spTgt spid="13"/>
                                        </p:tgtEl>
                                      </p:cBhvr>
                                    </p:animEffect>
                                    <p:set>
                                      <p:cBhvr>
                                        <p:cTn id="37" dur="1" fill="hold">
                                          <p:stCondLst>
                                            <p:cond delay="499"/>
                                          </p:stCondLst>
                                        </p:cTn>
                                        <p:tgtEl>
                                          <p:spTgt spid="13"/>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10" presetClass="exit" presetSubtype="0" fill="hold" grpId="0" nodeType="clickEffect">
                                  <p:stCondLst>
                                    <p:cond delay="0"/>
                                  </p:stCondLst>
                                  <p:childTnLst>
                                    <p:animEffect transition="out" filter="fade">
                                      <p:cBhvr>
                                        <p:cTn id="41" dur="500"/>
                                        <p:tgtEl>
                                          <p:spTgt spid="14"/>
                                        </p:tgtEl>
                                      </p:cBhvr>
                                    </p:animEffect>
                                    <p:set>
                                      <p:cBhvr>
                                        <p:cTn id="42" dur="1" fill="hold">
                                          <p:stCondLst>
                                            <p:cond delay="4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4"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6812058" y="6384346"/>
            <a:ext cx="502300" cy="365125"/>
          </a:xfrm>
        </p:spPr>
        <p:txBody>
          <a:bodyPr/>
          <a:lstStyle/>
          <a:p>
            <a:fld id="{F35D8031-C8E5-48F8-A3B6-81643B27A3AF}" type="slidenum">
              <a:rPr lang="nl-BE" smtClean="0"/>
              <a:pPr/>
              <a:t>32</a:t>
            </a:fld>
            <a:endParaRPr lang="nl-BE" dirty="0"/>
          </a:p>
        </p:txBody>
      </p:sp>
      <p:sp>
        <p:nvSpPr>
          <p:cNvPr id="7" name="Rectangle 6"/>
          <p:cNvSpPr/>
          <p:nvPr/>
        </p:nvSpPr>
        <p:spPr>
          <a:xfrm>
            <a:off x="5150096" y="764704"/>
            <a:ext cx="5986464"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Rectangle 7"/>
          <p:cNvSpPr/>
          <p:nvPr/>
        </p:nvSpPr>
        <p:spPr>
          <a:xfrm>
            <a:off x="5150096" y="1268760"/>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tangle 8"/>
          <p:cNvSpPr/>
          <p:nvPr/>
        </p:nvSpPr>
        <p:spPr>
          <a:xfrm>
            <a:off x="5150096" y="1813963"/>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Rectangle 9"/>
          <p:cNvSpPr/>
          <p:nvPr/>
        </p:nvSpPr>
        <p:spPr>
          <a:xfrm>
            <a:off x="5150096" y="2359166"/>
            <a:ext cx="5986464" cy="5863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tangle 10"/>
          <p:cNvSpPr/>
          <p:nvPr/>
        </p:nvSpPr>
        <p:spPr>
          <a:xfrm>
            <a:off x="5150096" y="2945516"/>
            <a:ext cx="5986464"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 name="Rectangle 11"/>
          <p:cNvSpPr/>
          <p:nvPr/>
        </p:nvSpPr>
        <p:spPr>
          <a:xfrm>
            <a:off x="5150096" y="3449572"/>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 name="Rectangle 12"/>
          <p:cNvSpPr/>
          <p:nvPr/>
        </p:nvSpPr>
        <p:spPr>
          <a:xfrm>
            <a:off x="5150096" y="3994775"/>
            <a:ext cx="5986464" cy="5863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 name="Rectangle 13"/>
          <p:cNvSpPr/>
          <p:nvPr/>
        </p:nvSpPr>
        <p:spPr>
          <a:xfrm>
            <a:off x="5150096" y="4581128"/>
            <a:ext cx="5986464" cy="14401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aphicFrame>
        <p:nvGraphicFramePr>
          <p:cNvPr id="15" name="Diagram 14"/>
          <p:cNvGraphicFramePr/>
          <p:nvPr>
            <p:extLst>
              <p:ext uri="{D42A27DB-BD31-4B8C-83A1-F6EECF244321}">
                <p14:modId xmlns:p14="http://schemas.microsoft.com/office/powerpoint/2010/main" val="1017002018"/>
              </p:ext>
            </p:extLst>
          </p:nvPr>
        </p:nvGraphicFramePr>
        <p:xfrm>
          <a:off x="335360" y="1899891"/>
          <a:ext cx="3168352" cy="25953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6" name="object 51"/>
          <p:cNvSpPr txBox="1">
            <a:spLocks/>
          </p:cNvSpPr>
          <p:nvPr/>
        </p:nvSpPr>
        <p:spPr>
          <a:xfrm>
            <a:off x="1055440" y="188909"/>
            <a:ext cx="2256737" cy="627736"/>
          </a:xfrm>
          <a:prstGeom prst="rect">
            <a:avLst/>
          </a:prstGeom>
        </p:spPr>
        <p:txBody>
          <a:bodyPr vert="horz" wrap="square" lIns="0" tIns="12065"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en-GB" sz="4000" b="1" spc="35" dirty="0">
                <a:solidFill>
                  <a:srgbClr val="333639"/>
                </a:solidFill>
                <a:latin typeface="Trebuchet MS"/>
                <a:cs typeface="Trebuchet MS"/>
              </a:rPr>
              <a:t>Storage</a:t>
            </a:r>
            <a:endParaRPr lang="en-GB" sz="4000" dirty="0">
              <a:latin typeface="Trebuchet MS"/>
              <a:cs typeface="Trebuchet MS"/>
            </a:endParaRP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1558707015"/>
              </p:ext>
            </p:extLst>
          </p:nvPr>
        </p:nvGraphicFramePr>
        <p:xfrm>
          <a:off x="5150096" y="188909"/>
          <a:ext cx="5986464" cy="5832376"/>
        </p:xfrm>
        <a:graphic>
          <a:graphicData uri="http://schemas.openxmlformats.org/drawingml/2006/table">
            <a:tbl>
              <a:tblPr firstRow="1" bandRow="1">
                <a:tableStyleId>{5C22544A-7EE6-4342-B048-85BDC9FD1C3A}</a:tableStyleId>
              </a:tblPr>
              <a:tblGrid>
                <a:gridCol w="1979017">
                  <a:extLst>
                    <a:ext uri="{9D8B030D-6E8A-4147-A177-3AD203B41FA5}">
                      <a16:colId xmlns:a16="http://schemas.microsoft.com/office/drawing/2014/main" val="3838452655"/>
                    </a:ext>
                  </a:extLst>
                </a:gridCol>
                <a:gridCol w="4007447">
                  <a:extLst>
                    <a:ext uri="{9D8B030D-6E8A-4147-A177-3AD203B41FA5}">
                      <a16:colId xmlns:a16="http://schemas.microsoft.com/office/drawing/2014/main" val="644398481"/>
                    </a:ext>
                  </a:extLst>
                </a:gridCol>
              </a:tblGrid>
              <a:tr h="550879">
                <a:tc>
                  <a:txBody>
                    <a:bodyPr/>
                    <a:lstStyle/>
                    <a:p>
                      <a:r>
                        <a:rPr lang="en-US" sz="1800" dirty="0"/>
                        <a:t>Storage</a:t>
                      </a:r>
                      <a:endParaRPr lang="nl-BE" sz="1800" dirty="0"/>
                    </a:p>
                  </a:txBody>
                  <a:tcPr/>
                </a:tc>
                <a:tc>
                  <a:txBody>
                    <a:bodyPr/>
                    <a:lstStyle/>
                    <a:p>
                      <a:r>
                        <a:rPr lang="en-US" sz="1800" dirty="0"/>
                        <a:t>Node scratch folder</a:t>
                      </a:r>
                      <a:endParaRPr lang="nl-BE" sz="1800" dirty="0"/>
                    </a:p>
                  </a:txBody>
                  <a:tcPr/>
                </a:tc>
                <a:extLst>
                  <a:ext uri="{0D108BD9-81ED-4DB2-BD59-A6C34878D82A}">
                    <a16:rowId xmlns:a16="http://schemas.microsoft.com/office/drawing/2014/main" val="3475800816"/>
                  </a:ext>
                </a:extLst>
              </a:tr>
              <a:tr h="550879">
                <a:tc>
                  <a:txBody>
                    <a:bodyPr/>
                    <a:lstStyle/>
                    <a:p>
                      <a:r>
                        <a:rPr lang="en-US" sz="1800" b="1" baseline="0" dirty="0" err="1"/>
                        <a:t>Env</a:t>
                      </a:r>
                      <a:r>
                        <a:rPr lang="en-US" sz="1800" b="1" baseline="0" dirty="0"/>
                        <a:t>. Variable</a:t>
                      </a:r>
                      <a:endParaRPr lang="nl-BE" sz="1800" b="1" dirty="0"/>
                    </a:p>
                  </a:txBody>
                  <a:tcPr/>
                </a:tc>
                <a:tc>
                  <a:txBody>
                    <a:bodyPr/>
                    <a:lstStyle/>
                    <a:p>
                      <a:r>
                        <a:rPr lang="en-US" sz="2000" dirty="0">
                          <a:latin typeface="Courier New" panose="02070309020205020404" pitchFamily="49" charset="0"/>
                          <a:cs typeface="Courier New" panose="02070309020205020404" pitchFamily="49" charset="0"/>
                        </a:rPr>
                        <a:t>$VSC_SCRATCH_NODE</a:t>
                      </a:r>
                      <a:endParaRPr lang="nl-BE" sz="2000" dirty="0">
                        <a:latin typeface="Courier New" panose="02070309020205020404" pitchFamily="49" charset="0"/>
                        <a:cs typeface="Courier New" panose="02070309020205020404" pitchFamily="49" charset="0"/>
                      </a:endParaRPr>
                    </a:p>
                  </a:txBody>
                  <a:tcPr/>
                </a:tc>
                <a:extLst>
                  <a:ext uri="{0D108BD9-81ED-4DB2-BD59-A6C34878D82A}">
                    <a16:rowId xmlns:a16="http://schemas.microsoft.com/office/drawing/2014/main" val="3513949307"/>
                  </a:ext>
                </a:extLst>
              </a:tr>
              <a:tr h="550879">
                <a:tc>
                  <a:txBody>
                    <a:bodyPr/>
                    <a:lstStyle/>
                    <a:p>
                      <a:r>
                        <a:rPr lang="en-US" sz="1800" b="1" dirty="0" err="1"/>
                        <a:t>Filesystem</a:t>
                      </a:r>
                      <a:r>
                        <a:rPr lang="en-US" sz="1800" b="1" baseline="0" dirty="0"/>
                        <a:t> Type</a:t>
                      </a:r>
                      <a:endParaRPr lang="nl-BE" sz="1800" b="1" dirty="0"/>
                    </a:p>
                  </a:txBody>
                  <a:tcPr/>
                </a:tc>
                <a:tc>
                  <a:txBody>
                    <a:bodyPr/>
                    <a:lstStyle/>
                    <a:p>
                      <a:r>
                        <a:rPr lang="en-US" sz="1800" dirty="0"/>
                        <a:t>GPFS</a:t>
                      </a:r>
                      <a:endParaRPr lang="nl-BE" sz="1800" dirty="0"/>
                    </a:p>
                  </a:txBody>
                  <a:tcPr/>
                </a:tc>
                <a:extLst>
                  <a:ext uri="{0D108BD9-81ED-4DB2-BD59-A6C34878D82A}">
                    <a16:rowId xmlns:a16="http://schemas.microsoft.com/office/drawing/2014/main" val="1476024754"/>
                  </a:ext>
                </a:extLst>
              </a:tr>
              <a:tr h="550879">
                <a:tc>
                  <a:txBody>
                    <a:bodyPr/>
                    <a:lstStyle/>
                    <a:p>
                      <a:r>
                        <a:rPr lang="en-US" sz="1800" b="1" dirty="0"/>
                        <a:t>Access</a:t>
                      </a:r>
                      <a:endParaRPr lang="nl-BE" sz="1800" b="1" dirty="0"/>
                    </a:p>
                  </a:txBody>
                  <a:tcPr/>
                </a:tc>
                <a:tc>
                  <a:txBody>
                    <a:bodyPr/>
                    <a:lstStyle/>
                    <a:p>
                      <a:r>
                        <a:rPr lang="en-US" sz="1800" dirty="0"/>
                        <a:t>On compute node, only at runtime</a:t>
                      </a:r>
                      <a:endParaRPr lang="nl-BE" sz="1800" dirty="0"/>
                    </a:p>
                  </a:txBody>
                  <a:tcPr/>
                </a:tc>
                <a:extLst>
                  <a:ext uri="{0D108BD9-81ED-4DB2-BD59-A6C34878D82A}">
                    <a16:rowId xmlns:a16="http://schemas.microsoft.com/office/drawing/2014/main" val="1733383960"/>
                  </a:ext>
                </a:extLst>
              </a:tr>
              <a:tr h="550879">
                <a:tc>
                  <a:txBody>
                    <a:bodyPr/>
                    <a:lstStyle/>
                    <a:p>
                      <a:r>
                        <a:rPr lang="en-US" sz="1800" b="1"/>
                        <a:t>Backup</a:t>
                      </a:r>
                      <a:endParaRPr lang="nl-BE" sz="1800" b="1"/>
                    </a:p>
                  </a:txBody>
                  <a:tcPr/>
                </a:tc>
                <a:tc>
                  <a:txBody>
                    <a:bodyPr/>
                    <a:lstStyle/>
                    <a:p>
                      <a:r>
                        <a:rPr lang="en-US" sz="1800" dirty="0"/>
                        <a:t>None</a:t>
                      </a:r>
                      <a:endParaRPr lang="nl-BE" sz="1800" dirty="0"/>
                    </a:p>
                  </a:txBody>
                  <a:tcPr/>
                </a:tc>
                <a:extLst>
                  <a:ext uri="{0D108BD9-81ED-4DB2-BD59-A6C34878D82A}">
                    <a16:rowId xmlns:a16="http://schemas.microsoft.com/office/drawing/2014/main" val="941352308"/>
                  </a:ext>
                </a:extLst>
              </a:tr>
              <a:tr h="550879">
                <a:tc>
                  <a:txBody>
                    <a:bodyPr/>
                    <a:lstStyle/>
                    <a:p>
                      <a:r>
                        <a:rPr lang="en-US" sz="1800" b="1" dirty="0"/>
                        <a:t>Default Quota</a:t>
                      </a:r>
                      <a:endParaRPr lang="nl-BE" sz="1800" b="1" dirty="0"/>
                    </a:p>
                  </a:txBody>
                  <a:tcPr/>
                </a:tc>
                <a:tc>
                  <a:txBody>
                    <a:bodyPr/>
                    <a:lstStyle/>
                    <a:p>
                      <a:r>
                        <a:rPr lang="en-US" sz="1800" dirty="0"/>
                        <a:t>200 GB</a:t>
                      </a:r>
                      <a:endParaRPr lang="nl-BE" sz="1800" dirty="0"/>
                    </a:p>
                  </a:txBody>
                  <a:tcPr/>
                </a:tc>
                <a:extLst>
                  <a:ext uri="{0D108BD9-81ED-4DB2-BD59-A6C34878D82A}">
                    <a16:rowId xmlns:a16="http://schemas.microsoft.com/office/drawing/2014/main" val="755217331"/>
                  </a:ext>
                </a:extLst>
              </a:tr>
              <a:tr h="550879">
                <a:tc>
                  <a:txBody>
                    <a:bodyPr/>
                    <a:lstStyle/>
                    <a:p>
                      <a:r>
                        <a:rPr lang="en-US" sz="1800" b="1"/>
                        <a:t>Extension</a:t>
                      </a:r>
                      <a:endParaRPr lang="nl-BE" sz="1800" b="1" dirty="0"/>
                    </a:p>
                  </a:txBody>
                  <a:tcPr/>
                </a:tc>
                <a:tc>
                  <a:txBody>
                    <a:bodyPr/>
                    <a:lstStyle/>
                    <a:p>
                      <a:r>
                        <a:rPr lang="en-US" sz="1800" dirty="0">
                          <a:hlinkClick r:id="rId7"/>
                        </a:rPr>
                        <a:t>Read</a:t>
                      </a:r>
                      <a:r>
                        <a:rPr lang="en-US" sz="1800" baseline="0" dirty="0">
                          <a:hlinkClick r:id="rId7"/>
                        </a:rPr>
                        <a:t> about </a:t>
                      </a:r>
                      <a:r>
                        <a:rPr lang="en-US" sz="1800" baseline="0" dirty="0" err="1">
                          <a:hlinkClick r:id="rId7"/>
                        </a:rPr>
                        <a:t>beeOND</a:t>
                      </a:r>
                      <a:endParaRPr lang="nl-BE" sz="1800" dirty="0"/>
                    </a:p>
                  </a:txBody>
                  <a:tcPr/>
                </a:tc>
                <a:extLst>
                  <a:ext uri="{0D108BD9-81ED-4DB2-BD59-A6C34878D82A}">
                    <a16:rowId xmlns:a16="http://schemas.microsoft.com/office/drawing/2014/main" val="4173230714"/>
                  </a:ext>
                </a:extLst>
              </a:tr>
              <a:tr h="550879">
                <a:tc>
                  <a:txBody>
                    <a:bodyPr/>
                    <a:lstStyle/>
                    <a:p>
                      <a:r>
                        <a:rPr lang="en-US" sz="1800" b="1" dirty="0"/>
                        <a:t>Usage</a:t>
                      </a:r>
                      <a:endParaRPr lang="nl-BE" sz="1800" b="1" dirty="0"/>
                    </a:p>
                  </a:txBody>
                  <a:tcPr/>
                </a:tc>
                <a:tc>
                  <a:txBody>
                    <a:bodyPr/>
                    <a:lstStyle/>
                    <a:p>
                      <a:r>
                        <a:rPr lang="en-US" sz="1800" dirty="0"/>
                        <a:t>Temporary storage at runtime</a:t>
                      </a:r>
                      <a:endParaRPr lang="nl-BE" sz="1800" dirty="0"/>
                    </a:p>
                  </a:txBody>
                  <a:tcPr/>
                </a:tc>
                <a:extLst>
                  <a:ext uri="{0D108BD9-81ED-4DB2-BD59-A6C34878D82A}">
                    <a16:rowId xmlns:a16="http://schemas.microsoft.com/office/drawing/2014/main" val="126406400"/>
                  </a:ext>
                </a:extLst>
              </a:tr>
              <a:tr h="1425344">
                <a:tc>
                  <a:txBody>
                    <a:bodyPr/>
                    <a:lstStyle/>
                    <a:p>
                      <a:r>
                        <a:rPr lang="en-US" sz="1800" b="1" dirty="0"/>
                        <a:t>Remarks</a:t>
                      </a:r>
                      <a:endParaRPr lang="nl-BE" sz="1800" b="1" dirty="0"/>
                    </a:p>
                  </a:txBody>
                  <a:tcPr/>
                </a:tc>
                <a:tc>
                  <a:txBody>
                    <a:bodyPr/>
                    <a:lstStyle/>
                    <a:p>
                      <a:pPr marL="285750" indent="-285750" rtl="0">
                        <a:buFontTx/>
                        <a:buChar char="-"/>
                      </a:pPr>
                      <a:r>
                        <a:rPr lang="en-US" sz="1800" dirty="0"/>
                        <a:t>Fastest I/O, attached to the node</a:t>
                      </a:r>
                    </a:p>
                    <a:p>
                      <a:pPr marL="285750" indent="-285750" rtl="0">
                        <a:buFontTx/>
                        <a:buChar char="-"/>
                      </a:pPr>
                      <a:r>
                        <a:rPr lang="en-US" sz="1800" dirty="0"/>
                        <a:t>Is</a:t>
                      </a:r>
                      <a:r>
                        <a:rPr lang="en-US" sz="1800" baseline="0" dirty="0"/>
                        <a:t> cleaned after job terminates</a:t>
                      </a:r>
                    </a:p>
                    <a:p>
                      <a:pPr marL="285750" indent="-285750" rtl="0">
                        <a:buFontTx/>
                        <a:buChar char="-"/>
                      </a:pPr>
                      <a:r>
                        <a:rPr lang="en-US" sz="1800" baseline="0" dirty="0"/>
                        <a:t>Copy the data to your home, scratch, or staging before job ends</a:t>
                      </a:r>
                      <a:endParaRPr lang="nl-BE" sz="1800" dirty="0"/>
                    </a:p>
                  </a:txBody>
                  <a:tcPr/>
                </a:tc>
                <a:extLst>
                  <a:ext uri="{0D108BD9-81ED-4DB2-BD59-A6C34878D82A}">
                    <a16:rowId xmlns:a16="http://schemas.microsoft.com/office/drawing/2014/main" val="2783662681"/>
                  </a:ext>
                </a:extLst>
              </a:tr>
            </a:tbl>
          </a:graphicData>
        </a:graphic>
      </p:graphicFrame>
    </p:spTree>
    <p:extLst>
      <p:ext uri="{BB962C8B-B14F-4D97-AF65-F5344CB8AC3E}">
        <p14:creationId xmlns:p14="http://schemas.microsoft.com/office/powerpoint/2010/main" val="1903423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8"/>
                                        </p:tgtEl>
                                      </p:cBhvr>
                                    </p:animEffect>
                                    <p:set>
                                      <p:cBhvr>
                                        <p:cTn id="12" dur="1" fill="hold">
                                          <p:stCondLst>
                                            <p:cond delay="499"/>
                                          </p:stCondLst>
                                        </p:cTn>
                                        <p:tgtEl>
                                          <p:spTgt spid="8"/>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0" nodeType="clickEffect">
                                  <p:stCondLst>
                                    <p:cond delay="0"/>
                                  </p:stCondLst>
                                  <p:childTnLst>
                                    <p:animEffect transition="out" filter="fade">
                                      <p:cBhvr>
                                        <p:cTn id="16" dur="500"/>
                                        <p:tgtEl>
                                          <p:spTgt spid="9"/>
                                        </p:tgtEl>
                                      </p:cBhvr>
                                    </p:animEffect>
                                    <p:set>
                                      <p:cBhvr>
                                        <p:cTn id="17" dur="1" fill="hold">
                                          <p:stCondLst>
                                            <p:cond delay="499"/>
                                          </p:stCondLst>
                                        </p:cTn>
                                        <p:tgtEl>
                                          <p:spTgt spid="9"/>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0" nodeType="clickEffect">
                                  <p:stCondLst>
                                    <p:cond delay="0"/>
                                  </p:stCondLst>
                                  <p:childTnLst>
                                    <p:animEffect transition="out" filter="fade">
                                      <p:cBhvr>
                                        <p:cTn id="21" dur="500"/>
                                        <p:tgtEl>
                                          <p:spTgt spid="10"/>
                                        </p:tgtEl>
                                      </p:cBhvr>
                                    </p:animEffect>
                                    <p:set>
                                      <p:cBhvr>
                                        <p:cTn id="22" dur="1" fill="hold">
                                          <p:stCondLst>
                                            <p:cond delay="499"/>
                                          </p:stCondLst>
                                        </p:cTn>
                                        <p:tgtEl>
                                          <p:spTgt spid="10"/>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grpId="0" nodeType="clickEffect">
                                  <p:stCondLst>
                                    <p:cond delay="0"/>
                                  </p:stCondLst>
                                  <p:childTnLst>
                                    <p:animEffect transition="out" filter="fade">
                                      <p:cBhvr>
                                        <p:cTn id="26" dur="500"/>
                                        <p:tgtEl>
                                          <p:spTgt spid="11"/>
                                        </p:tgtEl>
                                      </p:cBhvr>
                                    </p:animEffect>
                                    <p:set>
                                      <p:cBhvr>
                                        <p:cTn id="27" dur="1" fill="hold">
                                          <p:stCondLst>
                                            <p:cond delay="499"/>
                                          </p:stCondLst>
                                        </p:cTn>
                                        <p:tgtEl>
                                          <p:spTgt spid="11"/>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grpId="0" nodeType="clickEffect">
                                  <p:stCondLst>
                                    <p:cond delay="0"/>
                                  </p:stCondLst>
                                  <p:childTnLst>
                                    <p:animEffect transition="out" filter="fade">
                                      <p:cBhvr>
                                        <p:cTn id="31" dur="500"/>
                                        <p:tgtEl>
                                          <p:spTgt spid="12"/>
                                        </p:tgtEl>
                                      </p:cBhvr>
                                    </p:animEffect>
                                    <p:set>
                                      <p:cBhvr>
                                        <p:cTn id="32" dur="1" fill="hold">
                                          <p:stCondLst>
                                            <p:cond delay="499"/>
                                          </p:stCondLst>
                                        </p:cTn>
                                        <p:tgtEl>
                                          <p:spTgt spid="12"/>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grpId="0" nodeType="clickEffect">
                                  <p:stCondLst>
                                    <p:cond delay="0"/>
                                  </p:stCondLst>
                                  <p:childTnLst>
                                    <p:animEffect transition="out" filter="fade">
                                      <p:cBhvr>
                                        <p:cTn id="36" dur="500"/>
                                        <p:tgtEl>
                                          <p:spTgt spid="13"/>
                                        </p:tgtEl>
                                      </p:cBhvr>
                                    </p:animEffect>
                                    <p:set>
                                      <p:cBhvr>
                                        <p:cTn id="37" dur="1" fill="hold">
                                          <p:stCondLst>
                                            <p:cond delay="499"/>
                                          </p:stCondLst>
                                        </p:cTn>
                                        <p:tgtEl>
                                          <p:spTgt spid="13"/>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10" presetClass="exit" presetSubtype="0" fill="hold" grpId="0" nodeType="clickEffect">
                                  <p:stCondLst>
                                    <p:cond delay="0"/>
                                  </p:stCondLst>
                                  <p:childTnLst>
                                    <p:animEffect transition="out" filter="fade">
                                      <p:cBhvr>
                                        <p:cTn id="41" dur="500"/>
                                        <p:tgtEl>
                                          <p:spTgt spid="14"/>
                                        </p:tgtEl>
                                      </p:cBhvr>
                                    </p:animEffect>
                                    <p:set>
                                      <p:cBhvr>
                                        <p:cTn id="42" dur="1" fill="hold">
                                          <p:stCondLst>
                                            <p:cond delay="4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4"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6812058" y="6384346"/>
            <a:ext cx="502300" cy="365125"/>
          </a:xfrm>
        </p:spPr>
        <p:txBody>
          <a:bodyPr/>
          <a:lstStyle/>
          <a:p>
            <a:fld id="{F35D8031-C8E5-48F8-A3B6-81643B27A3AF}" type="slidenum">
              <a:rPr lang="nl-BE" smtClean="0"/>
              <a:pPr/>
              <a:t>33</a:t>
            </a:fld>
            <a:endParaRPr lang="nl-BE" dirty="0"/>
          </a:p>
        </p:txBody>
      </p:sp>
      <p:sp>
        <p:nvSpPr>
          <p:cNvPr id="7" name="Rectangle 6"/>
          <p:cNvSpPr/>
          <p:nvPr/>
        </p:nvSpPr>
        <p:spPr>
          <a:xfrm>
            <a:off x="5150096" y="764704"/>
            <a:ext cx="5986464"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Rectangle 7"/>
          <p:cNvSpPr/>
          <p:nvPr/>
        </p:nvSpPr>
        <p:spPr>
          <a:xfrm>
            <a:off x="5150096" y="1268760"/>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tangle 8"/>
          <p:cNvSpPr/>
          <p:nvPr/>
        </p:nvSpPr>
        <p:spPr>
          <a:xfrm>
            <a:off x="5150096" y="1813963"/>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Rectangle 9"/>
          <p:cNvSpPr/>
          <p:nvPr/>
        </p:nvSpPr>
        <p:spPr>
          <a:xfrm>
            <a:off x="5150096" y="2359166"/>
            <a:ext cx="5986464" cy="5863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tangle 10"/>
          <p:cNvSpPr/>
          <p:nvPr/>
        </p:nvSpPr>
        <p:spPr>
          <a:xfrm>
            <a:off x="5150096" y="2945516"/>
            <a:ext cx="5986464"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 name="Rectangle 11"/>
          <p:cNvSpPr/>
          <p:nvPr/>
        </p:nvSpPr>
        <p:spPr>
          <a:xfrm>
            <a:off x="5150096" y="3449572"/>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 name="Rectangle 12"/>
          <p:cNvSpPr/>
          <p:nvPr/>
        </p:nvSpPr>
        <p:spPr>
          <a:xfrm>
            <a:off x="5150096" y="3994775"/>
            <a:ext cx="5986464" cy="5863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 name="Rectangle 13"/>
          <p:cNvSpPr/>
          <p:nvPr/>
        </p:nvSpPr>
        <p:spPr>
          <a:xfrm>
            <a:off x="5150096" y="4581128"/>
            <a:ext cx="5986464" cy="14401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aphicFrame>
        <p:nvGraphicFramePr>
          <p:cNvPr id="15" name="Diagram 14"/>
          <p:cNvGraphicFramePr/>
          <p:nvPr>
            <p:extLst>
              <p:ext uri="{D42A27DB-BD31-4B8C-83A1-F6EECF244321}">
                <p14:modId xmlns:p14="http://schemas.microsoft.com/office/powerpoint/2010/main" val="2663050992"/>
              </p:ext>
            </p:extLst>
          </p:nvPr>
        </p:nvGraphicFramePr>
        <p:xfrm>
          <a:off x="335360" y="1899891"/>
          <a:ext cx="3168352" cy="25953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6" name="object 51"/>
          <p:cNvSpPr txBox="1">
            <a:spLocks/>
          </p:cNvSpPr>
          <p:nvPr/>
        </p:nvSpPr>
        <p:spPr>
          <a:xfrm>
            <a:off x="1055440" y="188909"/>
            <a:ext cx="2256737" cy="627736"/>
          </a:xfrm>
          <a:prstGeom prst="rect">
            <a:avLst/>
          </a:prstGeom>
        </p:spPr>
        <p:txBody>
          <a:bodyPr vert="horz" wrap="square" lIns="0" tIns="12065"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en-GB" sz="4000" b="1" spc="35" dirty="0">
                <a:solidFill>
                  <a:srgbClr val="333639"/>
                </a:solidFill>
                <a:latin typeface="Trebuchet MS"/>
                <a:cs typeface="Trebuchet MS"/>
              </a:rPr>
              <a:t>Storage</a:t>
            </a:r>
            <a:endParaRPr lang="en-GB" sz="4000" dirty="0">
              <a:latin typeface="Trebuchet MS"/>
              <a:cs typeface="Trebuchet MS"/>
            </a:endParaRP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1499704568"/>
              </p:ext>
            </p:extLst>
          </p:nvPr>
        </p:nvGraphicFramePr>
        <p:xfrm>
          <a:off x="5150096" y="188909"/>
          <a:ext cx="5986464" cy="5832376"/>
        </p:xfrm>
        <a:graphic>
          <a:graphicData uri="http://schemas.openxmlformats.org/drawingml/2006/table">
            <a:tbl>
              <a:tblPr firstRow="1" bandRow="1">
                <a:tableStyleId>{5C22544A-7EE6-4342-B048-85BDC9FD1C3A}</a:tableStyleId>
              </a:tblPr>
              <a:tblGrid>
                <a:gridCol w="1979017">
                  <a:extLst>
                    <a:ext uri="{9D8B030D-6E8A-4147-A177-3AD203B41FA5}">
                      <a16:colId xmlns:a16="http://schemas.microsoft.com/office/drawing/2014/main" val="3838452655"/>
                    </a:ext>
                  </a:extLst>
                </a:gridCol>
                <a:gridCol w="4007447">
                  <a:extLst>
                    <a:ext uri="{9D8B030D-6E8A-4147-A177-3AD203B41FA5}">
                      <a16:colId xmlns:a16="http://schemas.microsoft.com/office/drawing/2014/main" val="644398481"/>
                    </a:ext>
                  </a:extLst>
                </a:gridCol>
              </a:tblGrid>
              <a:tr h="550879">
                <a:tc>
                  <a:txBody>
                    <a:bodyPr/>
                    <a:lstStyle/>
                    <a:p>
                      <a:r>
                        <a:rPr lang="en-US" sz="1800" dirty="0"/>
                        <a:t>Storage</a:t>
                      </a:r>
                      <a:endParaRPr lang="nl-BE" sz="1800" dirty="0"/>
                    </a:p>
                  </a:txBody>
                  <a:tcPr/>
                </a:tc>
                <a:tc>
                  <a:txBody>
                    <a:bodyPr/>
                    <a:lstStyle/>
                    <a:p>
                      <a:r>
                        <a:rPr lang="en-US" sz="1800" dirty="0"/>
                        <a:t>Staging folder</a:t>
                      </a:r>
                      <a:endParaRPr lang="nl-BE" sz="1800" dirty="0"/>
                    </a:p>
                  </a:txBody>
                  <a:tcPr/>
                </a:tc>
                <a:extLst>
                  <a:ext uri="{0D108BD9-81ED-4DB2-BD59-A6C34878D82A}">
                    <a16:rowId xmlns:a16="http://schemas.microsoft.com/office/drawing/2014/main" val="3475800816"/>
                  </a:ext>
                </a:extLst>
              </a:tr>
              <a:tr h="550879">
                <a:tc>
                  <a:txBody>
                    <a:bodyPr/>
                    <a:lstStyle/>
                    <a:p>
                      <a:r>
                        <a:rPr lang="en-US" sz="1800" b="1" baseline="0" dirty="0"/>
                        <a:t>Path</a:t>
                      </a:r>
                      <a:endParaRPr lang="nl-BE" sz="1800" b="1" dirty="0"/>
                    </a:p>
                  </a:txBody>
                  <a:tcPr/>
                </a:tc>
                <a:tc>
                  <a:txBody>
                    <a:bodyPr/>
                    <a:lstStyle/>
                    <a:p>
                      <a:r>
                        <a:rPr lang="en-US" sz="2000" dirty="0">
                          <a:latin typeface="Courier New" panose="02070309020205020404" pitchFamily="49" charset="0"/>
                          <a:cs typeface="Courier New" panose="02070309020205020404" pitchFamily="49" charset="0"/>
                        </a:rPr>
                        <a:t>/staging/</a:t>
                      </a:r>
                      <a:r>
                        <a:rPr lang="en-US" sz="2000" dirty="0" err="1">
                          <a:latin typeface="Courier New" panose="02070309020205020404" pitchFamily="49" charset="0"/>
                          <a:cs typeface="Courier New" panose="02070309020205020404" pitchFamily="49" charset="0"/>
                        </a:rPr>
                        <a:t>leuven</a:t>
                      </a:r>
                      <a:r>
                        <a:rPr lang="en-US" sz="2000" dirty="0">
                          <a:latin typeface="Courier New" panose="02070309020205020404" pitchFamily="49" charset="0"/>
                          <a:cs typeface="Courier New" panose="02070309020205020404" pitchFamily="49" charset="0"/>
                        </a:rPr>
                        <a:t>/stg_000XX</a:t>
                      </a:r>
                      <a:endParaRPr lang="nl-BE" sz="2000" dirty="0">
                        <a:latin typeface="Courier New" panose="02070309020205020404" pitchFamily="49" charset="0"/>
                        <a:cs typeface="Courier New" panose="02070309020205020404" pitchFamily="49" charset="0"/>
                      </a:endParaRPr>
                    </a:p>
                  </a:txBody>
                  <a:tcPr/>
                </a:tc>
                <a:extLst>
                  <a:ext uri="{0D108BD9-81ED-4DB2-BD59-A6C34878D82A}">
                    <a16:rowId xmlns:a16="http://schemas.microsoft.com/office/drawing/2014/main" val="3513949307"/>
                  </a:ext>
                </a:extLst>
              </a:tr>
              <a:tr h="550879">
                <a:tc>
                  <a:txBody>
                    <a:bodyPr/>
                    <a:lstStyle/>
                    <a:p>
                      <a:r>
                        <a:rPr lang="en-US" sz="1800" b="1" dirty="0" err="1"/>
                        <a:t>Filesystem</a:t>
                      </a:r>
                      <a:r>
                        <a:rPr lang="en-US" sz="1800" b="1" baseline="0" dirty="0"/>
                        <a:t> Type</a:t>
                      </a:r>
                      <a:endParaRPr lang="nl-BE" sz="1800" b="1" dirty="0"/>
                    </a:p>
                  </a:txBody>
                  <a:tcPr/>
                </a:tc>
                <a:tc>
                  <a:txBody>
                    <a:bodyPr/>
                    <a:lstStyle/>
                    <a:p>
                      <a:r>
                        <a:rPr lang="en-US" sz="1800" dirty="0"/>
                        <a:t>GPFS</a:t>
                      </a:r>
                      <a:endParaRPr lang="nl-BE" sz="1800" dirty="0"/>
                    </a:p>
                  </a:txBody>
                  <a:tcPr/>
                </a:tc>
                <a:extLst>
                  <a:ext uri="{0D108BD9-81ED-4DB2-BD59-A6C34878D82A}">
                    <a16:rowId xmlns:a16="http://schemas.microsoft.com/office/drawing/2014/main" val="1476024754"/>
                  </a:ext>
                </a:extLst>
              </a:tr>
              <a:tr h="550879">
                <a:tc>
                  <a:txBody>
                    <a:bodyPr/>
                    <a:lstStyle/>
                    <a:p>
                      <a:r>
                        <a:rPr lang="en-US" sz="1800" b="1" dirty="0"/>
                        <a:t>Access</a:t>
                      </a:r>
                      <a:endParaRPr lang="nl-BE" sz="1800" b="1" dirty="0"/>
                    </a:p>
                  </a:txBody>
                  <a:tcPr/>
                </a:tc>
                <a:tc>
                  <a:txBody>
                    <a:bodyPr/>
                    <a:lstStyle/>
                    <a:p>
                      <a:r>
                        <a:rPr lang="en-US" sz="1800" dirty="0"/>
                        <a:t>On demand, only Tier-2@KUL</a:t>
                      </a:r>
                      <a:r>
                        <a:rPr lang="en-US" sz="1800" baseline="0" dirty="0"/>
                        <a:t> </a:t>
                      </a:r>
                      <a:endParaRPr lang="nl-BE" sz="1800" dirty="0"/>
                    </a:p>
                  </a:txBody>
                  <a:tcPr/>
                </a:tc>
                <a:extLst>
                  <a:ext uri="{0D108BD9-81ED-4DB2-BD59-A6C34878D82A}">
                    <a16:rowId xmlns:a16="http://schemas.microsoft.com/office/drawing/2014/main" val="1733383960"/>
                  </a:ext>
                </a:extLst>
              </a:tr>
              <a:tr h="550879">
                <a:tc>
                  <a:txBody>
                    <a:bodyPr/>
                    <a:lstStyle/>
                    <a:p>
                      <a:r>
                        <a:rPr lang="en-US" sz="1800" b="1"/>
                        <a:t>Backup</a:t>
                      </a:r>
                      <a:endParaRPr lang="nl-BE" sz="1800" b="1"/>
                    </a:p>
                  </a:txBody>
                  <a:tcPr/>
                </a:tc>
                <a:tc>
                  <a:txBody>
                    <a:bodyPr/>
                    <a:lstStyle/>
                    <a:p>
                      <a:r>
                        <a:rPr lang="en-US" sz="1800" dirty="0"/>
                        <a:t>None</a:t>
                      </a:r>
                      <a:endParaRPr lang="nl-BE" sz="1800" dirty="0"/>
                    </a:p>
                  </a:txBody>
                  <a:tcPr/>
                </a:tc>
                <a:extLst>
                  <a:ext uri="{0D108BD9-81ED-4DB2-BD59-A6C34878D82A}">
                    <a16:rowId xmlns:a16="http://schemas.microsoft.com/office/drawing/2014/main" val="941352308"/>
                  </a:ext>
                </a:extLst>
              </a:tr>
              <a:tr h="550879">
                <a:tc>
                  <a:txBody>
                    <a:bodyPr/>
                    <a:lstStyle/>
                    <a:p>
                      <a:r>
                        <a:rPr lang="en-US" sz="1800" b="1" dirty="0"/>
                        <a:t>Default Quota</a:t>
                      </a:r>
                      <a:endParaRPr lang="nl-BE" sz="1800" b="1" dirty="0"/>
                    </a:p>
                  </a:txBody>
                  <a:tcPr/>
                </a:tc>
                <a:tc>
                  <a:txBody>
                    <a:bodyPr/>
                    <a:lstStyle/>
                    <a:p>
                      <a:r>
                        <a:rPr lang="en-US" sz="1800" dirty="0"/>
                        <a:t>None</a:t>
                      </a:r>
                      <a:endParaRPr lang="nl-BE" sz="1800" dirty="0"/>
                    </a:p>
                  </a:txBody>
                  <a:tcPr/>
                </a:tc>
                <a:extLst>
                  <a:ext uri="{0D108BD9-81ED-4DB2-BD59-A6C34878D82A}">
                    <a16:rowId xmlns:a16="http://schemas.microsoft.com/office/drawing/2014/main" val="755217331"/>
                  </a:ext>
                </a:extLst>
              </a:tr>
              <a:tr h="550879">
                <a:tc>
                  <a:txBody>
                    <a:bodyPr/>
                    <a:lstStyle/>
                    <a:p>
                      <a:r>
                        <a:rPr lang="en-US" sz="1800" b="1"/>
                        <a:t>Extension</a:t>
                      </a:r>
                      <a:endParaRPr lang="nl-BE" sz="1800" b="1" dirty="0"/>
                    </a:p>
                  </a:txBody>
                  <a:tcPr/>
                </a:tc>
                <a:tc>
                  <a:txBody>
                    <a:bodyPr/>
                    <a:lstStyle/>
                    <a:p>
                      <a:r>
                        <a:rPr lang="en-US" sz="1800" dirty="0"/>
                        <a:t>On</a:t>
                      </a:r>
                      <a:r>
                        <a:rPr lang="en-US" sz="1800" baseline="0" dirty="0"/>
                        <a:t> purchase, from 1 TB</a:t>
                      </a:r>
                      <a:endParaRPr lang="nl-BE" sz="1800" dirty="0"/>
                    </a:p>
                  </a:txBody>
                  <a:tcPr/>
                </a:tc>
                <a:extLst>
                  <a:ext uri="{0D108BD9-81ED-4DB2-BD59-A6C34878D82A}">
                    <a16:rowId xmlns:a16="http://schemas.microsoft.com/office/drawing/2014/main" val="4173230714"/>
                  </a:ext>
                </a:extLst>
              </a:tr>
              <a:tr h="550879">
                <a:tc>
                  <a:txBody>
                    <a:bodyPr/>
                    <a:lstStyle/>
                    <a:p>
                      <a:r>
                        <a:rPr lang="en-US" sz="1800" b="1" dirty="0"/>
                        <a:t>Usage</a:t>
                      </a:r>
                      <a:endParaRPr lang="nl-BE" sz="1800" b="1" dirty="0"/>
                    </a:p>
                  </a:txBody>
                  <a:tcPr/>
                </a:tc>
                <a:tc>
                  <a:txBody>
                    <a:bodyPr/>
                    <a:lstStyle/>
                    <a:p>
                      <a:r>
                        <a:rPr lang="en-US" sz="1800" dirty="0"/>
                        <a:t>Permanent; share with a group</a:t>
                      </a:r>
                      <a:endParaRPr lang="nl-BE" sz="1800" dirty="0"/>
                    </a:p>
                  </a:txBody>
                  <a:tcPr/>
                </a:tc>
                <a:extLst>
                  <a:ext uri="{0D108BD9-81ED-4DB2-BD59-A6C34878D82A}">
                    <a16:rowId xmlns:a16="http://schemas.microsoft.com/office/drawing/2014/main" val="126406400"/>
                  </a:ext>
                </a:extLst>
              </a:tr>
              <a:tr h="1425344">
                <a:tc>
                  <a:txBody>
                    <a:bodyPr/>
                    <a:lstStyle/>
                    <a:p>
                      <a:r>
                        <a:rPr lang="en-US" sz="1800" b="1" dirty="0"/>
                        <a:t>Remarks</a:t>
                      </a:r>
                      <a:endParaRPr lang="nl-BE" sz="1800" b="1" dirty="0"/>
                    </a:p>
                  </a:txBody>
                  <a:tcPr/>
                </a:tc>
                <a:tc>
                  <a:txBody>
                    <a:bodyPr/>
                    <a:lstStyle/>
                    <a:p>
                      <a:pPr marL="285750" indent="-285750" rtl="0">
                        <a:buFontTx/>
                        <a:buChar char="-"/>
                      </a:pPr>
                      <a:r>
                        <a:rPr lang="en-US" sz="1800" dirty="0"/>
                        <a:t>Accessible from login/compute nodes</a:t>
                      </a:r>
                    </a:p>
                    <a:p>
                      <a:pPr marL="285750" indent="-285750" rtl="0">
                        <a:buFontTx/>
                        <a:buChar char="-"/>
                      </a:pPr>
                      <a:r>
                        <a:rPr lang="en-US" sz="1800" dirty="0"/>
                        <a:t>Fast</a:t>
                      </a:r>
                      <a:r>
                        <a:rPr lang="en-US" sz="1800" baseline="0" dirty="0"/>
                        <a:t>, parallel I/O</a:t>
                      </a:r>
                      <a:endParaRPr lang="nl-BE" sz="1800" dirty="0"/>
                    </a:p>
                  </a:txBody>
                  <a:tcPr/>
                </a:tc>
                <a:extLst>
                  <a:ext uri="{0D108BD9-81ED-4DB2-BD59-A6C34878D82A}">
                    <a16:rowId xmlns:a16="http://schemas.microsoft.com/office/drawing/2014/main" val="2783662681"/>
                  </a:ext>
                </a:extLst>
              </a:tr>
            </a:tbl>
          </a:graphicData>
        </a:graphic>
      </p:graphicFrame>
    </p:spTree>
    <p:extLst>
      <p:ext uri="{BB962C8B-B14F-4D97-AF65-F5344CB8AC3E}">
        <p14:creationId xmlns:p14="http://schemas.microsoft.com/office/powerpoint/2010/main" val="36613268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8"/>
                                        </p:tgtEl>
                                      </p:cBhvr>
                                    </p:animEffect>
                                    <p:set>
                                      <p:cBhvr>
                                        <p:cTn id="12" dur="1" fill="hold">
                                          <p:stCondLst>
                                            <p:cond delay="499"/>
                                          </p:stCondLst>
                                        </p:cTn>
                                        <p:tgtEl>
                                          <p:spTgt spid="8"/>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0" nodeType="clickEffect">
                                  <p:stCondLst>
                                    <p:cond delay="0"/>
                                  </p:stCondLst>
                                  <p:childTnLst>
                                    <p:animEffect transition="out" filter="fade">
                                      <p:cBhvr>
                                        <p:cTn id="16" dur="500"/>
                                        <p:tgtEl>
                                          <p:spTgt spid="9"/>
                                        </p:tgtEl>
                                      </p:cBhvr>
                                    </p:animEffect>
                                    <p:set>
                                      <p:cBhvr>
                                        <p:cTn id="17" dur="1" fill="hold">
                                          <p:stCondLst>
                                            <p:cond delay="499"/>
                                          </p:stCondLst>
                                        </p:cTn>
                                        <p:tgtEl>
                                          <p:spTgt spid="9"/>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0" nodeType="clickEffect">
                                  <p:stCondLst>
                                    <p:cond delay="0"/>
                                  </p:stCondLst>
                                  <p:childTnLst>
                                    <p:animEffect transition="out" filter="fade">
                                      <p:cBhvr>
                                        <p:cTn id="21" dur="500"/>
                                        <p:tgtEl>
                                          <p:spTgt spid="10"/>
                                        </p:tgtEl>
                                      </p:cBhvr>
                                    </p:animEffect>
                                    <p:set>
                                      <p:cBhvr>
                                        <p:cTn id="22" dur="1" fill="hold">
                                          <p:stCondLst>
                                            <p:cond delay="499"/>
                                          </p:stCondLst>
                                        </p:cTn>
                                        <p:tgtEl>
                                          <p:spTgt spid="10"/>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grpId="0" nodeType="clickEffect">
                                  <p:stCondLst>
                                    <p:cond delay="0"/>
                                  </p:stCondLst>
                                  <p:childTnLst>
                                    <p:animEffect transition="out" filter="fade">
                                      <p:cBhvr>
                                        <p:cTn id="26" dur="500"/>
                                        <p:tgtEl>
                                          <p:spTgt spid="11"/>
                                        </p:tgtEl>
                                      </p:cBhvr>
                                    </p:animEffect>
                                    <p:set>
                                      <p:cBhvr>
                                        <p:cTn id="27" dur="1" fill="hold">
                                          <p:stCondLst>
                                            <p:cond delay="499"/>
                                          </p:stCondLst>
                                        </p:cTn>
                                        <p:tgtEl>
                                          <p:spTgt spid="11"/>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grpId="0" nodeType="clickEffect">
                                  <p:stCondLst>
                                    <p:cond delay="0"/>
                                  </p:stCondLst>
                                  <p:childTnLst>
                                    <p:animEffect transition="out" filter="fade">
                                      <p:cBhvr>
                                        <p:cTn id="31" dur="500"/>
                                        <p:tgtEl>
                                          <p:spTgt spid="12"/>
                                        </p:tgtEl>
                                      </p:cBhvr>
                                    </p:animEffect>
                                    <p:set>
                                      <p:cBhvr>
                                        <p:cTn id="32" dur="1" fill="hold">
                                          <p:stCondLst>
                                            <p:cond delay="499"/>
                                          </p:stCondLst>
                                        </p:cTn>
                                        <p:tgtEl>
                                          <p:spTgt spid="12"/>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grpId="0" nodeType="clickEffect">
                                  <p:stCondLst>
                                    <p:cond delay="0"/>
                                  </p:stCondLst>
                                  <p:childTnLst>
                                    <p:animEffect transition="out" filter="fade">
                                      <p:cBhvr>
                                        <p:cTn id="36" dur="500"/>
                                        <p:tgtEl>
                                          <p:spTgt spid="13"/>
                                        </p:tgtEl>
                                      </p:cBhvr>
                                    </p:animEffect>
                                    <p:set>
                                      <p:cBhvr>
                                        <p:cTn id="37" dur="1" fill="hold">
                                          <p:stCondLst>
                                            <p:cond delay="499"/>
                                          </p:stCondLst>
                                        </p:cTn>
                                        <p:tgtEl>
                                          <p:spTgt spid="13"/>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10" presetClass="exit" presetSubtype="0" fill="hold" grpId="0" nodeType="clickEffect">
                                  <p:stCondLst>
                                    <p:cond delay="0"/>
                                  </p:stCondLst>
                                  <p:childTnLst>
                                    <p:animEffect transition="out" filter="fade">
                                      <p:cBhvr>
                                        <p:cTn id="41" dur="500"/>
                                        <p:tgtEl>
                                          <p:spTgt spid="14"/>
                                        </p:tgtEl>
                                      </p:cBhvr>
                                    </p:animEffect>
                                    <p:set>
                                      <p:cBhvr>
                                        <p:cTn id="42" dur="1" fill="hold">
                                          <p:stCondLst>
                                            <p:cond delay="4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4"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6812058" y="6384346"/>
            <a:ext cx="502300" cy="365125"/>
          </a:xfrm>
        </p:spPr>
        <p:txBody>
          <a:bodyPr/>
          <a:lstStyle/>
          <a:p>
            <a:fld id="{F35D8031-C8E5-48F8-A3B6-81643B27A3AF}" type="slidenum">
              <a:rPr lang="nl-BE" smtClean="0"/>
              <a:pPr/>
              <a:t>34</a:t>
            </a:fld>
            <a:endParaRPr lang="nl-BE" dirty="0"/>
          </a:p>
        </p:txBody>
      </p:sp>
      <p:sp>
        <p:nvSpPr>
          <p:cNvPr id="7" name="Rectangle 6"/>
          <p:cNvSpPr/>
          <p:nvPr/>
        </p:nvSpPr>
        <p:spPr>
          <a:xfrm>
            <a:off x="5150096" y="764704"/>
            <a:ext cx="5986464"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Rectangle 7"/>
          <p:cNvSpPr/>
          <p:nvPr/>
        </p:nvSpPr>
        <p:spPr>
          <a:xfrm>
            <a:off x="5150096" y="1268760"/>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tangle 8"/>
          <p:cNvSpPr/>
          <p:nvPr/>
        </p:nvSpPr>
        <p:spPr>
          <a:xfrm>
            <a:off x="5150096" y="1813963"/>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Rectangle 9"/>
          <p:cNvSpPr/>
          <p:nvPr/>
        </p:nvSpPr>
        <p:spPr>
          <a:xfrm>
            <a:off x="5150096" y="2359166"/>
            <a:ext cx="5986464" cy="5863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tangle 10"/>
          <p:cNvSpPr/>
          <p:nvPr/>
        </p:nvSpPr>
        <p:spPr>
          <a:xfrm>
            <a:off x="5150096" y="2945516"/>
            <a:ext cx="5986464"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 name="Rectangle 11"/>
          <p:cNvSpPr/>
          <p:nvPr/>
        </p:nvSpPr>
        <p:spPr>
          <a:xfrm>
            <a:off x="5150096" y="3449572"/>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 name="Rectangle 12"/>
          <p:cNvSpPr/>
          <p:nvPr/>
        </p:nvSpPr>
        <p:spPr>
          <a:xfrm>
            <a:off x="5150096" y="3994775"/>
            <a:ext cx="5986464" cy="5863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 name="Rectangle 13"/>
          <p:cNvSpPr/>
          <p:nvPr/>
        </p:nvSpPr>
        <p:spPr>
          <a:xfrm>
            <a:off x="5150096" y="4581128"/>
            <a:ext cx="5986464" cy="14401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aphicFrame>
        <p:nvGraphicFramePr>
          <p:cNvPr id="15" name="Diagram 14"/>
          <p:cNvGraphicFramePr/>
          <p:nvPr>
            <p:extLst>
              <p:ext uri="{D42A27DB-BD31-4B8C-83A1-F6EECF244321}">
                <p14:modId xmlns:p14="http://schemas.microsoft.com/office/powerpoint/2010/main" val="1252767350"/>
              </p:ext>
            </p:extLst>
          </p:nvPr>
        </p:nvGraphicFramePr>
        <p:xfrm>
          <a:off x="335360" y="1899891"/>
          <a:ext cx="3168352" cy="25953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6" name="object 51"/>
          <p:cNvSpPr txBox="1">
            <a:spLocks/>
          </p:cNvSpPr>
          <p:nvPr/>
        </p:nvSpPr>
        <p:spPr>
          <a:xfrm>
            <a:off x="1055440" y="188909"/>
            <a:ext cx="2256737" cy="627736"/>
          </a:xfrm>
          <a:prstGeom prst="rect">
            <a:avLst/>
          </a:prstGeom>
        </p:spPr>
        <p:txBody>
          <a:bodyPr vert="horz" wrap="square" lIns="0" tIns="12065"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en-GB" sz="4000" b="1" spc="35" dirty="0">
                <a:solidFill>
                  <a:srgbClr val="333639"/>
                </a:solidFill>
                <a:latin typeface="Trebuchet MS"/>
                <a:cs typeface="Trebuchet MS"/>
              </a:rPr>
              <a:t>Storage</a:t>
            </a:r>
            <a:endParaRPr lang="en-GB" sz="4000" dirty="0">
              <a:latin typeface="Trebuchet MS"/>
              <a:cs typeface="Trebuchet MS"/>
            </a:endParaRP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419872634"/>
              </p:ext>
            </p:extLst>
          </p:nvPr>
        </p:nvGraphicFramePr>
        <p:xfrm>
          <a:off x="5150096" y="188909"/>
          <a:ext cx="5986464" cy="5832376"/>
        </p:xfrm>
        <a:graphic>
          <a:graphicData uri="http://schemas.openxmlformats.org/drawingml/2006/table">
            <a:tbl>
              <a:tblPr firstRow="1" bandRow="1">
                <a:tableStyleId>{5C22544A-7EE6-4342-B048-85BDC9FD1C3A}</a:tableStyleId>
              </a:tblPr>
              <a:tblGrid>
                <a:gridCol w="1979017">
                  <a:extLst>
                    <a:ext uri="{9D8B030D-6E8A-4147-A177-3AD203B41FA5}">
                      <a16:colId xmlns:a16="http://schemas.microsoft.com/office/drawing/2014/main" val="3838452655"/>
                    </a:ext>
                  </a:extLst>
                </a:gridCol>
                <a:gridCol w="4007447">
                  <a:extLst>
                    <a:ext uri="{9D8B030D-6E8A-4147-A177-3AD203B41FA5}">
                      <a16:colId xmlns:a16="http://schemas.microsoft.com/office/drawing/2014/main" val="644398481"/>
                    </a:ext>
                  </a:extLst>
                </a:gridCol>
              </a:tblGrid>
              <a:tr h="550879">
                <a:tc>
                  <a:txBody>
                    <a:bodyPr/>
                    <a:lstStyle/>
                    <a:p>
                      <a:r>
                        <a:rPr lang="en-US" sz="1800" dirty="0"/>
                        <a:t>Storage</a:t>
                      </a:r>
                      <a:endParaRPr lang="nl-BE" sz="1800" dirty="0"/>
                    </a:p>
                  </a:txBody>
                  <a:tcPr/>
                </a:tc>
                <a:tc>
                  <a:txBody>
                    <a:bodyPr/>
                    <a:lstStyle/>
                    <a:p>
                      <a:r>
                        <a:rPr lang="en-US" sz="1800" dirty="0"/>
                        <a:t>Archive folder</a:t>
                      </a:r>
                      <a:endParaRPr lang="nl-BE" sz="1800" dirty="0"/>
                    </a:p>
                  </a:txBody>
                  <a:tcPr/>
                </a:tc>
                <a:extLst>
                  <a:ext uri="{0D108BD9-81ED-4DB2-BD59-A6C34878D82A}">
                    <a16:rowId xmlns:a16="http://schemas.microsoft.com/office/drawing/2014/main" val="3475800816"/>
                  </a:ext>
                </a:extLst>
              </a:tr>
              <a:tr h="550879">
                <a:tc>
                  <a:txBody>
                    <a:bodyPr/>
                    <a:lstStyle/>
                    <a:p>
                      <a:r>
                        <a:rPr lang="en-US" sz="1800" b="1" baseline="0" dirty="0"/>
                        <a:t>Path</a:t>
                      </a:r>
                      <a:endParaRPr lang="nl-BE" sz="1800" b="1" dirty="0"/>
                    </a:p>
                  </a:txBody>
                  <a:tcPr/>
                </a:tc>
                <a:tc>
                  <a:txBody>
                    <a:bodyPr/>
                    <a:lstStyle/>
                    <a:p>
                      <a:r>
                        <a:rPr lang="en-US" sz="2000" dirty="0">
                          <a:latin typeface="Courier New" panose="02070309020205020404" pitchFamily="49" charset="0"/>
                          <a:cs typeface="Courier New" panose="02070309020205020404" pitchFamily="49" charset="0"/>
                        </a:rPr>
                        <a:t>/archive/</a:t>
                      </a:r>
                      <a:r>
                        <a:rPr lang="en-US" sz="2000" dirty="0" err="1">
                          <a:latin typeface="Courier New" panose="02070309020205020404" pitchFamily="49" charset="0"/>
                          <a:cs typeface="Courier New" panose="02070309020205020404" pitchFamily="49" charset="0"/>
                        </a:rPr>
                        <a:t>leuven</a:t>
                      </a:r>
                      <a:r>
                        <a:rPr lang="en-US" sz="2000" dirty="0">
                          <a:latin typeface="Courier New" panose="02070309020205020404" pitchFamily="49" charset="0"/>
                          <a:cs typeface="Courier New" panose="02070309020205020404" pitchFamily="49" charset="0"/>
                        </a:rPr>
                        <a:t>/arc_000XX</a:t>
                      </a:r>
                      <a:endParaRPr lang="nl-BE" sz="2000" dirty="0">
                        <a:latin typeface="Courier New" panose="02070309020205020404" pitchFamily="49" charset="0"/>
                        <a:cs typeface="Courier New" panose="02070309020205020404" pitchFamily="49" charset="0"/>
                      </a:endParaRPr>
                    </a:p>
                  </a:txBody>
                  <a:tcPr/>
                </a:tc>
                <a:extLst>
                  <a:ext uri="{0D108BD9-81ED-4DB2-BD59-A6C34878D82A}">
                    <a16:rowId xmlns:a16="http://schemas.microsoft.com/office/drawing/2014/main" val="3513949307"/>
                  </a:ext>
                </a:extLst>
              </a:tr>
              <a:tr h="550879">
                <a:tc>
                  <a:txBody>
                    <a:bodyPr/>
                    <a:lstStyle/>
                    <a:p>
                      <a:r>
                        <a:rPr lang="en-US" sz="1800" b="1" dirty="0" err="1"/>
                        <a:t>Filesystem</a:t>
                      </a:r>
                      <a:r>
                        <a:rPr lang="en-US" sz="1800" b="1" baseline="0" dirty="0"/>
                        <a:t> Type</a:t>
                      </a:r>
                      <a:endParaRPr lang="nl-BE" sz="1800" b="1" dirty="0"/>
                    </a:p>
                  </a:txBody>
                  <a:tcPr/>
                </a:tc>
                <a:tc>
                  <a:txBody>
                    <a:bodyPr/>
                    <a:lstStyle/>
                    <a:p>
                      <a:r>
                        <a:rPr lang="en-US" sz="1800" dirty="0"/>
                        <a:t>NFS</a:t>
                      </a:r>
                      <a:endParaRPr lang="nl-BE" sz="1800" dirty="0"/>
                    </a:p>
                  </a:txBody>
                  <a:tcPr/>
                </a:tc>
                <a:extLst>
                  <a:ext uri="{0D108BD9-81ED-4DB2-BD59-A6C34878D82A}">
                    <a16:rowId xmlns:a16="http://schemas.microsoft.com/office/drawing/2014/main" val="1476024754"/>
                  </a:ext>
                </a:extLst>
              </a:tr>
              <a:tr h="550879">
                <a:tc>
                  <a:txBody>
                    <a:bodyPr/>
                    <a:lstStyle/>
                    <a:p>
                      <a:r>
                        <a:rPr lang="en-US" sz="1800" b="1" dirty="0"/>
                        <a:t>Access</a:t>
                      </a:r>
                      <a:endParaRPr lang="nl-BE" sz="1800" b="1" dirty="0"/>
                    </a:p>
                  </a:txBody>
                  <a:tcPr/>
                </a:tc>
                <a:tc>
                  <a:txBody>
                    <a:bodyPr/>
                    <a:lstStyle/>
                    <a:p>
                      <a:r>
                        <a:rPr lang="en-US" sz="1800" dirty="0"/>
                        <a:t>On demand, only Tier-2@KUL</a:t>
                      </a:r>
                      <a:r>
                        <a:rPr lang="en-US" sz="1800" baseline="0" dirty="0"/>
                        <a:t> </a:t>
                      </a:r>
                      <a:endParaRPr lang="nl-BE" sz="1800" dirty="0"/>
                    </a:p>
                  </a:txBody>
                  <a:tcPr/>
                </a:tc>
                <a:extLst>
                  <a:ext uri="{0D108BD9-81ED-4DB2-BD59-A6C34878D82A}">
                    <a16:rowId xmlns:a16="http://schemas.microsoft.com/office/drawing/2014/main" val="1733383960"/>
                  </a:ext>
                </a:extLst>
              </a:tr>
              <a:tr h="550879">
                <a:tc>
                  <a:txBody>
                    <a:bodyPr/>
                    <a:lstStyle/>
                    <a:p>
                      <a:r>
                        <a:rPr lang="en-US" sz="1800" b="1"/>
                        <a:t>Backup</a:t>
                      </a:r>
                      <a:endParaRPr lang="nl-BE" sz="1800" b="1"/>
                    </a:p>
                  </a:txBody>
                  <a:tcPr/>
                </a:tc>
                <a:tc>
                  <a:txBody>
                    <a:bodyPr/>
                    <a:lstStyle/>
                    <a:p>
                      <a:r>
                        <a:rPr lang="en-US" sz="1800" dirty="0"/>
                        <a:t>None</a:t>
                      </a:r>
                      <a:endParaRPr lang="nl-BE" sz="1800" dirty="0"/>
                    </a:p>
                  </a:txBody>
                  <a:tcPr/>
                </a:tc>
                <a:extLst>
                  <a:ext uri="{0D108BD9-81ED-4DB2-BD59-A6C34878D82A}">
                    <a16:rowId xmlns:a16="http://schemas.microsoft.com/office/drawing/2014/main" val="941352308"/>
                  </a:ext>
                </a:extLst>
              </a:tr>
              <a:tr h="550879">
                <a:tc>
                  <a:txBody>
                    <a:bodyPr/>
                    <a:lstStyle/>
                    <a:p>
                      <a:r>
                        <a:rPr lang="en-US" sz="1800" b="1" dirty="0"/>
                        <a:t>Default Quota</a:t>
                      </a:r>
                      <a:endParaRPr lang="nl-BE" sz="1800" b="1" dirty="0"/>
                    </a:p>
                  </a:txBody>
                  <a:tcPr/>
                </a:tc>
                <a:tc>
                  <a:txBody>
                    <a:bodyPr/>
                    <a:lstStyle/>
                    <a:p>
                      <a:r>
                        <a:rPr lang="en-US" sz="1800" dirty="0"/>
                        <a:t>None</a:t>
                      </a:r>
                      <a:endParaRPr lang="nl-BE" sz="1800" dirty="0"/>
                    </a:p>
                  </a:txBody>
                  <a:tcPr/>
                </a:tc>
                <a:extLst>
                  <a:ext uri="{0D108BD9-81ED-4DB2-BD59-A6C34878D82A}">
                    <a16:rowId xmlns:a16="http://schemas.microsoft.com/office/drawing/2014/main" val="755217331"/>
                  </a:ext>
                </a:extLst>
              </a:tr>
              <a:tr h="550879">
                <a:tc>
                  <a:txBody>
                    <a:bodyPr/>
                    <a:lstStyle/>
                    <a:p>
                      <a:r>
                        <a:rPr lang="en-US" sz="1800" b="1"/>
                        <a:t>Extension</a:t>
                      </a:r>
                      <a:endParaRPr lang="nl-BE" sz="1800" b="1" dirty="0"/>
                    </a:p>
                  </a:txBody>
                  <a:tcPr/>
                </a:tc>
                <a:tc>
                  <a:txBody>
                    <a:bodyPr/>
                    <a:lstStyle/>
                    <a:p>
                      <a:r>
                        <a:rPr lang="en-US" sz="1800" dirty="0"/>
                        <a:t>On</a:t>
                      </a:r>
                      <a:r>
                        <a:rPr lang="en-US" sz="1800" baseline="0" dirty="0"/>
                        <a:t> purchase, from 1 TB</a:t>
                      </a:r>
                      <a:endParaRPr lang="nl-BE" sz="1800" dirty="0"/>
                    </a:p>
                  </a:txBody>
                  <a:tcPr/>
                </a:tc>
                <a:extLst>
                  <a:ext uri="{0D108BD9-81ED-4DB2-BD59-A6C34878D82A}">
                    <a16:rowId xmlns:a16="http://schemas.microsoft.com/office/drawing/2014/main" val="4173230714"/>
                  </a:ext>
                </a:extLst>
              </a:tr>
              <a:tr h="550879">
                <a:tc>
                  <a:txBody>
                    <a:bodyPr/>
                    <a:lstStyle/>
                    <a:p>
                      <a:r>
                        <a:rPr lang="en-US" sz="1800" b="1" dirty="0"/>
                        <a:t>Usage</a:t>
                      </a:r>
                      <a:endParaRPr lang="nl-BE" sz="1800" b="1" dirty="0"/>
                    </a:p>
                  </a:txBody>
                  <a:tcPr/>
                </a:tc>
                <a:tc>
                  <a:txBody>
                    <a:bodyPr/>
                    <a:lstStyle/>
                    <a:p>
                      <a:r>
                        <a:rPr lang="en-US" sz="1800" dirty="0"/>
                        <a:t>Permanent; share with a group</a:t>
                      </a:r>
                      <a:endParaRPr lang="nl-BE" sz="1800" dirty="0"/>
                    </a:p>
                  </a:txBody>
                  <a:tcPr/>
                </a:tc>
                <a:extLst>
                  <a:ext uri="{0D108BD9-81ED-4DB2-BD59-A6C34878D82A}">
                    <a16:rowId xmlns:a16="http://schemas.microsoft.com/office/drawing/2014/main" val="126406400"/>
                  </a:ext>
                </a:extLst>
              </a:tr>
              <a:tr h="1425344">
                <a:tc>
                  <a:txBody>
                    <a:bodyPr/>
                    <a:lstStyle/>
                    <a:p>
                      <a:r>
                        <a:rPr lang="en-US" sz="1800" b="1" dirty="0"/>
                        <a:t>Remarks</a:t>
                      </a:r>
                      <a:endParaRPr lang="nl-BE" sz="1800" b="1" dirty="0"/>
                    </a:p>
                  </a:txBody>
                  <a:tcPr/>
                </a:tc>
                <a:tc>
                  <a:txBody>
                    <a:bodyPr/>
                    <a:lstStyle/>
                    <a:p>
                      <a:pPr marL="285750" indent="-285750" rtl="0">
                        <a:buFontTx/>
                        <a:buChar char="-"/>
                      </a:pPr>
                      <a:r>
                        <a:rPr lang="en-US" sz="1800" dirty="0"/>
                        <a:t>Accessible only from login</a:t>
                      </a:r>
                      <a:r>
                        <a:rPr lang="en-US" sz="1800" baseline="0" dirty="0"/>
                        <a:t> </a:t>
                      </a:r>
                      <a:r>
                        <a:rPr lang="en-US" sz="1800" dirty="0"/>
                        <a:t>nodes</a:t>
                      </a:r>
                    </a:p>
                    <a:p>
                      <a:pPr marL="285750" indent="-285750" rtl="0">
                        <a:buFontTx/>
                        <a:buChar char="-"/>
                      </a:pPr>
                      <a:r>
                        <a:rPr lang="en-US" sz="1800" dirty="0"/>
                        <a:t>Cannot use it from compute nodes</a:t>
                      </a:r>
                    </a:p>
                    <a:p>
                      <a:pPr marL="285750" indent="-285750" rtl="0">
                        <a:buFontTx/>
                        <a:buChar char="-"/>
                      </a:pPr>
                      <a:r>
                        <a:rPr lang="en-US" sz="1800" dirty="0"/>
                        <a:t>Slow, but durable </a:t>
                      </a:r>
                      <a:r>
                        <a:rPr lang="en-US" sz="1800" dirty="0" err="1"/>
                        <a:t>filesystem</a:t>
                      </a:r>
                      <a:endParaRPr lang="nl-BE" sz="1800" dirty="0"/>
                    </a:p>
                  </a:txBody>
                  <a:tcPr/>
                </a:tc>
                <a:extLst>
                  <a:ext uri="{0D108BD9-81ED-4DB2-BD59-A6C34878D82A}">
                    <a16:rowId xmlns:a16="http://schemas.microsoft.com/office/drawing/2014/main" val="2783662681"/>
                  </a:ext>
                </a:extLst>
              </a:tr>
            </a:tbl>
          </a:graphicData>
        </a:graphic>
      </p:graphicFrame>
    </p:spTree>
    <p:extLst>
      <p:ext uri="{BB962C8B-B14F-4D97-AF65-F5344CB8AC3E}">
        <p14:creationId xmlns:p14="http://schemas.microsoft.com/office/powerpoint/2010/main" val="3232021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8"/>
                                        </p:tgtEl>
                                      </p:cBhvr>
                                    </p:animEffect>
                                    <p:set>
                                      <p:cBhvr>
                                        <p:cTn id="12" dur="1" fill="hold">
                                          <p:stCondLst>
                                            <p:cond delay="499"/>
                                          </p:stCondLst>
                                        </p:cTn>
                                        <p:tgtEl>
                                          <p:spTgt spid="8"/>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0" nodeType="clickEffect">
                                  <p:stCondLst>
                                    <p:cond delay="0"/>
                                  </p:stCondLst>
                                  <p:childTnLst>
                                    <p:animEffect transition="out" filter="fade">
                                      <p:cBhvr>
                                        <p:cTn id="16" dur="500"/>
                                        <p:tgtEl>
                                          <p:spTgt spid="9"/>
                                        </p:tgtEl>
                                      </p:cBhvr>
                                    </p:animEffect>
                                    <p:set>
                                      <p:cBhvr>
                                        <p:cTn id="17" dur="1" fill="hold">
                                          <p:stCondLst>
                                            <p:cond delay="499"/>
                                          </p:stCondLst>
                                        </p:cTn>
                                        <p:tgtEl>
                                          <p:spTgt spid="9"/>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0" nodeType="clickEffect">
                                  <p:stCondLst>
                                    <p:cond delay="0"/>
                                  </p:stCondLst>
                                  <p:childTnLst>
                                    <p:animEffect transition="out" filter="fade">
                                      <p:cBhvr>
                                        <p:cTn id="21" dur="500"/>
                                        <p:tgtEl>
                                          <p:spTgt spid="10"/>
                                        </p:tgtEl>
                                      </p:cBhvr>
                                    </p:animEffect>
                                    <p:set>
                                      <p:cBhvr>
                                        <p:cTn id="22" dur="1" fill="hold">
                                          <p:stCondLst>
                                            <p:cond delay="499"/>
                                          </p:stCondLst>
                                        </p:cTn>
                                        <p:tgtEl>
                                          <p:spTgt spid="10"/>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grpId="0" nodeType="clickEffect">
                                  <p:stCondLst>
                                    <p:cond delay="0"/>
                                  </p:stCondLst>
                                  <p:childTnLst>
                                    <p:animEffect transition="out" filter="fade">
                                      <p:cBhvr>
                                        <p:cTn id="26" dur="500"/>
                                        <p:tgtEl>
                                          <p:spTgt spid="11"/>
                                        </p:tgtEl>
                                      </p:cBhvr>
                                    </p:animEffect>
                                    <p:set>
                                      <p:cBhvr>
                                        <p:cTn id="27" dur="1" fill="hold">
                                          <p:stCondLst>
                                            <p:cond delay="499"/>
                                          </p:stCondLst>
                                        </p:cTn>
                                        <p:tgtEl>
                                          <p:spTgt spid="11"/>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grpId="0" nodeType="clickEffect">
                                  <p:stCondLst>
                                    <p:cond delay="0"/>
                                  </p:stCondLst>
                                  <p:childTnLst>
                                    <p:animEffect transition="out" filter="fade">
                                      <p:cBhvr>
                                        <p:cTn id="31" dur="500"/>
                                        <p:tgtEl>
                                          <p:spTgt spid="12"/>
                                        </p:tgtEl>
                                      </p:cBhvr>
                                    </p:animEffect>
                                    <p:set>
                                      <p:cBhvr>
                                        <p:cTn id="32" dur="1" fill="hold">
                                          <p:stCondLst>
                                            <p:cond delay="499"/>
                                          </p:stCondLst>
                                        </p:cTn>
                                        <p:tgtEl>
                                          <p:spTgt spid="12"/>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grpId="0" nodeType="clickEffect">
                                  <p:stCondLst>
                                    <p:cond delay="0"/>
                                  </p:stCondLst>
                                  <p:childTnLst>
                                    <p:animEffect transition="out" filter="fade">
                                      <p:cBhvr>
                                        <p:cTn id="36" dur="500"/>
                                        <p:tgtEl>
                                          <p:spTgt spid="13"/>
                                        </p:tgtEl>
                                      </p:cBhvr>
                                    </p:animEffect>
                                    <p:set>
                                      <p:cBhvr>
                                        <p:cTn id="37" dur="1" fill="hold">
                                          <p:stCondLst>
                                            <p:cond delay="499"/>
                                          </p:stCondLst>
                                        </p:cTn>
                                        <p:tgtEl>
                                          <p:spTgt spid="13"/>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10" presetClass="exit" presetSubtype="0" fill="hold" grpId="0" nodeType="clickEffect">
                                  <p:stCondLst>
                                    <p:cond delay="0"/>
                                  </p:stCondLst>
                                  <p:childTnLst>
                                    <p:animEffect transition="out" filter="fade">
                                      <p:cBhvr>
                                        <p:cTn id="41" dur="500"/>
                                        <p:tgtEl>
                                          <p:spTgt spid="14"/>
                                        </p:tgtEl>
                                      </p:cBhvr>
                                    </p:animEffect>
                                    <p:set>
                                      <p:cBhvr>
                                        <p:cTn id="42" dur="1" fill="hold">
                                          <p:stCondLst>
                                            <p:cond delay="4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4"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6812058" y="6384346"/>
            <a:ext cx="502300" cy="365125"/>
          </a:xfrm>
        </p:spPr>
        <p:txBody>
          <a:bodyPr/>
          <a:lstStyle/>
          <a:p>
            <a:fld id="{F35D8031-C8E5-48F8-A3B6-81643B27A3AF}" type="slidenum">
              <a:rPr lang="nl-BE" smtClean="0"/>
              <a:pPr/>
              <a:t>35</a:t>
            </a:fld>
            <a:endParaRPr lang="nl-BE" dirty="0"/>
          </a:p>
        </p:txBody>
      </p:sp>
      <p:sp>
        <p:nvSpPr>
          <p:cNvPr id="16" name="object 51"/>
          <p:cNvSpPr txBox="1">
            <a:spLocks/>
          </p:cNvSpPr>
          <p:nvPr/>
        </p:nvSpPr>
        <p:spPr>
          <a:xfrm>
            <a:off x="1055440" y="188909"/>
            <a:ext cx="2256737" cy="627736"/>
          </a:xfrm>
          <a:prstGeom prst="rect">
            <a:avLst/>
          </a:prstGeom>
        </p:spPr>
        <p:txBody>
          <a:bodyPr vert="horz" wrap="square" lIns="0" tIns="12065"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en-GB" sz="4000" b="1" spc="35" dirty="0">
                <a:solidFill>
                  <a:srgbClr val="333639"/>
                </a:solidFill>
                <a:latin typeface="Trebuchet MS"/>
                <a:cs typeface="Trebuchet MS"/>
              </a:rPr>
              <a:t>Storage</a:t>
            </a:r>
            <a:endParaRPr lang="en-GB" sz="4000" dirty="0">
              <a:latin typeface="Trebuchet MS"/>
              <a:cs typeface="Trebuchet MS"/>
            </a:endParaRPr>
          </a:p>
        </p:txBody>
      </p:sp>
      <p:sp>
        <p:nvSpPr>
          <p:cNvPr id="3" name="Content Placeholder 2"/>
          <p:cNvSpPr>
            <a:spLocks noGrp="1"/>
          </p:cNvSpPr>
          <p:nvPr>
            <p:ph idx="1"/>
          </p:nvPr>
        </p:nvSpPr>
        <p:spPr>
          <a:xfrm>
            <a:off x="720000" y="1124744"/>
            <a:ext cx="6168088" cy="4536504"/>
          </a:xfrm>
          <a:ln w="19050">
            <a:solidFill>
              <a:schemeClr val="accent5"/>
            </a:solidFill>
          </a:ln>
        </p:spPr>
        <p:txBody>
          <a:bodyPr/>
          <a:lstStyle/>
          <a:p>
            <a:pPr>
              <a:buFont typeface="Wingdings" panose="05000000000000000000" pitchFamily="2" charset="2"/>
              <a:buChar char="q"/>
            </a:pPr>
            <a:r>
              <a:rPr lang="en-US" sz="2200" dirty="0"/>
              <a:t> </a:t>
            </a:r>
            <a:r>
              <a:rPr lang="en-US" sz="2200" dirty="0">
                <a:hlinkClick r:id="rId2"/>
              </a:rPr>
              <a:t>Request form for extra storage</a:t>
            </a:r>
            <a:r>
              <a:rPr lang="en-US" sz="2200" dirty="0"/>
              <a:t> </a:t>
            </a:r>
          </a:p>
          <a:p>
            <a:pPr>
              <a:buFont typeface="Wingdings" panose="05000000000000000000" pitchFamily="2" charset="2"/>
              <a:buChar char="q"/>
            </a:pPr>
            <a:r>
              <a:rPr lang="en-US" sz="2200" dirty="0"/>
              <a:t> </a:t>
            </a:r>
            <a:r>
              <a:rPr lang="en-US" sz="2200" dirty="0">
                <a:hlinkClick r:id="rId3"/>
              </a:rPr>
              <a:t>More information</a:t>
            </a:r>
            <a:endParaRPr lang="en-US" sz="2200" dirty="0"/>
          </a:p>
          <a:p>
            <a:pPr>
              <a:buFont typeface="Wingdings" panose="05000000000000000000" pitchFamily="2" charset="2"/>
              <a:buChar char="q"/>
            </a:pPr>
            <a:r>
              <a:rPr lang="en-US" sz="2200" dirty="0"/>
              <a:t> </a:t>
            </a:r>
            <a:r>
              <a:rPr lang="en-US" sz="2200" dirty="0">
                <a:solidFill>
                  <a:srgbClr val="FF0000"/>
                </a:solidFill>
              </a:rPr>
              <a:t>Do not</a:t>
            </a:r>
            <a:r>
              <a:rPr lang="en-US" sz="2200" dirty="0"/>
              <a:t> use </a:t>
            </a:r>
            <a:r>
              <a:rPr lang="en-US" sz="2200" dirty="0">
                <a:latin typeface="Courier New" panose="02070309020205020404" pitchFamily="49" charset="0"/>
                <a:cs typeface="Courier New" panose="02070309020205020404" pitchFamily="49" charset="0"/>
              </a:rPr>
              <a:t>/</a:t>
            </a:r>
            <a:r>
              <a:rPr lang="en-US" sz="2200" dirty="0" err="1">
                <a:latin typeface="Courier New" panose="02070309020205020404" pitchFamily="49" charset="0"/>
                <a:cs typeface="Courier New" panose="02070309020205020404" pitchFamily="49" charset="0"/>
              </a:rPr>
              <a:t>tmp</a:t>
            </a:r>
            <a:br>
              <a:rPr lang="en-US" sz="2200" dirty="0"/>
            </a:br>
            <a:r>
              <a:rPr lang="en-US" sz="2200" dirty="0"/>
              <a:t>  It is only 10 GB and is reserved for the OS </a:t>
            </a:r>
            <a:br>
              <a:rPr lang="en-US" sz="2200" dirty="0"/>
            </a:br>
            <a:r>
              <a:rPr lang="en-US" sz="2200" dirty="0"/>
              <a:t>  and root processes</a:t>
            </a:r>
            <a:br>
              <a:rPr lang="en-US" sz="2200" dirty="0"/>
            </a:br>
            <a:r>
              <a:rPr lang="en-US" sz="2200" dirty="0"/>
              <a:t>  Your application can crash if using </a:t>
            </a:r>
            <a:r>
              <a:rPr lang="en-US" sz="2200" dirty="0">
                <a:latin typeface="Courier New" panose="02070309020205020404" pitchFamily="49" charset="0"/>
                <a:cs typeface="Courier New" panose="02070309020205020404" pitchFamily="49" charset="0"/>
              </a:rPr>
              <a:t>/</a:t>
            </a:r>
            <a:r>
              <a:rPr lang="en-US" sz="2200" dirty="0" err="1">
                <a:latin typeface="Courier New" panose="02070309020205020404" pitchFamily="49" charset="0"/>
                <a:cs typeface="Courier New" panose="02070309020205020404" pitchFamily="49" charset="0"/>
              </a:rPr>
              <a:t>tmp</a:t>
            </a:r>
            <a:endParaRPr lang="en-US" sz="2200" dirty="0">
              <a:latin typeface="Courier New" panose="02070309020205020404" pitchFamily="49" charset="0"/>
              <a:cs typeface="Courier New" panose="02070309020205020404" pitchFamily="49" charset="0"/>
            </a:endParaRPr>
          </a:p>
          <a:p>
            <a:pPr>
              <a:buFont typeface="Wingdings" panose="05000000000000000000" pitchFamily="2" charset="2"/>
              <a:buChar char="q"/>
            </a:pPr>
            <a:r>
              <a:rPr lang="en-US" sz="2200" dirty="0"/>
              <a:t> You are automatically logged into your home </a:t>
            </a:r>
            <a:br>
              <a:rPr lang="en-US" sz="2200" dirty="0"/>
            </a:br>
            <a:r>
              <a:rPr lang="en-US" sz="2200" dirty="0"/>
              <a:t>  folder upon login.</a:t>
            </a:r>
            <a:br>
              <a:rPr lang="en-US" sz="2200" dirty="0"/>
            </a:br>
            <a:r>
              <a:rPr lang="en-US" sz="2200" dirty="0"/>
              <a:t>  Make sure you immediately go to your other </a:t>
            </a:r>
            <a:br>
              <a:rPr lang="en-US" sz="2200" dirty="0"/>
            </a:br>
            <a:r>
              <a:rPr lang="en-US" sz="2200" dirty="0"/>
              <a:t>  storages, e.g.</a:t>
            </a:r>
            <a:br>
              <a:rPr lang="en-US" sz="2200" dirty="0"/>
            </a:br>
            <a:r>
              <a:rPr lang="en-US" sz="2200" dirty="0"/>
              <a:t>  </a:t>
            </a:r>
            <a:r>
              <a:rPr lang="en-US" sz="2200" dirty="0">
                <a:latin typeface="Courier New" panose="02070309020205020404" pitchFamily="49" charset="0"/>
                <a:cs typeface="Courier New" panose="02070309020205020404" pitchFamily="49" charset="0"/>
              </a:rPr>
              <a:t>$&gt; cd $VSC_DATA</a:t>
            </a:r>
          </a:p>
          <a:p>
            <a:pPr>
              <a:buFont typeface="Wingdings" panose="05000000000000000000" pitchFamily="2" charset="2"/>
              <a:buChar char="q"/>
            </a:pPr>
            <a:r>
              <a:rPr lang="en-US" sz="2200" dirty="0"/>
              <a:t> Always check your storage balance using </a:t>
            </a:r>
            <a:br>
              <a:rPr lang="en-US" sz="2200" dirty="0"/>
            </a:br>
            <a:r>
              <a:rPr lang="en-US" sz="2200" dirty="0"/>
              <a:t>  </a:t>
            </a:r>
            <a:r>
              <a:rPr lang="en-US" sz="2200" dirty="0" err="1">
                <a:latin typeface="Courier New" panose="02070309020205020404" pitchFamily="49" charset="0"/>
                <a:cs typeface="Courier New" panose="02070309020205020404" pitchFamily="49" charset="0"/>
              </a:rPr>
              <a:t>myquota</a:t>
            </a:r>
            <a:r>
              <a:rPr lang="en-US" sz="2200" dirty="0"/>
              <a:t> command</a:t>
            </a:r>
            <a:endParaRPr lang="nl-BE" sz="2200" dirty="0"/>
          </a:p>
        </p:txBody>
      </p:sp>
      <p:grpSp>
        <p:nvGrpSpPr>
          <p:cNvPr id="17" name="Group 16"/>
          <p:cNvGrpSpPr/>
          <p:nvPr/>
        </p:nvGrpSpPr>
        <p:grpSpPr>
          <a:xfrm>
            <a:off x="7750240" y="1700808"/>
            <a:ext cx="4104456" cy="2952328"/>
            <a:chOff x="7727544" y="2420888"/>
            <a:chExt cx="4104456" cy="2952328"/>
          </a:xfrm>
        </p:grpSpPr>
        <p:sp>
          <p:nvSpPr>
            <p:cNvPr id="4" name="TextBox 3"/>
            <p:cNvSpPr txBox="1"/>
            <p:nvPr/>
          </p:nvSpPr>
          <p:spPr>
            <a:xfrm>
              <a:off x="7727544" y="2787893"/>
              <a:ext cx="4104456" cy="2585323"/>
            </a:xfrm>
            <a:prstGeom prst="rect">
              <a:avLst/>
            </a:prstGeom>
            <a:noFill/>
            <a:ln w="19050">
              <a:solidFill>
                <a:schemeClr val="accent5"/>
              </a:solidFill>
            </a:ln>
          </p:spPr>
          <p:txBody>
            <a:bodyPr wrap="square" rtlCol="0">
              <a:spAutoFit/>
            </a:bodyPr>
            <a:lstStyle/>
            <a:p>
              <a:r>
                <a:rPr lang="en-US">
                  <a:latin typeface="Courier New" panose="02070309020205020404" pitchFamily="49" charset="0"/>
                  <a:cs typeface="Courier New" panose="02070309020205020404" pitchFamily="49" charset="0"/>
                </a:rPr>
                <a:t>$&gt; </a:t>
              </a:r>
              <a:r>
                <a:rPr lang="en-US" dirty="0" err="1">
                  <a:latin typeface="Courier New" panose="02070309020205020404" pitchFamily="49" charset="0"/>
                  <a:cs typeface="Courier New" panose="02070309020205020404" pitchFamily="49" charset="0"/>
                </a:rPr>
                <a:t>myquota</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file system $VSC_HOME</a:t>
              </a:r>
            </a:p>
            <a:p>
              <a:r>
                <a:rPr lang="en-US" dirty="0">
                  <a:latin typeface="Courier New" panose="02070309020205020404" pitchFamily="49" charset="0"/>
                  <a:cs typeface="Courier New" panose="02070309020205020404" pitchFamily="49" charset="0"/>
                </a:rPr>
                <a:t>    Blocks: 1479M of 3072M</a:t>
              </a:r>
            </a:p>
            <a:p>
              <a:r>
                <a:rPr lang="en-US" dirty="0">
                  <a:latin typeface="Courier New" panose="02070309020205020404" pitchFamily="49" charset="0"/>
                  <a:cs typeface="Courier New" panose="02070309020205020404" pitchFamily="49" charset="0"/>
                </a:rPr>
                <a:t>    Files: 12934 of 100k</a:t>
              </a:r>
            </a:p>
            <a:p>
              <a:r>
                <a:rPr lang="en-US" dirty="0">
                  <a:latin typeface="Courier New" panose="02070309020205020404" pitchFamily="49" charset="0"/>
                  <a:cs typeface="Courier New" panose="02070309020205020404" pitchFamily="49" charset="0"/>
                </a:rPr>
                <a:t>file system $VSC_DATA</a:t>
              </a:r>
            </a:p>
            <a:p>
              <a:r>
                <a:rPr lang="en-US" dirty="0">
                  <a:latin typeface="Courier New" panose="02070309020205020404" pitchFamily="49" charset="0"/>
                  <a:cs typeface="Courier New" panose="02070309020205020404" pitchFamily="49" charset="0"/>
                </a:rPr>
                <a:t>    Blocks: 102G of 225G</a:t>
              </a:r>
            </a:p>
            <a:p>
              <a:r>
                <a:rPr lang="en-US" dirty="0">
                  <a:latin typeface="Courier New" panose="02070309020205020404" pitchFamily="49" charset="0"/>
                  <a:cs typeface="Courier New" panose="02070309020205020404" pitchFamily="49" charset="0"/>
                </a:rPr>
                <a:t>    Files: 1043k of 10000k</a:t>
              </a:r>
            </a:p>
            <a:p>
              <a:r>
                <a:rPr lang="en-US" dirty="0">
                  <a:latin typeface="Courier New" panose="02070309020205020404" pitchFamily="49" charset="0"/>
                  <a:cs typeface="Courier New" panose="02070309020205020404" pitchFamily="49" charset="0"/>
                </a:rPr>
                <a:t>file system $VSC_SCRATCH</a:t>
              </a:r>
            </a:p>
            <a:p>
              <a:r>
                <a:rPr lang="en-US" dirty="0">
                  <a:latin typeface="Courier New" panose="02070309020205020404" pitchFamily="49" charset="0"/>
                  <a:cs typeface="Courier New" panose="02070309020205020404" pitchFamily="49" charset="0"/>
                </a:rPr>
                <a:t>    Blocks: 15M of 1.5T</a:t>
              </a:r>
              <a:endParaRPr lang="nl-BE">
                <a:latin typeface="Courier New" panose="02070309020205020404" pitchFamily="49" charset="0"/>
                <a:cs typeface="Courier New" panose="02070309020205020404" pitchFamily="49" charset="0"/>
              </a:endParaRPr>
            </a:p>
          </p:txBody>
        </p:sp>
        <p:sp>
          <p:nvSpPr>
            <p:cNvPr id="6" name="Rectangle 5"/>
            <p:cNvSpPr/>
            <p:nvPr/>
          </p:nvSpPr>
          <p:spPr>
            <a:xfrm>
              <a:off x="10560496" y="2420888"/>
              <a:ext cx="1271504" cy="3670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Example</a:t>
              </a:r>
              <a:endParaRPr lang="nl-BE"/>
            </a:p>
          </p:txBody>
        </p:sp>
      </p:grpSp>
    </p:spTree>
    <p:extLst>
      <p:ext uri="{BB962C8B-B14F-4D97-AF65-F5344CB8AC3E}">
        <p14:creationId xmlns:p14="http://schemas.microsoft.com/office/powerpoint/2010/main" val="650282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pl-PL" altLang="en-US" dirty="0"/>
              <a:t>Directory </a:t>
            </a:r>
            <a:r>
              <a:rPr lang="pl-PL" altLang="en-US" dirty="0" err="1"/>
              <a:t>structure</a:t>
            </a:r>
            <a:endParaRPr lang="en-US" altLang="en-US" dirty="0"/>
          </a:p>
        </p:txBody>
      </p:sp>
      <p:sp>
        <p:nvSpPr>
          <p:cNvPr id="3" name="TextBox 2"/>
          <p:cNvSpPr txBox="1"/>
          <p:nvPr/>
        </p:nvSpPr>
        <p:spPr>
          <a:xfrm>
            <a:off x="5447928" y="1340768"/>
            <a:ext cx="864096" cy="369332"/>
          </a:xfrm>
          <a:prstGeom prst="rect">
            <a:avLst/>
          </a:prstGeom>
          <a:noFill/>
        </p:spPr>
        <p:txBody>
          <a:bodyPr wrap="square" rtlCol="0">
            <a:spAutoFit/>
          </a:bodyPr>
          <a:lstStyle/>
          <a:p>
            <a:r>
              <a:rPr lang="pl-PL" dirty="0"/>
              <a:t>/</a:t>
            </a:r>
            <a:endParaRPr lang="en-US" dirty="0"/>
          </a:p>
        </p:txBody>
      </p:sp>
      <p:cxnSp>
        <p:nvCxnSpPr>
          <p:cNvPr id="6" name="Straight Connector 5"/>
          <p:cNvCxnSpPr/>
          <p:nvPr/>
        </p:nvCxnSpPr>
        <p:spPr>
          <a:xfrm>
            <a:off x="5587509" y="1710100"/>
            <a:ext cx="0" cy="350748"/>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2351585" y="2060849"/>
            <a:ext cx="7162911" cy="12193"/>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2351584"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064000" y="2411596"/>
            <a:ext cx="727569" cy="338554"/>
          </a:xfrm>
          <a:prstGeom prst="rect">
            <a:avLst/>
          </a:prstGeom>
          <a:noFill/>
        </p:spPr>
        <p:txBody>
          <a:bodyPr wrap="square" rtlCol="0">
            <a:spAutoFit/>
          </a:bodyPr>
          <a:lstStyle/>
          <a:p>
            <a:r>
              <a:rPr lang="pl-PL" sz="1600" dirty="0"/>
              <a:t>/</a:t>
            </a:r>
            <a:r>
              <a:rPr lang="pl-PL" sz="1600" dirty="0" err="1"/>
              <a:t>boot</a:t>
            </a:r>
            <a:endParaRPr lang="en-US" sz="1600" dirty="0"/>
          </a:p>
        </p:txBody>
      </p:sp>
      <p:cxnSp>
        <p:nvCxnSpPr>
          <p:cNvPr id="14" name="Straight Connector 13"/>
          <p:cNvCxnSpPr/>
          <p:nvPr/>
        </p:nvCxnSpPr>
        <p:spPr>
          <a:xfrm>
            <a:off x="2927200"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2639616" y="2411596"/>
            <a:ext cx="647624" cy="338554"/>
          </a:xfrm>
          <a:prstGeom prst="rect">
            <a:avLst/>
          </a:prstGeom>
          <a:noFill/>
        </p:spPr>
        <p:txBody>
          <a:bodyPr wrap="square" rtlCol="0">
            <a:spAutoFit/>
          </a:bodyPr>
          <a:lstStyle/>
          <a:p>
            <a:r>
              <a:rPr lang="pl-PL" sz="1600" dirty="0"/>
              <a:t>/</a:t>
            </a:r>
            <a:r>
              <a:rPr lang="pl-PL" sz="1600" dirty="0" err="1"/>
              <a:t>dev</a:t>
            </a:r>
            <a:endParaRPr lang="en-US" sz="1600" dirty="0"/>
          </a:p>
        </p:txBody>
      </p:sp>
      <p:cxnSp>
        <p:nvCxnSpPr>
          <p:cNvPr id="16" name="Straight Connector 15"/>
          <p:cNvCxnSpPr/>
          <p:nvPr/>
        </p:nvCxnSpPr>
        <p:spPr>
          <a:xfrm>
            <a:off x="3431257"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3143673" y="2411596"/>
            <a:ext cx="753043" cy="338554"/>
          </a:xfrm>
          <a:prstGeom prst="rect">
            <a:avLst/>
          </a:prstGeom>
          <a:noFill/>
        </p:spPr>
        <p:txBody>
          <a:bodyPr wrap="square" rtlCol="0">
            <a:spAutoFit/>
          </a:bodyPr>
          <a:lstStyle/>
          <a:p>
            <a:r>
              <a:rPr lang="pl-PL" sz="1600" dirty="0"/>
              <a:t>/proc</a:t>
            </a:r>
            <a:endParaRPr lang="en-US" sz="1600" dirty="0"/>
          </a:p>
        </p:txBody>
      </p:sp>
      <p:cxnSp>
        <p:nvCxnSpPr>
          <p:cNvPr id="18" name="Straight Connector 17"/>
          <p:cNvCxnSpPr/>
          <p:nvPr/>
        </p:nvCxnSpPr>
        <p:spPr>
          <a:xfrm>
            <a:off x="4463978"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719737" y="2411596"/>
            <a:ext cx="1680345" cy="338554"/>
          </a:xfrm>
          <a:prstGeom prst="rect">
            <a:avLst/>
          </a:prstGeom>
          <a:noFill/>
        </p:spPr>
        <p:txBody>
          <a:bodyPr wrap="square" rtlCol="0">
            <a:spAutoFit/>
          </a:bodyPr>
          <a:lstStyle/>
          <a:p>
            <a:r>
              <a:rPr lang="pl-PL" sz="1600" dirty="0"/>
              <a:t>/</a:t>
            </a:r>
            <a:r>
              <a:rPr lang="pl-PL" sz="1600" dirty="0" err="1"/>
              <a:t>local_scratch</a:t>
            </a:r>
            <a:endParaRPr lang="en-US" sz="1600" dirty="0"/>
          </a:p>
        </p:txBody>
      </p:sp>
      <p:cxnSp>
        <p:nvCxnSpPr>
          <p:cNvPr id="20" name="Straight Connector 19"/>
          <p:cNvCxnSpPr/>
          <p:nvPr/>
        </p:nvCxnSpPr>
        <p:spPr>
          <a:xfrm>
            <a:off x="5447480"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5159896" y="2411596"/>
            <a:ext cx="834492" cy="338554"/>
          </a:xfrm>
          <a:prstGeom prst="rect">
            <a:avLst/>
          </a:prstGeom>
          <a:noFill/>
        </p:spPr>
        <p:txBody>
          <a:bodyPr wrap="square" rtlCol="0">
            <a:spAutoFit/>
          </a:bodyPr>
          <a:lstStyle/>
          <a:p>
            <a:r>
              <a:rPr lang="pl-PL" sz="1600" dirty="0"/>
              <a:t>/</a:t>
            </a:r>
            <a:r>
              <a:rPr lang="pl-PL" sz="1600" dirty="0" err="1"/>
              <a:t>apps</a:t>
            </a:r>
            <a:endParaRPr lang="en-US" sz="1600" dirty="0"/>
          </a:p>
        </p:txBody>
      </p:sp>
      <p:cxnSp>
        <p:nvCxnSpPr>
          <p:cNvPr id="22" name="Straight Connector 21"/>
          <p:cNvCxnSpPr/>
          <p:nvPr/>
        </p:nvCxnSpPr>
        <p:spPr>
          <a:xfrm>
            <a:off x="5447480" y="2703142"/>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5067134" y="3429000"/>
            <a:ext cx="884850" cy="338554"/>
          </a:xfrm>
          <a:prstGeom prst="rect">
            <a:avLst/>
          </a:prstGeom>
          <a:noFill/>
        </p:spPr>
        <p:txBody>
          <a:bodyPr wrap="square" rtlCol="0">
            <a:spAutoFit/>
          </a:bodyPr>
          <a:lstStyle/>
          <a:p>
            <a:r>
              <a:rPr lang="pl-PL" sz="1600" dirty="0" err="1"/>
              <a:t>gent</a:t>
            </a:r>
            <a:endParaRPr lang="en-US" sz="1600" dirty="0"/>
          </a:p>
        </p:txBody>
      </p:sp>
      <p:cxnSp>
        <p:nvCxnSpPr>
          <p:cNvPr id="24" name="Straight Connector 23"/>
          <p:cNvCxnSpPr/>
          <p:nvPr/>
        </p:nvCxnSpPr>
        <p:spPr>
          <a:xfrm>
            <a:off x="8462595" y="2077067"/>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8175011" y="2427815"/>
            <a:ext cx="884850" cy="338554"/>
          </a:xfrm>
          <a:prstGeom prst="rect">
            <a:avLst/>
          </a:prstGeom>
          <a:noFill/>
        </p:spPr>
        <p:txBody>
          <a:bodyPr wrap="square" rtlCol="0">
            <a:spAutoFit/>
          </a:bodyPr>
          <a:lstStyle/>
          <a:p>
            <a:r>
              <a:rPr lang="pl-PL" sz="1600" dirty="0"/>
              <a:t>/data</a:t>
            </a:r>
            <a:endParaRPr lang="en-US" sz="1600" dirty="0"/>
          </a:p>
        </p:txBody>
      </p:sp>
      <p:cxnSp>
        <p:nvCxnSpPr>
          <p:cNvPr id="26" name="Straight Connector 25"/>
          <p:cNvCxnSpPr/>
          <p:nvPr/>
        </p:nvCxnSpPr>
        <p:spPr>
          <a:xfrm>
            <a:off x="9514495" y="2072897"/>
            <a:ext cx="0" cy="354919"/>
          </a:xfrm>
          <a:prstGeom prst="line">
            <a:avLst/>
          </a:prstGeom>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9226911" y="2427815"/>
            <a:ext cx="992526" cy="338554"/>
          </a:xfrm>
          <a:prstGeom prst="rect">
            <a:avLst/>
          </a:prstGeom>
          <a:noFill/>
        </p:spPr>
        <p:txBody>
          <a:bodyPr wrap="square" rtlCol="0">
            <a:spAutoFit/>
          </a:bodyPr>
          <a:lstStyle/>
          <a:p>
            <a:r>
              <a:rPr lang="pl-PL" sz="1600" dirty="0"/>
              <a:t>/</a:t>
            </a:r>
            <a:r>
              <a:rPr lang="pl-PL" sz="1600" dirty="0" err="1"/>
              <a:t>scratch</a:t>
            </a:r>
            <a:endParaRPr lang="en-US" sz="1600" dirty="0"/>
          </a:p>
        </p:txBody>
      </p:sp>
      <p:cxnSp>
        <p:nvCxnSpPr>
          <p:cNvPr id="30" name="Straight Connector 29"/>
          <p:cNvCxnSpPr/>
          <p:nvPr/>
        </p:nvCxnSpPr>
        <p:spPr>
          <a:xfrm>
            <a:off x="7197321" y="2085486"/>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6909737" y="2436234"/>
            <a:ext cx="884850" cy="338554"/>
          </a:xfrm>
          <a:prstGeom prst="rect">
            <a:avLst/>
          </a:prstGeom>
          <a:noFill/>
        </p:spPr>
        <p:txBody>
          <a:bodyPr wrap="square" rtlCol="0">
            <a:spAutoFit/>
          </a:bodyPr>
          <a:lstStyle/>
          <a:p>
            <a:r>
              <a:rPr lang="pl-PL" sz="1600" dirty="0"/>
              <a:t>/</a:t>
            </a:r>
            <a:r>
              <a:rPr lang="pl-PL" sz="1600" dirty="0" err="1"/>
              <a:t>user</a:t>
            </a:r>
            <a:endParaRPr lang="en-US" sz="1600" dirty="0"/>
          </a:p>
        </p:txBody>
      </p:sp>
      <p:cxnSp>
        <p:nvCxnSpPr>
          <p:cNvPr id="32" name="Straight Connector 31"/>
          <p:cNvCxnSpPr/>
          <p:nvPr/>
        </p:nvCxnSpPr>
        <p:spPr>
          <a:xfrm flipV="1">
            <a:off x="3503712" y="3063182"/>
            <a:ext cx="2520728" cy="18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5447480" y="3063182"/>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5680390" y="3442335"/>
            <a:ext cx="884850" cy="338554"/>
          </a:xfrm>
          <a:prstGeom prst="rect">
            <a:avLst/>
          </a:prstGeom>
          <a:noFill/>
        </p:spPr>
        <p:txBody>
          <a:bodyPr wrap="square" rtlCol="0">
            <a:spAutoFit/>
          </a:bodyPr>
          <a:lstStyle/>
          <a:p>
            <a:r>
              <a:rPr lang="pl-PL" sz="1600" dirty="0" err="1"/>
              <a:t>leuven</a:t>
            </a:r>
            <a:endParaRPr lang="en-US" sz="1600" dirty="0"/>
          </a:p>
        </p:txBody>
      </p:sp>
      <p:cxnSp>
        <p:nvCxnSpPr>
          <p:cNvPr id="38" name="Straight Connector 37"/>
          <p:cNvCxnSpPr/>
          <p:nvPr/>
        </p:nvCxnSpPr>
        <p:spPr>
          <a:xfrm>
            <a:off x="6024440" y="3076517"/>
            <a:ext cx="0"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2783633" y="3447068"/>
            <a:ext cx="1237721" cy="338554"/>
          </a:xfrm>
          <a:prstGeom prst="rect">
            <a:avLst/>
          </a:prstGeom>
          <a:noFill/>
        </p:spPr>
        <p:txBody>
          <a:bodyPr wrap="square" rtlCol="0">
            <a:spAutoFit/>
          </a:bodyPr>
          <a:lstStyle/>
          <a:p>
            <a:r>
              <a:rPr lang="pl-PL" sz="1600" dirty="0" err="1"/>
              <a:t>antwerpen</a:t>
            </a:r>
            <a:endParaRPr lang="en-US" sz="1600" dirty="0"/>
          </a:p>
        </p:txBody>
      </p:sp>
      <p:cxnSp>
        <p:nvCxnSpPr>
          <p:cNvPr id="41" name="Straight Connector 40"/>
          <p:cNvCxnSpPr/>
          <p:nvPr/>
        </p:nvCxnSpPr>
        <p:spPr>
          <a:xfrm>
            <a:off x="3503712" y="3081250"/>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4223568" y="3447068"/>
            <a:ext cx="884850" cy="338554"/>
          </a:xfrm>
          <a:prstGeom prst="rect">
            <a:avLst/>
          </a:prstGeom>
          <a:noFill/>
        </p:spPr>
        <p:txBody>
          <a:bodyPr wrap="square" rtlCol="0">
            <a:spAutoFit/>
          </a:bodyPr>
          <a:lstStyle/>
          <a:p>
            <a:r>
              <a:rPr lang="pl-PL" sz="1600" dirty="0" err="1"/>
              <a:t>brussel</a:t>
            </a:r>
            <a:endParaRPr lang="en-US" sz="1600" dirty="0"/>
          </a:p>
        </p:txBody>
      </p:sp>
      <p:cxnSp>
        <p:nvCxnSpPr>
          <p:cNvPr id="44" name="Straight Connector 43"/>
          <p:cNvCxnSpPr/>
          <p:nvPr/>
        </p:nvCxnSpPr>
        <p:spPr>
          <a:xfrm>
            <a:off x="4603914" y="3081250"/>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5953754" y="3728992"/>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V="1">
            <a:off x="4009986" y="4089031"/>
            <a:ext cx="2234268" cy="18070"/>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6243806" y="4089032"/>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5109499" y="4107101"/>
            <a:ext cx="0"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4009986" y="4107100"/>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5650289" y="4476186"/>
            <a:ext cx="1053463" cy="338554"/>
          </a:xfrm>
          <a:prstGeom prst="rect">
            <a:avLst/>
          </a:prstGeom>
          <a:noFill/>
        </p:spPr>
        <p:txBody>
          <a:bodyPr wrap="square" rtlCol="0">
            <a:spAutoFit/>
          </a:bodyPr>
          <a:lstStyle/>
          <a:p>
            <a:r>
              <a:rPr lang="en-US" sz="1600" dirty="0"/>
              <a:t>training</a:t>
            </a:r>
          </a:p>
        </p:txBody>
      </p:sp>
      <p:sp>
        <p:nvSpPr>
          <p:cNvPr id="58" name="TextBox 57"/>
          <p:cNvSpPr txBox="1"/>
          <p:nvPr/>
        </p:nvSpPr>
        <p:spPr>
          <a:xfrm>
            <a:off x="4665994" y="4438935"/>
            <a:ext cx="1053463" cy="338554"/>
          </a:xfrm>
          <a:prstGeom prst="rect">
            <a:avLst/>
          </a:prstGeom>
          <a:noFill/>
        </p:spPr>
        <p:txBody>
          <a:bodyPr wrap="square" rtlCol="0">
            <a:spAutoFit/>
          </a:bodyPr>
          <a:lstStyle/>
          <a:p>
            <a:r>
              <a:rPr lang="en-US" sz="1600" dirty="0" err="1"/>
              <a:t>skylake</a:t>
            </a:r>
            <a:endParaRPr lang="en-US" sz="1600" dirty="0"/>
          </a:p>
        </p:txBody>
      </p:sp>
      <p:sp>
        <p:nvSpPr>
          <p:cNvPr id="59" name="TextBox 58"/>
          <p:cNvSpPr txBox="1"/>
          <p:nvPr/>
        </p:nvSpPr>
        <p:spPr>
          <a:xfrm>
            <a:off x="3549435" y="4438935"/>
            <a:ext cx="1053463" cy="338554"/>
          </a:xfrm>
          <a:prstGeom prst="rect">
            <a:avLst/>
          </a:prstGeom>
          <a:noFill/>
        </p:spPr>
        <p:txBody>
          <a:bodyPr wrap="square" rtlCol="0">
            <a:spAutoFit/>
          </a:bodyPr>
          <a:lstStyle/>
          <a:p>
            <a:r>
              <a:rPr lang="en-US" sz="1600" dirty="0" err="1"/>
              <a:t>icts</a:t>
            </a:r>
            <a:endParaRPr lang="en-US" sz="1600" dirty="0"/>
          </a:p>
        </p:txBody>
      </p:sp>
      <p:cxnSp>
        <p:nvCxnSpPr>
          <p:cNvPr id="60" name="Straight Connector 59"/>
          <p:cNvCxnSpPr/>
          <p:nvPr/>
        </p:nvCxnSpPr>
        <p:spPr>
          <a:xfrm>
            <a:off x="5073328" y="4724483"/>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V="1">
            <a:off x="3129560" y="5084523"/>
            <a:ext cx="2520728" cy="18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5650288" y="5085185"/>
            <a:ext cx="0"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3129560" y="5102591"/>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4229762" y="5102591"/>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67" name="TextBox 66"/>
          <p:cNvSpPr txBox="1"/>
          <p:nvPr/>
        </p:nvSpPr>
        <p:spPr>
          <a:xfrm>
            <a:off x="2783632" y="5416752"/>
            <a:ext cx="884850" cy="338554"/>
          </a:xfrm>
          <a:prstGeom prst="rect">
            <a:avLst/>
          </a:prstGeom>
          <a:noFill/>
        </p:spPr>
        <p:txBody>
          <a:bodyPr wrap="square" rtlCol="0">
            <a:spAutoFit/>
          </a:bodyPr>
          <a:lstStyle/>
          <a:p>
            <a:r>
              <a:rPr lang="pl-PL" sz="1600" dirty="0"/>
              <a:t>2014a</a:t>
            </a:r>
            <a:endParaRPr lang="en-US" sz="1600" dirty="0"/>
          </a:p>
        </p:txBody>
      </p:sp>
      <p:sp>
        <p:nvSpPr>
          <p:cNvPr id="68" name="TextBox 67"/>
          <p:cNvSpPr txBox="1"/>
          <p:nvPr/>
        </p:nvSpPr>
        <p:spPr>
          <a:xfrm>
            <a:off x="3787785" y="5406001"/>
            <a:ext cx="884850" cy="338554"/>
          </a:xfrm>
          <a:prstGeom prst="rect">
            <a:avLst/>
          </a:prstGeom>
          <a:noFill/>
        </p:spPr>
        <p:txBody>
          <a:bodyPr wrap="square" rtlCol="0">
            <a:spAutoFit/>
          </a:bodyPr>
          <a:lstStyle/>
          <a:p>
            <a:r>
              <a:rPr lang="pl-PL" sz="1600" dirty="0"/>
              <a:t>2015a</a:t>
            </a:r>
            <a:endParaRPr lang="en-US" sz="1600" dirty="0"/>
          </a:p>
        </p:txBody>
      </p:sp>
      <p:sp>
        <p:nvSpPr>
          <p:cNvPr id="69" name="TextBox 68"/>
          <p:cNvSpPr txBox="1"/>
          <p:nvPr/>
        </p:nvSpPr>
        <p:spPr>
          <a:xfrm>
            <a:off x="5292169" y="5406001"/>
            <a:ext cx="884850" cy="338554"/>
          </a:xfrm>
          <a:prstGeom prst="rect">
            <a:avLst/>
          </a:prstGeom>
          <a:noFill/>
        </p:spPr>
        <p:txBody>
          <a:bodyPr wrap="square" rtlCol="0">
            <a:spAutoFit/>
          </a:bodyPr>
          <a:lstStyle/>
          <a:p>
            <a:r>
              <a:rPr lang="pl-PL" sz="1600" dirty="0"/>
              <a:t>2016a</a:t>
            </a:r>
            <a:endParaRPr lang="en-US" sz="1600" dirty="0"/>
          </a:p>
        </p:txBody>
      </p:sp>
      <p:sp>
        <p:nvSpPr>
          <p:cNvPr id="70" name="TextBox 69"/>
          <p:cNvSpPr txBox="1"/>
          <p:nvPr/>
        </p:nvSpPr>
        <p:spPr>
          <a:xfrm>
            <a:off x="4182284" y="5878688"/>
            <a:ext cx="884850" cy="338554"/>
          </a:xfrm>
          <a:prstGeom prst="rect">
            <a:avLst/>
          </a:prstGeom>
          <a:noFill/>
        </p:spPr>
        <p:txBody>
          <a:bodyPr wrap="square" rtlCol="0">
            <a:spAutoFit/>
          </a:bodyPr>
          <a:lstStyle/>
          <a:p>
            <a:r>
              <a:rPr lang="pl-PL" sz="1600" dirty="0"/>
              <a:t>……..</a:t>
            </a:r>
            <a:endParaRPr lang="en-US" sz="1600" dirty="0"/>
          </a:p>
        </p:txBody>
      </p:sp>
      <p:cxnSp>
        <p:nvCxnSpPr>
          <p:cNvPr id="71" name="Straight Connector 70"/>
          <p:cNvCxnSpPr/>
          <p:nvPr/>
        </p:nvCxnSpPr>
        <p:spPr>
          <a:xfrm>
            <a:off x="9615658" y="2765497"/>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72" name="TextBox 71"/>
          <p:cNvSpPr txBox="1"/>
          <p:nvPr/>
        </p:nvSpPr>
        <p:spPr>
          <a:xfrm>
            <a:off x="9235312" y="3491355"/>
            <a:ext cx="884850" cy="338554"/>
          </a:xfrm>
          <a:prstGeom prst="rect">
            <a:avLst/>
          </a:prstGeom>
          <a:noFill/>
        </p:spPr>
        <p:txBody>
          <a:bodyPr wrap="square" rtlCol="0">
            <a:spAutoFit/>
          </a:bodyPr>
          <a:lstStyle/>
          <a:p>
            <a:r>
              <a:rPr lang="pl-PL" sz="1600" dirty="0" err="1"/>
              <a:t>gent</a:t>
            </a:r>
            <a:endParaRPr lang="en-US" sz="1600" dirty="0"/>
          </a:p>
        </p:txBody>
      </p:sp>
      <p:cxnSp>
        <p:nvCxnSpPr>
          <p:cNvPr id="73" name="Straight Connector 72"/>
          <p:cNvCxnSpPr/>
          <p:nvPr/>
        </p:nvCxnSpPr>
        <p:spPr>
          <a:xfrm flipV="1">
            <a:off x="7671890" y="3125537"/>
            <a:ext cx="2520728" cy="18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9615658" y="3125537"/>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75" name="TextBox 74"/>
          <p:cNvSpPr txBox="1"/>
          <p:nvPr/>
        </p:nvSpPr>
        <p:spPr>
          <a:xfrm>
            <a:off x="9848568" y="3504690"/>
            <a:ext cx="884850" cy="338554"/>
          </a:xfrm>
          <a:prstGeom prst="rect">
            <a:avLst/>
          </a:prstGeom>
          <a:noFill/>
        </p:spPr>
        <p:txBody>
          <a:bodyPr wrap="square" rtlCol="0">
            <a:spAutoFit/>
          </a:bodyPr>
          <a:lstStyle/>
          <a:p>
            <a:r>
              <a:rPr lang="pl-PL" sz="1600" dirty="0" err="1"/>
              <a:t>leuven</a:t>
            </a:r>
            <a:endParaRPr lang="en-US" sz="1600" dirty="0"/>
          </a:p>
        </p:txBody>
      </p:sp>
      <p:cxnSp>
        <p:nvCxnSpPr>
          <p:cNvPr id="76" name="Straight Connector 75"/>
          <p:cNvCxnSpPr/>
          <p:nvPr/>
        </p:nvCxnSpPr>
        <p:spPr>
          <a:xfrm>
            <a:off x="10192618" y="3138872"/>
            <a:ext cx="0"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77" name="TextBox 76"/>
          <p:cNvSpPr txBox="1"/>
          <p:nvPr/>
        </p:nvSpPr>
        <p:spPr>
          <a:xfrm>
            <a:off x="6951811" y="3509423"/>
            <a:ext cx="1237721" cy="338554"/>
          </a:xfrm>
          <a:prstGeom prst="rect">
            <a:avLst/>
          </a:prstGeom>
          <a:noFill/>
        </p:spPr>
        <p:txBody>
          <a:bodyPr wrap="square" rtlCol="0">
            <a:spAutoFit/>
          </a:bodyPr>
          <a:lstStyle/>
          <a:p>
            <a:r>
              <a:rPr lang="pl-PL" sz="1600" dirty="0" err="1"/>
              <a:t>antwerpen</a:t>
            </a:r>
            <a:endParaRPr lang="en-US" sz="1600" dirty="0"/>
          </a:p>
        </p:txBody>
      </p:sp>
      <p:cxnSp>
        <p:nvCxnSpPr>
          <p:cNvPr id="78" name="Straight Connector 77"/>
          <p:cNvCxnSpPr/>
          <p:nvPr/>
        </p:nvCxnSpPr>
        <p:spPr>
          <a:xfrm>
            <a:off x="7671890" y="3143605"/>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79" name="TextBox 78"/>
          <p:cNvSpPr txBox="1"/>
          <p:nvPr/>
        </p:nvSpPr>
        <p:spPr>
          <a:xfrm>
            <a:off x="8391746" y="3509423"/>
            <a:ext cx="884850" cy="338554"/>
          </a:xfrm>
          <a:prstGeom prst="rect">
            <a:avLst/>
          </a:prstGeom>
          <a:noFill/>
        </p:spPr>
        <p:txBody>
          <a:bodyPr wrap="square" rtlCol="0">
            <a:spAutoFit/>
          </a:bodyPr>
          <a:lstStyle/>
          <a:p>
            <a:r>
              <a:rPr lang="pl-PL" sz="1600" dirty="0" err="1"/>
              <a:t>brussel</a:t>
            </a:r>
            <a:endParaRPr lang="en-US" sz="1600" dirty="0"/>
          </a:p>
        </p:txBody>
      </p:sp>
      <p:cxnSp>
        <p:nvCxnSpPr>
          <p:cNvPr id="80" name="Straight Connector 79"/>
          <p:cNvCxnSpPr/>
          <p:nvPr/>
        </p:nvCxnSpPr>
        <p:spPr>
          <a:xfrm>
            <a:off x="8772092" y="3143605"/>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81" name="TextBox 80"/>
          <p:cNvSpPr txBox="1"/>
          <p:nvPr/>
        </p:nvSpPr>
        <p:spPr>
          <a:xfrm>
            <a:off x="6861890" y="2703141"/>
            <a:ext cx="884850" cy="338554"/>
          </a:xfrm>
          <a:prstGeom prst="rect">
            <a:avLst/>
          </a:prstGeom>
          <a:noFill/>
        </p:spPr>
        <p:txBody>
          <a:bodyPr wrap="square" rtlCol="0">
            <a:spAutoFit/>
          </a:bodyPr>
          <a:lstStyle/>
          <a:p>
            <a:r>
              <a:rPr lang="pl-PL" sz="1600" dirty="0"/>
              <a:t>……..</a:t>
            </a:r>
            <a:endParaRPr lang="en-US" sz="1600" dirty="0"/>
          </a:p>
        </p:txBody>
      </p:sp>
      <p:sp>
        <p:nvSpPr>
          <p:cNvPr id="82" name="TextBox 81"/>
          <p:cNvSpPr txBox="1"/>
          <p:nvPr/>
        </p:nvSpPr>
        <p:spPr>
          <a:xfrm>
            <a:off x="8201349" y="2703141"/>
            <a:ext cx="884850" cy="338554"/>
          </a:xfrm>
          <a:prstGeom prst="rect">
            <a:avLst/>
          </a:prstGeom>
          <a:noFill/>
        </p:spPr>
        <p:txBody>
          <a:bodyPr wrap="square" rtlCol="0">
            <a:spAutoFit/>
          </a:bodyPr>
          <a:lstStyle/>
          <a:p>
            <a:r>
              <a:rPr lang="pl-PL" sz="1600" dirty="0"/>
              <a:t>……..</a:t>
            </a:r>
            <a:endParaRPr lang="en-US" sz="1600" dirty="0"/>
          </a:p>
        </p:txBody>
      </p:sp>
      <p:cxnSp>
        <p:nvCxnSpPr>
          <p:cNvPr id="84" name="Straight Connector 83"/>
          <p:cNvCxnSpPr/>
          <p:nvPr/>
        </p:nvCxnSpPr>
        <p:spPr>
          <a:xfrm>
            <a:off x="10192170" y="3789041"/>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flipV="1">
            <a:off x="7917587" y="4145825"/>
            <a:ext cx="2520728" cy="18069"/>
          </a:xfrm>
          <a:prstGeom prst="line">
            <a:avLst/>
          </a:prstGeom>
        </p:spPr>
        <p:style>
          <a:lnRef idx="1">
            <a:schemeClr val="accent1"/>
          </a:lnRef>
          <a:fillRef idx="0">
            <a:schemeClr val="accent1"/>
          </a:fillRef>
          <a:effectRef idx="0">
            <a:schemeClr val="accent1"/>
          </a:effectRef>
          <a:fontRef idx="minor">
            <a:schemeClr val="tx1"/>
          </a:fontRef>
        </p:style>
      </p:cxnSp>
      <p:sp>
        <p:nvSpPr>
          <p:cNvPr id="86" name="TextBox 85"/>
          <p:cNvSpPr txBox="1"/>
          <p:nvPr/>
        </p:nvSpPr>
        <p:spPr>
          <a:xfrm>
            <a:off x="10094265" y="4524978"/>
            <a:ext cx="884850" cy="338554"/>
          </a:xfrm>
          <a:prstGeom prst="rect">
            <a:avLst/>
          </a:prstGeom>
          <a:noFill/>
        </p:spPr>
        <p:txBody>
          <a:bodyPr wrap="square" rtlCol="0">
            <a:spAutoFit/>
          </a:bodyPr>
          <a:lstStyle/>
          <a:p>
            <a:r>
              <a:rPr lang="pl-PL" sz="1600" dirty="0"/>
              <a:t>317</a:t>
            </a:r>
            <a:endParaRPr lang="en-US" sz="1600" dirty="0"/>
          </a:p>
        </p:txBody>
      </p:sp>
      <p:cxnSp>
        <p:nvCxnSpPr>
          <p:cNvPr id="87" name="Straight Connector 86"/>
          <p:cNvCxnSpPr/>
          <p:nvPr/>
        </p:nvCxnSpPr>
        <p:spPr>
          <a:xfrm>
            <a:off x="10438315" y="4159160"/>
            <a:ext cx="0"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88" name="TextBox 87"/>
          <p:cNvSpPr txBox="1"/>
          <p:nvPr/>
        </p:nvSpPr>
        <p:spPr>
          <a:xfrm>
            <a:off x="7653148" y="4529711"/>
            <a:ext cx="782080" cy="338554"/>
          </a:xfrm>
          <a:prstGeom prst="rect">
            <a:avLst/>
          </a:prstGeom>
          <a:noFill/>
        </p:spPr>
        <p:txBody>
          <a:bodyPr wrap="square" rtlCol="0">
            <a:spAutoFit/>
          </a:bodyPr>
          <a:lstStyle/>
          <a:p>
            <a:r>
              <a:rPr lang="pl-PL" sz="1600" dirty="0"/>
              <a:t>300</a:t>
            </a:r>
            <a:endParaRPr lang="en-US" sz="1600" dirty="0"/>
          </a:p>
        </p:txBody>
      </p:sp>
      <p:cxnSp>
        <p:nvCxnSpPr>
          <p:cNvPr id="89" name="Straight Connector 88"/>
          <p:cNvCxnSpPr/>
          <p:nvPr/>
        </p:nvCxnSpPr>
        <p:spPr>
          <a:xfrm>
            <a:off x="7917587" y="4163893"/>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0" name="TextBox 89"/>
          <p:cNvSpPr txBox="1"/>
          <p:nvPr/>
        </p:nvSpPr>
        <p:spPr>
          <a:xfrm>
            <a:off x="8749318" y="4529711"/>
            <a:ext cx="639153" cy="338554"/>
          </a:xfrm>
          <a:prstGeom prst="rect">
            <a:avLst/>
          </a:prstGeom>
          <a:noFill/>
        </p:spPr>
        <p:txBody>
          <a:bodyPr wrap="square" rtlCol="0">
            <a:spAutoFit/>
          </a:bodyPr>
          <a:lstStyle/>
          <a:p>
            <a:r>
              <a:rPr lang="pl-PL" sz="1600" dirty="0"/>
              <a:t>304</a:t>
            </a:r>
            <a:endParaRPr lang="en-US" sz="1600" dirty="0"/>
          </a:p>
        </p:txBody>
      </p:sp>
      <p:cxnSp>
        <p:nvCxnSpPr>
          <p:cNvPr id="91" name="Straight Connector 90"/>
          <p:cNvCxnSpPr/>
          <p:nvPr/>
        </p:nvCxnSpPr>
        <p:spPr>
          <a:xfrm>
            <a:off x="9017789" y="4163893"/>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9057741" y="4776700"/>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flipV="1">
            <a:off x="7671442" y="5143134"/>
            <a:ext cx="2520728" cy="18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a:off x="8831856" y="5142519"/>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5" name="TextBox 94"/>
          <p:cNvSpPr txBox="1"/>
          <p:nvPr/>
        </p:nvSpPr>
        <p:spPr>
          <a:xfrm>
            <a:off x="8407756" y="5505325"/>
            <a:ext cx="1216636" cy="338554"/>
          </a:xfrm>
          <a:prstGeom prst="rect">
            <a:avLst/>
          </a:prstGeom>
          <a:noFill/>
        </p:spPr>
        <p:txBody>
          <a:bodyPr wrap="square" rtlCol="0">
            <a:spAutoFit/>
          </a:bodyPr>
          <a:lstStyle/>
          <a:p>
            <a:r>
              <a:rPr lang="pl-PL" sz="1600" dirty="0"/>
              <a:t>vsc30468</a:t>
            </a:r>
            <a:endParaRPr lang="en-US" sz="1600" dirty="0"/>
          </a:p>
        </p:txBody>
      </p:sp>
      <p:cxnSp>
        <p:nvCxnSpPr>
          <p:cNvPr id="96" name="Straight Connector 95"/>
          <p:cNvCxnSpPr/>
          <p:nvPr/>
        </p:nvCxnSpPr>
        <p:spPr>
          <a:xfrm>
            <a:off x="7671537" y="5172556"/>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7" name="TextBox 96"/>
          <p:cNvSpPr txBox="1"/>
          <p:nvPr/>
        </p:nvSpPr>
        <p:spPr>
          <a:xfrm>
            <a:off x="7359173" y="5535362"/>
            <a:ext cx="1216636" cy="338554"/>
          </a:xfrm>
          <a:prstGeom prst="rect">
            <a:avLst/>
          </a:prstGeom>
          <a:noFill/>
        </p:spPr>
        <p:txBody>
          <a:bodyPr wrap="square" rtlCol="0">
            <a:spAutoFit/>
          </a:bodyPr>
          <a:lstStyle/>
          <a:p>
            <a:r>
              <a:rPr lang="pl-PL" sz="1600" dirty="0"/>
              <a:t>vsc30400</a:t>
            </a:r>
            <a:endParaRPr lang="en-US" sz="1600" dirty="0"/>
          </a:p>
        </p:txBody>
      </p:sp>
      <p:cxnSp>
        <p:nvCxnSpPr>
          <p:cNvPr id="98" name="Straight Connector 97"/>
          <p:cNvCxnSpPr/>
          <p:nvPr/>
        </p:nvCxnSpPr>
        <p:spPr>
          <a:xfrm>
            <a:off x="10180074" y="5157193"/>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9" name="TextBox 98"/>
          <p:cNvSpPr txBox="1"/>
          <p:nvPr/>
        </p:nvSpPr>
        <p:spPr>
          <a:xfrm>
            <a:off x="9516782" y="5504218"/>
            <a:ext cx="1216636" cy="338554"/>
          </a:xfrm>
          <a:prstGeom prst="rect">
            <a:avLst/>
          </a:prstGeom>
          <a:noFill/>
        </p:spPr>
        <p:txBody>
          <a:bodyPr wrap="square" rtlCol="0">
            <a:spAutoFit/>
          </a:bodyPr>
          <a:lstStyle/>
          <a:p>
            <a:r>
              <a:rPr lang="pl-PL" sz="1600" dirty="0"/>
              <a:t>vsc30499</a:t>
            </a:r>
            <a:endParaRPr lang="en-US" sz="1600" dirty="0"/>
          </a:p>
        </p:txBody>
      </p:sp>
      <p:sp>
        <p:nvSpPr>
          <p:cNvPr id="101" name="TextBox 100"/>
          <p:cNvSpPr txBox="1"/>
          <p:nvPr/>
        </p:nvSpPr>
        <p:spPr>
          <a:xfrm>
            <a:off x="5933040" y="158969"/>
            <a:ext cx="2614819" cy="307777"/>
          </a:xfrm>
          <a:prstGeom prst="rect">
            <a:avLst/>
          </a:prstGeom>
          <a:noFill/>
          <a:ln w="19050">
            <a:solidFill>
              <a:srgbClr val="FF0000"/>
            </a:solidFill>
          </a:ln>
        </p:spPr>
        <p:txBody>
          <a:bodyPr wrap="square" rtlCol="0">
            <a:spAutoFit/>
          </a:bodyPr>
          <a:lstStyle/>
          <a:p>
            <a:r>
              <a:rPr lang="pl-PL" sz="1400" dirty="0" err="1">
                <a:solidFill>
                  <a:schemeClr val="accent1"/>
                </a:solidFill>
              </a:rPr>
              <a:t>Location</a:t>
            </a:r>
            <a:r>
              <a:rPr lang="pl-PL" sz="1400" dirty="0">
                <a:solidFill>
                  <a:schemeClr val="accent1"/>
                </a:solidFill>
              </a:rPr>
              <a:t> of </a:t>
            </a:r>
            <a:r>
              <a:rPr lang="pl-PL" sz="1400" dirty="0" err="1">
                <a:solidFill>
                  <a:schemeClr val="accent1"/>
                </a:solidFill>
              </a:rPr>
              <a:t>installed</a:t>
            </a:r>
            <a:r>
              <a:rPr lang="pl-PL" sz="1400" dirty="0">
                <a:solidFill>
                  <a:schemeClr val="accent1"/>
                </a:solidFill>
              </a:rPr>
              <a:t> </a:t>
            </a:r>
            <a:r>
              <a:rPr lang="pl-PL" sz="1400" dirty="0" err="1">
                <a:solidFill>
                  <a:schemeClr val="accent1"/>
                </a:solidFill>
              </a:rPr>
              <a:t>modules</a:t>
            </a:r>
            <a:endParaRPr lang="en-US" sz="1400" dirty="0">
              <a:solidFill>
                <a:schemeClr val="accent1"/>
              </a:solidFill>
            </a:endParaRPr>
          </a:p>
        </p:txBody>
      </p:sp>
      <p:cxnSp>
        <p:nvCxnSpPr>
          <p:cNvPr id="102" name="Straight Arrow Connector 101"/>
          <p:cNvCxnSpPr/>
          <p:nvPr/>
        </p:nvCxnSpPr>
        <p:spPr>
          <a:xfrm flipH="1">
            <a:off x="5587511" y="474155"/>
            <a:ext cx="605319" cy="207887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6" name="TextBox 105"/>
          <p:cNvSpPr txBox="1"/>
          <p:nvPr/>
        </p:nvSpPr>
        <p:spPr>
          <a:xfrm>
            <a:off x="6312025" y="606594"/>
            <a:ext cx="3111957" cy="307777"/>
          </a:xfrm>
          <a:prstGeom prst="rect">
            <a:avLst/>
          </a:prstGeom>
          <a:noFill/>
          <a:ln w="19050">
            <a:solidFill>
              <a:srgbClr val="FFC00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$VSC_HOME </a:t>
            </a:r>
            <a:r>
              <a:rPr lang="pl-PL" sz="1400" dirty="0" err="1">
                <a:solidFill>
                  <a:schemeClr val="accent1"/>
                </a:solidFill>
              </a:rPr>
              <a:t>directories</a:t>
            </a:r>
            <a:endParaRPr lang="en-US" sz="1400" dirty="0">
              <a:solidFill>
                <a:schemeClr val="accent1"/>
              </a:solidFill>
            </a:endParaRPr>
          </a:p>
        </p:txBody>
      </p:sp>
      <p:cxnSp>
        <p:nvCxnSpPr>
          <p:cNvPr id="107" name="Straight Arrow Connector 106"/>
          <p:cNvCxnSpPr/>
          <p:nvPr/>
        </p:nvCxnSpPr>
        <p:spPr>
          <a:xfrm>
            <a:off x="6703751" y="908720"/>
            <a:ext cx="549230" cy="1593294"/>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10" name="TextBox 109"/>
          <p:cNvSpPr txBox="1"/>
          <p:nvPr/>
        </p:nvSpPr>
        <p:spPr>
          <a:xfrm>
            <a:off x="7104113" y="1030586"/>
            <a:ext cx="3111957" cy="307777"/>
          </a:xfrm>
          <a:prstGeom prst="rect">
            <a:avLst/>
          </a:prstGeom>
          <a:noFill/>
          <a:ln w="19050">
            <a:solidFill>
              <a:srgbClr val="00B05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$VSC_DATA </a:t>
            </a:r>
            <a:r>
              <a:rPr lang="pl-PL" sz="1400" dirty="0" err="1">
                <a:solidFill>
                  <a:schemeClr val="accent1"/>
                </a:solidFill>
              </a:rPr>
              <a:t>directories</a:t>
            </a:r>
            <a:endParaRPr lang="en-US" sz="1400" dirty="0">
              <a:solidFill>
                <a:schemeClr val="accent1"/>
              </a:solidFill>
            </a:endParaRPr>
          </a:p>
        </p:txBody>
      </p:sp>
      <p:cxnSp>
        <p:nvCxnSpPr>
          <p:cNvPr id="111" name="Straight Arrow Connector 110"/>
          <p:cNvCxnSpPr/>
          <p:nvPr/>
        </p:nvCxnSpPr>
        <p:spPr>
          <a:xfrm>
            <a:off x="7556332" y="1341586"/>
            <a:ext cx="778050" cy="1151311"/>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14" name="TextBox 113"/>
          <p:cNvSpPr txBox="1"/>
          <p:nvPr/>
        </p:nvSpPr>
        <p:spPr>
          <a:xfrm>
            <a:off x="7149634" y="1444241"/>
            <a:ext cx="3477714" cy="307777"/>
          </a:xfrm>
          <a:prstGeom prst="rect">
            <a:avLst/>
          </a:prstGeom>
          <a:noFill/>
          <a:ln w="19050">
            <a:solidFill>
              <a:srgbClr val="7030A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$VSC_SCRATCH </a:t>
            </a:r>
            <a:r>
              <a:rPr lang="pl-PL" sz="1400" dirty="0" err="1">
                <a:solidFill>
                  <a:schemeClr val="accent1"/>
                </a:solidFill>
              </a:rPr>
              <a:t>directories</a:t>
            </a:r>
            <a:endParaRPr lang="en-US" sz="1400" dirty="0">
              <a:solidFill>
                <a:schemeClr val="accent1"/>
              </a:solidFill>
            </a:endParaRPr>
          </a:p>
        </p:txBody>
      </p:sp>
      <p:cxnSp>
        <p:nvCxnSpPr>
          <p:cNvPr id="115" name="Straight Arrow Connector 114"/>
          <p:cNvCxnSpPr/>
          <p:nvPr/>
        </p:nvCxnSpPr>
        <p:spPr>
          <a:xfrm>
            <a:off x="8603309" y="1760383"/>
            <a:ext cx="1060197" cy="820490"/>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00" name="TextBox 99"/>
          <p:cNvSpPr txBox="1"/>
          <p:nvPr/>
        </p:nvSpPr>
        <p:spPr>
          <a:xfrm>
            <a:off x="8046956" y="5873916"/>
            <a:ext cx="884850" cy="338554"/>
          </a:xfrm>
          <a:prstGeom prst="rect">
            <a:avLst/>
          </a:prstGeom>
          <a:noFill/>
        </p:spPr>
        <p:txBody>
          <a:bodyPr wrap="square" rtlCol="0">
            <a:spAutoFit/>
          </a:bodyPr>
          <a:lstStyle/>
          <a:p>
            <a:r>
              <a:rPr lang="pl-PL" sz="1600" dirty="0"/>
              <a:t>……..</a:t>
            </a:r>
            <a:endParaRPr lang="en-US" sz="1600" dirty="0"/>
          </a:p>
        </p:txBody>
      </p:sp>
    </p:spTree>
    <p:extLst>
      <p:ext uri="{BB962C8B-B14F-4D97-AF65-F5344CB8AC3E}">
        <p14:creationId xmlns:p14="http://schemas.microsoft.com/office/powerpoint/2010/main" val="258160498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pl-PL" altLang="en-US" dirty="0"/>
              <a:t>Directory </a:t>
            </a:r>
            <a:r>
              <a:rPr lang="pl-PL" altLang="en-US" dirty="0" err="1"/>
              <a:t>structure</a:t>
            </a:r>
            <a:endParaRPr lang="en-US" altLang="en-US" dirty="0"/>
          </a:p>
        </p:txBody>
      </p:sp>
      <p:sp>
        <p:nvSpPr>
          <p:cNvPr id="3" name="TextBox 2"/>
          <p:cNvSpPr txBox="1"/>
          <p:nvPr/>
        </p:nvSpPr>
        <p:spPr>
          <a:xfrm>
            <a:off x="5447928" y="1340768"/>
            <a:ext cx="864096" cy="369332"/>
          </a:xfrm>
          <a:prstGeom prst="rect">
            <a:avLst/>
          </a:prstGeom>
          <a:noFill/>
        </p:spPr>
        <p:txBody>
          <a:bodyPr wrap="square" rtlCol="0">
            <a:spAutoFit/>
          </a:bodyPr>
          <a:lstStyle/>
          <a:p>
            <a:r>
              <a:rPr lang="pl-PL" dirty="0"/>
              <a:t>/</a:t>
            </a:r>
            <a:endParaRPr lang="en-US" dirty="0"/>
          </a:p>
        </p:txBody>
      </p:sp>
      <p:cxnSp>
        <p:nvCxnSpPr>
          <p:cNvPr id="6" name="Straight Connector 5"/>
          <p:cNvCxnSpPr/>
          <p:nvPr/>
        </p:nvCxnSpPr>
        <p:spPr>
          <a:xfrm>
            <a:off x="5587509" y="1710100"/>
            <a:ext cx="0" cy="350748"/>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2351584"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064000" y="2411596"/>
            <a:ext cx="727569" cy="338554"/>
          </a:xfrm>
          <a:prstGeom prst="rect">
            <a:avLst/>
          </a:prstGeom>
          <a:noFill/>
        </p:spPr>
        <p:txBody>
          <a:bodyPr wrap="square" rtlCol="0">
            <a:spAutoFit/>
          </a:bodyPr>
          <a:lstStyle/>
          <a:p>
            <a:r>
              <a:rPr lang="pl-PL" sz="1600" dirty="0"/>
              <a:t>/</a:t>
            </a:r>
            <a:r>
              <a:rPr lang="pl-PL" sz="1600" dirty="0" err="1"/>
              <a:t>boot</a:t>
            </a:r>
            <a:endParaRPr lang="en-US" sz="1600" dirty="0"/>
          </a:p>
        </p:txBody>
      </p:sp>
      <p:cxnSp>
        <p:nvCxnSpPr>
          <p:cNvPr id="14" name="Straight Connector 13"/>
          <p:cNvCxnSpPr/>
          <p:nvPr/>
        </p:nvCxnSpPr>
        <p:spPr>
          <a:xfrm>
            <a:off x="2927200"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2639616" y="2411596"/>
            <a:ext cx="647624" cy="338554"/>
          </a:xfrm>
          <a:prstGeom prst="rect">
            <a:avLst/>
          </a:prstGeom>
          <a:noFill/>
        </p:spPr>
        <p:txBody>
          <a:bodyPr wrap="square" rtlCol="0">
            <a:spAutoFit/>
          </a:bodyPr>
          <a:lstStyle/>
          <a:p>
            <a:r>
              <a:rPr lang="pl-PL" sz="1600" dirty="0"/>
              <a:t>/</a:t>
            </a:r>
            <a:r>
              <a:rPr lang="pl-PL" sz="1600" dirty="0" err="1"/>
              <a:t>dev</a:t>
            </a:r>
            <a:endParaRPr lang="en-US" sz="1600" dirty="0"/>
          </a:p>
        </p:txBody>
      </p:sp>
      <p:cxnSp>
        <p:nvCxnSpPr>
          <p:cNvPr id="16" name="Straight Connector 15"/>
          <p:cNvCxnSpPr/>
          <p:nvPr/>
        </p:nvCxnSpPr>
        <p:spPr>
          <a:xfrm>
            <a:off x="3431257"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3143673" y="2411596"/>
            <a:ext cx="753043" cy="338554"/>
          </a:xfrm>
          <a:prstGeom prst="rect">
            <a:avLst/>
          </a:prstGeom>
          <a:noFill/>
        </p:spPr>
        <p:txBody>
          <a:bodyPr wrap="square" rtlCol="0">
            <a:spAutoFit/>
          </a:bodyPr>
          <a:lstStyle/>
          <a:p>
            <a:r>
              <a:rPr lang="pl-PL" sz="1600" dirty="0"/>
              <a:t>/proc</a:t>
            </a:r>
            <a:endParaRPr lang="en-US" sz="1600" dirty="0"/>
          </a:p>
        </p:txBody>
      </p:sp>
      <p:cxnSp>
        <p:nvCxnSpPr>
          <p:cNvPr id="18" name="Straight Connector 17"/>
          <p:cNvCxnSpPr/>
          <p:nvPr/>
        </p:nvCxnSpPr>
        <p:spPr>
          <a:xfrm>
            <a:off x="4463978"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719737" y="2411596"/>
            <a:ext cx="1680345" cy="338554"/>
          </a:xfrm>
          <a:prstGeom prst="rect">
            <a:avLst/>
          </a:prstGeom>
          <a:noFill/>
        </p:spPr>
        <p:txBody>
          <a:bodyPr wrap="square" rtlCol="0">
            <a:spAutoFit/>
          </a:bodyPr>
          <a:lstStyle/>
          <a:p>
            <a:r>
              <a:rPr lang="pl-PL" sz="1600" dirty="0"/>
              <a:t>/</a:t>
            </a:r>
            <a:r>
              <a:rPr lang="pl-PL" sz="1600" dirty="0" err="1"/>
              <a:t>local_scratch</a:t>
            </a:r>
            <a:endParaRPr lang="en-US" sz="1600" dirty="0"/>
          </a:p>
        </p:txBody>
      </p:sp>
      <p:cxnSp>
        <p:nvCxnSpPr>
          <p:cNvPr id="20" name="Straight Connector 19"/>
          <p:cNvCxnSpPr/>
          <p:nvPr/>
        </p:nvCxnSpPr>
        <p:spPr>
          <a:xfrm>
            <a:off x="5447480"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5159896" y="2411596"/>
            <a:ext cx="834492" cy="338554"/>
          </a:xfrm>
          <a:prstGeom prst="rect">
            <a:avLst/>
          </a:prstGeom>
          <a:noFill/>
        </p:spPr>
        <p:txBody>
          <a:bodyPr wrap="square" rtlCol="0">
            <a:spAutoFit/>
          </a:bodyPr>
          <a:lstStyle/>
          <a:p>
            <a:r>
              <a:rPr lang="pl-PL" sz="1600" dirty="0"/>
              <a:t>/</a:t>
            </a:r>
            <a:r>
              <a:rPr lang="pl-PL" sz="1600" dirty="0" err="1"/>
              <a:t>apps</a:t>
            </a:r>
            <a:endParaRPr lang="en-US" sz="1600" dirty="0"/>
          </a:p>
        </p:txBody>
      </p:sp>
      <p:cxnSp>
        <p:nvCxnSpPr>
          <p:cNvPr id="22" name="Straight Connector 21"/>
          <p:cNvCxnSpPr/>
          <p:nvPr/>
        </p:nvCxnSpPr>
        <p:spPr>
          <a:xfrm>
            <a:off x="5447480" y="2703142"/>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5067134" y="3429000"/>
            <a:ext cx="884850" cy="338554"/>
          </a:xfrm>
          <a:prstGeom prst="rect">
            <a:avLst/>
          </a:prstGeom>
          <a:noFill/>
        </p:spPr>
        <p:txBody>
          <a:bodyPr wrap="square" rtlCol="0">
            <a:spAutoFit/>
          </a:bodyPr>
          <a:lstStyle/>
          <a:p>
            <a:r>
              <a:rPr lang="pl-PL" sz="1600" dirty="0" err="1"/>
              <a:t>gent</a:t>
            </a:r>
            <a:endParaRPr lang="en-US" sz="1600" dirty="0"/>
          </a:p>
        </p:txBody>
      </p:sp>
      <p:cxnSp>
        <p:nvCxnSpPr>
          <p:cNvPr id="24" name="Straight Connector 23"/>
          <p:cNvCxnSpPr/>
          <p:nvPr/>
        </p:nvCxnSpPr>
        <p:spPr>
          <a:xfrm>
            <a:off x="8462595" y="2077067"/>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8175011" y="2427815"/>
            <a:ext cx="884850" cy="338554"/>
          </a:xfrm>
          <a:prstGeom prst="rect">
            <a:avLst/>
          </a:prstGeom>
          <a:noFill/>
        </p:spPr>
        <p:txBody>
          <a:bodyPr wrap="square" rtlCol="0">
            <a:spAutoFit/>
          </a:bodyPr>
          <a:lstStyle/>
          <a:p>
            <a:r>
              <a:rPr lang="pl-PL" sz="1600" dirty="0"/>
              <a:t>/data</a:t>
            </a:r>
            <a:endParaRPr lang="en-US" sz="1600" dirty="0"/>
          </a:p>
        </p:txBody>
      </p:sp>
      <p:cxnSp>
        <p:nvCxnSpPr>
          <p:cNvPr id="26" name="Straight Connector 25"/>
          <p:cNvCxnSpPr/>
          <p:nvPr/>
        </p:nvCxnSpPr>
        <p:spPr>
          <a:xfrm>
            <a:off x="9514495" y="2072897"/>
            <a:ext cx="0" cy="354919"/>
          </a:xfrm>
          <a:prstGeom prst="line">
            <a:avLst/>
          </a:prstGeom>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9226911" y="2427815"/>
            <a:ext cx="992526" cy="338554"/>
          </a:xfrm>
          <a:prstGeom prst="rect">
            <a:avLst/>
          </a:prstGeom>
          <a:noFill/>
        </p:spPr>
        <p:txBody>
          <a:bodyPr wrap="square" rtlCol="0">
            <a:spAutoFit/>
          </a:bodyPr>
          <a:lstStyle/>
          <a:p>
            <a:r>
              <a:rPr lang="pl-PL" sz="1600" dirty="0"/>
              <a:t>/</a:t>
            </a:r>
            <a:r>
              <a:rPr lang="pl-PL" sz="1600" dirty="0" err="1"/>
              <a:t>scratch</a:t>
            </a:r>
            <a:endParaRPr lang="en-US" sz="1600" dirty="0"/>
          </a:p>
        </p:txBody>
      </p:sp>
      <p:cxnSp>
        <p:nvCxnSpPr>
          <p:cNvPr id="30" name="Straight Connector 29"/>
          <p:cNvCxnSpPr/>
          <p:nvPr/>
        </p:nvCxnSpPr>
        <p:spPr>
          <a:xfrm>
            <a:off x="7197321" y="2085486"/>
            <a:ext cx="0" cy="350748"/>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6909737" y="2436234"/>
            <a:ext cx="884850" cy="338554"/>
          </a:xfrm>
          <a:prstGeom prst="rect">
            <a:avLst/>
          </a:prstGeom>
          <a:noFill/>
        </p:spPr>
        <p:txBody>
          <a:bodyPr wrap="square" rtlCol="0">
            <a:spAutoFit/>
          </a:bodyPr>
          <a:lstStyle/>
          <a:p>
            <a:r>
              <a:rPr lang="pl-PL" sz="1600" dirty="0">
                <a:solidFill>
                  <a:srgbClr val="FFC000"/>
                </a:solidFill>
              </a:rPr>
              <a:t>/</a:t>
            </a:r>
            <a:r>
              <a:rPr lang="pl-PL" sz="1600" dirty="0" err="1">
                <a:solidFill>
                  <a:srgbClr val="FFC000"/>
                </a:solidFill>
              </a:rPr>
              <a:t>user</a:t>
            </a:r>
            <a:endParaRPr lang="en-US" sz="1600" dirty="0">
              <a:solidFill>
                <a:srgbClr val="FFC000"/>
              </a:solidFill>
            </a:endParaRPr>
          </a:p>
        </p:txBody>
      </p:sp>
      <p:cxnSp>
        <p:nvCxnSpPr>
          <p:cNvPr id="32" name="Straight Connector 31"/>
          <p:cNvCxnSpPr/>
          <p:nvPr/>
        </p:nvCxnSpPr>
        <p:spPr>
          <a:xfrm flipV="1">
            <a:off x="3503712" y="3063182"/>
            <a:ext cx="2520728" cy="18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5447480" y="3063182"/>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5680390" y="3442335"/>
            <a:ext cx="884850" cy="338554"/>
          </a:xfrm>
          <a:prstGeom prst="rect">
            <a:avLst/>
          </a:prstGeom>
          <a:noFill/>
        </p:spPr>
        <p:txBody>
          <a:bodyPr wrap="square" rtlCol="0">
            <a:spAutoFit/>
          </a:bodyPr>
          <a:lstStyle/>
          <a:p>
            <a:r>
              <a:rPr lang="pl-PL" sz="1600" dirty="0" err="1"/>
              <a:t>leuven</a:t>
            </a:r>
            <a:endParaRPr lang="en-US" sz="1600" dirty="0"/>
          </a:p>
        </p:txBody>
      </p:sp>
      <p:cxnSp>
        <p:nvCxnSpPr>
          <p:cNvPr id="38" name="Straight Connector 37"/>
          <p:cNvCxnSpPr/>
          <p:nvPr/>
        </p:nvCxnSpPr>
        <p:spPr>
          <a:xfrm>
            <a:off x="6024440" y="3076517"/>
            <a:ext cx="0"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2783633" y="3447068"/>
            <a:ext cx="1237721" cy="338554"/>
          </a:xfrm>
          <a:prstGeom prst="rect">
            <a:avLst/>
          </a:prstGeom>
          <a:noFill/>
        </p:spPr>
        <p:txBody>
          <a:bodyPr wrap="square" rtlCol="0">
            <a:spAutoFit/>
          </a:bodyPr>
          <a:lstStyle/>
          <a:p>
            <a:r>
              <a:rPr lang="pl-PL" sz="1600" dirty="0" err="1"/>
              <a:t>antwerpen</a:t>
            </a:r>
            <a:endParaRPr lang="en-US" sz="1600" dirty="0"/>
          </a:p>
        </p:txBody>
      </p:sp>
      <p:cxnSp>
        <p:nvCxnSpPr>
          <p:cNvPr id="41" name="Straight Connector 40"/>
          <p:cNvCxnSpPr/>
          <p:nvPr/>
        </p:nvCxnSpPr>
        <p:spPr>
          <a:xfrm>
            <a:off x="3503712" y="3081250"/>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4223568" y="3447068"/>
            <a:ext cx="884850" cy="338554"/>
          </a:xfrm>
          <a:prstGeom prst="rect">
            <a:avLst/>
          </a:prstGeom>
          <a:noFill/>
        </p:spPr>
        <p:txBody>
          <a:bodyPr wrap="square" rtlCol="0">
            <a:spAutoFit/>
          </a:bodyPr>
          <a:lstStyle/>
          <a:p>
            <a:r>
              <a:rPr lang="pl-PL" sz="1600" dirty="0" err="1"/>
              <a:t>brussel</a:t>
            </a:r>
            <a:endParaRPr lang="en-US" sz="1600" dirty="0"/>
          </a:p>
        </p:txBody>
      </p:sp>
      <p:cxnSp>
        <p:nvCxnSpPr>
          <p:cNvPr id="44" name="Straight Connector 43"/>
          <p:cNvCxnSpPr/>
          <p:nvPr/>
        </p:nvCxnSpPr>
        <p:spPr>
          <a:xfrm>
            <a:off x="4603914" y="3081250"/>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5953754" y="3728992"/>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V="1">
            <a:off x="4009986" y="4089031"/>
            <a:ext cx="2234268" cy="18070"/>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6243806" y="4089032"/>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5109499" y="4107101"/>
            <a:ext cx="0"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4009986" y="4107100"/>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5650289" y="4476186"/>
            <a:ext cx="1053463" cy="338554"/>
          </a:xfrm>
          <a:prstGeom prst="rect">
            <a:avLst/>
          </a:prstGeom>
          <a:noFill/>
        </p:spPr>
        <p:txBody>
          <a:bodyPr wrap="square" rtlCol="0">
            <a:spAutoFit/>
          </a:bodyPr>
          <a:lstStyle/>
          <a:p>
            <a:r>
              <a:rPr lang="en-US" sz="1600" dirty="0"/>
              <a:t>training</a:t>
            </a:r>
          </a:p>
        </p:txBody>
      </p:sp>
      <p:sp>
        <p:nvSpPr>
          <p:cNvPr id="58" name="TextBox 57"/>
          <p:cNvSpPr txBox="1"/>
          <p:nvPr/>
        </p:nvSpPr>
        <p:spPr>
          <a:xfrm>
            <a:off x="4665994" y="4438935"/>
            <a:ext cx="1053463" cy="338554"/>
          </a:xfrm>
          <a:prstGeom prst="rect">
            <a:avLst/>
          </a:prstGeom>
          <a:noFill/>
        </p:spPr>
        <p:txBody>
          <a:bodyPr wrap="square" rtlCol="0">
            <a:spAutoFit/>
          </a:bodyPr>
          <a:lstStyle/>
          <a:p>
            <a:r>
              <a:rPr lang="en-US" sz="1600" dirty="0" err="1"/>
              <a:t>skylake</a:t>
            </a:r>
            <a:endParaRPr lang="en-US" sz="1600" dirty="0"/>
          </a:p>
        </p:txBody>
      </p:sp>
      <p:sp>
        <p:nvSpPr>
          <p:cNvPr id="59" name="TextBox 58"/>
          <p:cNvSpPr txBox="1"/>
          <p:nvPr/>
        </p:nvSpPr>
        <p:spPr>
          <a:xfrm>
            <a:off x="3549435" y="4438935"/>
            <a:ext cx="1053463" cy="338554"/>
          </a:xfrm>
          <a:prstGeom prst="rect">
            <a:avLst/>
          </a:prstGeom>
          <a:noFill/>
        </p:spPr>
        <p:txBody>
          <a:bodyPr wrap="square" rtlCol="0">
            <a:spAutoFit/>
          </a:bodyPr>
          <a:lstStyle/>
          <a:p>
            <a:r>
              <a:rPr lang="en-US" sz="1600" dirty="0" err="1"/>
              <a:t>icts</a:t>
            </a:r>
            <a:endParaRPr lang="en-US" sz="1600" dirty="0"/>
          </a:p>
        </p:txBody>
      </p:sp>
      <p:cxnSp>
        <p:nvCxnSpPr>
          <p:cNvPr id="60" name="Straight Connector 59"/>
          <p:cNvCxnSpPr/>
          <p:nvPr/>
        </p:nvCxnSpPr>
        <p:spPr>
          <a:xfrm>
            <a:off x="5073328" y="4724483"/>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V="1">
            <a:off x="3129560" y="5084523"/>
            <a:ext cx="2520728" cy="18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5650288" y="5085185"/>
            <a:ext cx="0"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3129560" y="5102591"/>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4229762" y="5102591"/>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67" name="TextBox 66"/>
          <p:cNvSpPr txBox="1"/>
          <p:nvPr/>
        </p:nvSpPr>
        <p:spPr>
          <a:xfrm>
            <a:off x="2783632" y="5416752"/>
            <a:ext cx="884850" cy="338554"/>
          </a:xfrm>
          <a:prstGeom prst="rect">
            <a:avLst/>
          </a:prstGeom>
          <a:noFill/>
        </p:spPr>
        <p:txBody>
          <a:bodyPr wrap="square" rtlCol="0">
            <a:spAutoFit/>
          </a:bodyPr>
          <a:lstStyle/>
          <a:p>
            <a:r>
              <a:rPr lang="pl-PL" sz="1600" dirty="0"/>
              <a:t>2014a</a:t>
            </a:r>
            <a:endParaRPr lang="en-US" sz="1600" dirty="0"/>
          </a:p>
        </p:txBody>
      </p:sp>
      <p:sp>
        <p:nvSpPr>
          <p:cNvPr id="68" name="TextBox 67"/>
          <p:cNvSpPr txBox="1"/>
          <p:nvPr/>
        </p:nvSpPr>
        <p:spPr>
          <a:xfrm>
            <a:off x="3787785" y="5406001"/>
            <a:ext cx="884850" cy="338554"/>
          </a:xfrm>
          <a:prstGeom prst="rect">
            <a:avLst/>
          </a:prstGeom>
          <a:noFill/>
        </p:spPr>
        <p:txBody>
          <a:bodyPr wrap="square" rtlCol="0">
            <a:spAutoFit/>
          </a:bodyPr>
          <a:lstStyle/>
          <a:p>
            <a:r>
              <a:rPr lang="pl-PL" sz="1600" dirty="0"/>
              <a:t>2015a</a:t>
            </a:r>
            <a:endParaRPr lang="en-US" sz="1600" dirty="0"/>
          </a:p>
        </p:txBody>
      </p:sp>
      <p:sp>
        <p:nvSpPr>
          <p:cNvPr id="69" name="TextBox 68"/>
          <p:cNvSpPr txBox="1"/>
          <p:nvPr/>
        </p:nvSpPr>
        <p:spPr>
          <a:xfrm>
            <a:off x="5292169" y="5406001"/>
            <a:ext cx="884850" cy="338554"/>
          </a:xfrm>
          <a:prstGeom prst="rect">
            <a:avLst/>
          </a:prstGeom>
          <a:noFill/>
        </p:spPr>
        <p:txBody>
          <a:bodyPr wrap="square" rtlCol="0">
            <a:spAutoFit/>
          </a:bodyPr>
          <a:lstStyle/>
          <a:p>
            <a:r>
              <a:rPr lang="pl-PL" sz="1600" dirty="0"/>
              <a:t>2016a</a:t>
            </a:r>
            <a:endParaRPr lang="en-US" sz="1600" dirty="0"/>
          </a:p>
        </p:txBody>
      </p:sp>
      <p:sp>
        <p:nvSpPr>
          <p:cNvPr id="70" name="TextBox 69"/>
          <p:cNvSpPr txBox="1"/>
          <p:nvPr/>
        </p:nvSpPr>
        <p:spPr>
          <a:xfrm>
            <a:off x="4182284" y="5878688"/>
            <a:ext cx="884850" cy="338554"/>
          </a:xfrm>
          <a:prstGeom prst="rect">
            <a:avLst/>
          </a:prstGeom>
          <a:noFill/>
        </p:spPr>
        <p:txBody>
          <a:bodyPr wrap="square" rtlCol="0">
            <a:spAutoFit/>
          </a:bodyPr>
          <a:lstStyle/>
          <a:p>
            <a:r>
              <a:rPr lang="pl-PL" sz="1600" dirty="0"/>
              <a:t>……..</a:t>
            </a:r>
            <a:endParaRPr lang="en-US" sz="1600" dirty="0"/>
          </a:p>
        </p:txBody>
      </p:sp>
      <p:cxnSp>
        <p:nvCxnSpPr>
          <p:cNvPr id="71" name="Straight Connector 70"/>
          <p:cNvCxnSpPr/>
          <p:nvPr/>
        </p:nvCxnSpPr>
        <p:spPr>
          <a:xfrm>
            <a:off x="7342953" y="2750151"/>
            <a:ext cx="448" cy="365819"/>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
        <p:nvSpPr>
          <p:cNvPr id="72" name="TextBox 71"/>
          <p:cNvSpPr txBox="1"/>
          <p:nvPr/>
        </p:nvSpPr>
        <p:spPr>
          <a:xfrm>
            <a:off x="9235312" y="3491355"/>
            <a:ext cx="884850" cy="338554"/>
          </a:xfrm>
          <a:prstGeom prst="rect">
            <a:avLst/>
          </a:prstGeom>
          <a:noFill/>
        </p:spPr>
        <p:txBody>
          <a:bodyPr wrap="square" rtlCol="0">
            <a:spAutoFit/>
          </a:bodyPr>
          <a:lstStyle/>
          <a:p>
            <a:r>
              <a:rPr lang="pl-PL" sz="1600" dirty="0" err="1"/>
              <a:t>gent</a:t>
            </a:r>
            <a:endParaRPr lang="en-US" sz="1600" dirty="0"/>
          </a:p>
        </p:txBody>
      </p:sp>
      <p:cxnSp>
        <p:nvCxnSpPr>
          <p:cNvPr id="73" name="Straight Connector 72"/>
          <p:cNvCxnSpPr/>
          <p:nvPr/>
        </p:nvCxnSpPr>
        <p:spPr>
          <a:xfrm flipV="1">
            <a:off x="7352162" y="3125537"/>
            <a:ext cx="2840456" cy="13334"/>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9615658" y="3125537"/>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75" name="TextBox 74"/>
          <p:cNvSpPr txBox="1"/>
          <p:nvPr/>
        </p:nvSpPr>
        <p:spPr>
          <a:xfrm>
            <a:off x="9848568" y="3504690"/>
            <a:ext cx="884850" cy="338554"/>
          </a:xfrm>
          <a:prstGeom prst="rect">
            <a:avLst/>
          </a:prstGeom>
          <a:noFill/>
        </p:spPr>
        <p:txBody>
          <a:bodyPr wrap="square" rtlCol="0">
            <a:spAutoFit/>
          </a:bodyPr>
          <a:lstStyle/>
          <a:p>
            <a:r>
              <a:rPr lang="pl-PL" sz="1600" dirty="0" err="1">
                <a:solidFill>
                  <a:srgbClr val="FFC000"/>
                </a:solidFill>
              </a:rPr>
              <a:t>leuven</a:t>
            </a:r>
            <a:endParaRPr lang="en-US" sz="1600" dirty="0">
              <a:solidFill>
                <a:srgbClr val="FFC000"/>
              </a:solidFill>
            </a:endParaRPr>
          </a:p>
        </p:txBody>
      </p:sp>
      <p:cxnSp>
        <p:nvCxnSpPr>
          <p:cNvPr id="76" name="Straight Connector 75"/>
          <p:cNvCxnSpPr/>
          <p:nvPr/>
        </p:nvCxnSpPr>
        <p:spPr>
          <a:xfrm>
            <a:off x="10192618" y="3138872"/>
            <a:ext cx="0" cy="365819"/>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
        <p:nvSpPr>
          <p:cNvPr id="77" name="TextBox 76"/>
          <p:cNvSpPr txBox="1"/>
          <p:nvPr/>
        </p:nvSpPr>
        <p:spPr>
          <a:xfrm>
            <a:off x="6951811" y="3509423"/>
            <a:ext cx="1237721" cy="338554"/>
          </a:xfrm>
          <a:prstGeom prst="rect">
            <a:avLst/>
          </a:prstGeom>
          <a:noFill/>
        </p:spPr>
        <p:txBody>
          <a:bodyPr wrap="square" rtlCol="0">
            <a:spAutoFit/>
          </a:bodyPr>
          <a:lstStyle/>
          <a:p>
            <a:r>
              <a:rPr lang="pl-PL" sz="1600" dirty="0" err="1"/>
              <a:t>antwerpen</a:t>
            </a:r>
            <a:endParaRPr lang="en-US" sz="1600" dirty="0"/>
          </a:p>
        </p:txBody>
      </p:sp>
      <p:cxnSp>
        <p:nvCxnSpPr>
          <p:cNvPr id="78" name="Straight Connector 77"/>
          <p:cNvCxnSpPr/>
          <p:nvPr/>
        </p:nvCxnSpPr>
        <p:spPr>
          <a:xfrm>
            <a:off x="7252533" y="3143605"/>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79" name="TextBox 78"/>
          <p:cNvSpPr txBox="1"/>
          <p:nvPr/>
        </p:nvSpPr>
        <p:spPr>
          <a:xfrm>
            <a:off x="8391746" y="3509423"/>
            <a:ext cx="884850" cy="338554"/>
          </a:xfrm>
          <a:prstGeom prst="rect">
            <a:avLst/>
          </a:prstGeom>
          <a:noFill/>
        </p:spPr>
        <p:txBody>
          <a:bodyPr wrap="square" rtlCol="0">
            <a:spAutoFit/>
          </a:bodyPr>
          <a:lstStyle/>
          <a:p>
            <a:r>
              <a:rPr lang="pl-PL" sz="1600" dirty="0" err="1"/>
              <a:t>brussel</a:t>
            </a:r>
            <a:endParaRPr lang="en-US" sz="1600" dirty="0"/>
          </a:p>
        </p:txBody>
      </p:sp>
      <p:cxnSp>
        <p:nvCxnSpPr>
          <p:cNvPr id="80" name="Straight Connector 79"/>
          <p:cNvCxnSpPr/>
          <p:nvPr/>
        </p:nvCxnSpPr>
        <p:spPr>
          <a:xfrm>
            <a:off x="8772092" y="3143605"/>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81" name="TextBox 80"/>
          <p:cNvSpPr txBox="1"/>
          <p:nvPr/>
        </p:nvSpPr>
        <p:spPr>
          <a:xfrm>
            <a:off x="9387614" y="2703141"/>
            <a:ext cx="884850" cy="338554"/>
          </a:xfrm>
          <a:prstGeom prst="rect">
            <a:avLst/>
          </a:prstGeom>
          <a:noFill/>
        </p:spPr>
        <p:txBody>
          <a:bodyPr wrap="square" rtlCol="0">
            <a:spAutoFit/>
          </a:bodyPr>
          <a:lstStyle/>
          <a:p>
            <a:r>
              <a:rPr lang="pl-PL" sz="1600" dirty="0"/>
              <a:t>……..</a:t>
            </a:r>
            <a:endParaRPr lang="en-US" sz="1600" dirty="0"/>
          </a:p>
        </p:txBody>
      </p:sp>
      <p:sp>
        <p:nvSpPr>
          <p:cNvPr id="82" name="TextBox 81"/>
          <p:cNvSpPr txBox="1"/>
          <p:nvPr/>
        </p:nvSpPr>
        <p:spPr>
          <a:xfrm>
            <a:off x="8201349" y="2703141"/>
            <a:ext cx="884850" cy="338554"/>
          </a:xfrm>
          <a:prstGeom prst="rect">
            <a:avLst/>
          </a:prstGeom>
          <a:noFill/>
        </p:spPr>
        <p:txBody>
          <a:bodyPr wrap="square" rtlCol="0">
            <a:spAutoFit/>
          </a:bodyPr>
          <a:lstStyle/>
          <a:p>
            <a:r>
              <a:rPr lang="pl-PL" sz="1600" dirty="0"/>
              <a:t>……..</a:t>
            </a:r>
            <a:endParaRPr lang="en-US" sz="1600" dirty="0"/>
          </a:p>
        </p:txBody>
      </p:sp>
      <p:cxnSp>
        <p:nvCxnSpPr>
          <p:cNvPr id="84" name="Straight Connector 83"/>
          <p:cNvCxnSpPr/>
          <p:nvPr/>
        </p:nvCxnSpPr>
        <p:spPr>
          <a:xfrm>
            <a:off x="10192170" y="3789041"/>
            <a:ext cx="448" cy="365819"/>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flipV="1">
            <a:off x="9029068" y="4159159"/>
            <a:ext cx="1163551" cy="7586"/>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
        <p:nvSpPr>
          <p:cNvPr id="86" name="TextBox 85"/>
          <p:cNvSpPr txBox="1"/>
          <p:nvPr/>
        </p:nvSpPr>
        <p:spPr>
          <a:xfrm>
            <a:off x="10094265" y="4524978"/>
            <a:ext cx="884850" cy="338554"/>
          </a:xfrm>
          <a:prstGeom prst="rect">
            <a:avLst/>
          </a:prstGeom>
          <a:noFill/>
        </p:spPr>
        <p:txBody>
          <a:bodyPr wrap="square" rtlCol="0">
            <a:spAutoFit/>
          </a:bodyPr>
          <a:lstStyle/>
          <a:p>
            <a:r>
              <a:rPr lang="pl-PL" sz="1600" dirty="0"/>
              <a:t>317</a:t>
            </a:r>
            <a:endParaRPr lang="en-US" sz="1600" dirty="0"/>
          </a:p>
        </p:txBody>
      </p:sp>
      <p:cxnSp>
        <p:nvCxnSpPr>
          <p:cNvPr id="87" name="Straight Connector 86"/>
          <p:cNvCxnSpPr/>
          <p:nvPr/>
        </p:nvCxnSpPr>
        <p:spPr>
          <a:xfrm>
            <a:off x="10438315" y="4159160"/>
            <a:ext cx="0"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88" name="TextBox 87"/>
          <p:cNvSpPr txBox="1"/>
          <p:nvPr/>
        </p:nvSpPr>
        <p:spPr>
          <a:xfrm>
            <a:off x="7653148" y="4529711"/>
            <a:ext cx="782080" cy="338554"/>
          </a:xfrm>
          <a:prstGeom prst="rect">
            <a:avLst/>
          </a:prstGeom>
          <a:noFill/>
        </p:spPr>
        <p:txBody>
          <a:bodyPr wrap="square" rtlCol="0">
            <a:spAutoFit/>
          </a:bodyPr>
          <a:lstStyle/>
          <a:p>
            <a:r>
              <a:rPr lang="pl-PL" sz="1600" dirty="0"/>
              <a:t>300</a:t>
            </a:r>
            <a:endParaRPr lang="en-US" sz="1600" dirty="0"/>
          </a:p>
        </p:txBody>
      </p:sp>
      <p:cxnSp>
        <p:nvCxnSpPr>
          <p:cNvPr id="89" name="Straight Connector 88"/>
          <p:cNvCxnSpPr/>
          <p:nvPr/>
        </p:nvCxnSpPr>
        <p:spPr>
          <a:xfrm>
            <a:off x="7917587" y="4163893"/>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0" name="TextBox 89"/>
          <p:cNvSpPr txBox="1"/>
          <p:nvPr/>
        </p:nvSpPr>
        <p:spPr>
          <a:xfrm>
            <a:off x="8749318" y="4529711"/>
            <a:ext cx="639153" cy="338554"/>
          </a:xfrm>
          <a:prstGeom prst="rect">
            <a:avLst/>
          </a:prstGeom>
          <a:noFill/>
        </p:spPr>
        <p:txBody>
          <a:bodyPr wrap="square" rtlCol="0">
            <a:spAutoFit/>
          </a:bodyPr>
          <a:lstStyle/>
          <a:p>
            <a:r>
              <a:rPr lang="pl-PL" sz="1600" dirty="0">
                <a:solidFill>
                  <a:srgbClr val="FFC000"/>
                </a:solidFill>
              </a:rPr>
              <a:t>304</a:t>
            </a:r>
            <a:endParaRPr lang="en-US" sz="1600" dirty="0">
              <a:solidFill>
                <a:srgbClr val="FFC000"/>
              </a:solidFill>
            </a:endParaRPr>
          </a:p>
        </p:txBody>
      </p:sp>
      <p:cxnSp>
        <p:nvCxnSpPr>
          <p:cNvPr id="91" name="Straight Connector 90"/>
          <p:cNvCxnSpPr/>
          <p:nvPr/>
        </p:nvCxnSpPr>
        <p:spPr>
          <a:xfrm>
            <a:off x="9017789" y="4163893"/>
            <a:ext cx="448" cy="365819"/>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9057741" y="4776700"/>
            <a:ext cx="448" cy="365819"/>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a:off x="8843719" y="5157192"/>
            <a:ext cx="242481" cy="2168"/>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a:off x="8831856" y="5151414"/>
            <a:ext cx="448" cy="365819"/>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
        <p:nvSpPr>
          <p:cNvPr id="95" name="TextBox 94"/>
          <p:cNvSpPr txBox="1"/>
          <p:nvPr/>
        </p:nvSpPr>
        <p:spPr>
          <a:xfrm>
            <a:off x="8407756" y="5505325"/>
            <a:ext cx="1216636" cy="338554"/>
          </a:xfrm>
          <a:prstGeom prst="rect">
            <a:avLst/>
          </a:prstGeom>
          <a:noFill/>
        </p:spPr>
        <p:txBody>
          <a:bodyPr wrap="square" rtlCol="0">
            <a:spAutoFit/>
          </a:bodyPr>
          <a:lstStyle/>
          <a:p>
            <a:r>
              <a:rPr lang="pl-PL" sz="1600" dirty="0">
                <a:solidFill>
                  <a:srgbClr val="FFC000"/>
                </a:solidFill>
              </a:rPr>
              <a:t>vsc30468</a:t>
            </a:r>
            <a:endParaRPr lang="en-US" sz="1600" dirty="0">
              <a:solidFill>
                <a:srgbClr val="FFC000"/>
              </a:solidFill>
            </a:endParaRPr>
          </a:p>
        </p:txBody>
      </p:sp>
      <p:cxnSp>
        <p:nvCxnSpPr>
          <p:cNvPr id="96" name="Straight Connector 95"/>
          <p:cNvCxnSpPr/>
          <p:nvPr/>
        </p:nvCxnSpPr>
        <p:spPr>
          <a:xfrm>
            <a:off x="7671537" y="5172556"/>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7" name="TextBox 96"/>
          <p:cNvSpPr txBox="1"/>
          <p:nvPr/>
        </p:nvSpPr>
        <p:spPr>
          <a:xfrm>
            <a:off x="7359173" y="5535362"/>
            <a:ext cx="1216636" cy="338554"/>
          </a:xfrm>
          <a:prstGeom prst="rect">
            <a:avLst/>
          </a:prstGeom>
          <a:noFill/>
        </p:spPr>
        <p:txBody>
          <a:bodyPr wrap="square" rtlCol="0">
            <a:spAutoFit/>
          </a:bodyPr>
          <a:lstStyle/>
          <a:p>
            <a:r>
              <a:rPr lang="pl-PL" sz="1600" dirty="0"/>
              <a:t>vsc30400</a:t>
            </a:r>
            <a:endParaRPr lang="en-US" sz="1600" dirty="0"/>
          </a:p>
        </p:txBody>
      </p:sp>
      <p:cxnSp>
        <p:nvCxnSpPr>
          <p:cNvPr id="98" name="Straight Connector 97"/>
          <p:cNvCxnSpPr/>
          <p:nvPr/>
        </p:nvCxnSpPr>
        <p:spPr>
          <a:xfrm>
            <a:off x="10180074" y="5157193"/>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9" name="TextBox 98"/>
          <p:cNvSpPr txBox="1"/>
          <p:nvPr/>
        </p:nvSpPr>
        <p:spPr>
          <a:xfrm>
            <a:off x="9516782" y="5504218"/>
            <a:ext cx="1216636" cy="338554"/>
          </a:xfrm>
          <a:prstGeom prst="rect">
            <a:avLst/>
          </a:prstGeom>
          <a:noFill/>
        </p:spPr>
        <p:txBody>
          <a:bodyPr wrap="square" rtlCol="0">
            <a:spAutoFit/>
          </a:bodyPr>
          <a:lstStyle/>
          <a:p>
            <a:r>
              <a:rPr lang="pl-PL" sz="1600" dirty="0"/>
              <a:t>vsc30499</a:t>
            </a:r>
            <a:endParaRPr lang="en-US" sz="1600" dirty="0"/>
          </a:p>
        </p:txBody>
      </p:sp>
      <p:sp>
        <p:nvSpPr>
          <p:cNvPr id="101" name="TextBox 100"/>
          <p:cNvSpPr txBox="1"/>
          <p:nvPr/>
        </p:nvSpPr>
        <p:spPr>
          <a:xfrm>
            <a:off x="5933040" y="158969"/>
            <a:ext cx="2614819" cy="307777"/>
          </a:xfrm>
          <a:prstGeom prst="rect">
            <a:avLst/>
          </a:prstGeom>
          <a:noFill/>
          <a:ln w="19050">
            <a:solidFill>
              <a:srgbClr val="FF0000"/>
            </a:solidFill>
          </a:ln>
        </p:spPr>
        <p:txBody>
          <a:bodyPr wrap="square" rtlCol="0">
            <a:spAutoFit/>
          </a:bodyPr>
          <a:lstStyle/>
          <a:p>
            <a:r>
              <a:rPr lang="pl-PL" sz="1400" dirty="0" err="1">
                <a:solidFill>
                  <a:schemeClr val="accent1"/>
                </a:solidFill>
              </a:rPr>
              <a:t>Location</a:t>
            </a:r>
            <a:r>
              <a:rPr lang="pl-PL" sz="1400" dirty="0">
                <a:solidFill>
                  <a:schemeClr val="accent1"/>
                </a:solidFill>
              </a:rPr>
              <a:t> of </a:t>
            </a:r>
            <a:r>
              <a:rPr lang="pl-PL" sz="1400" dirty="0" err="1">
                <a:solidFill>
                  <a:schemeClr val="accent1"/>
                </a:solidFill>
              </a:rPr>
              <a:t>installed</a:t>
            </a:r>
            <a:r>
              <a:rPr lang="pl-PL" sz="1400" dirty="0">
                <a:solidFill>
                  <a:schemeClr val="accent1"/>
                </a:solidFill>
              </a:rPr>
              <a:t> </a:t>
            </a:r>
            <a:r>
              <a:rPr lang="pl-PL" sz="1400" dirty="0" err="1">
                <a:solidFill>
                  <a:schemeClr val="accent1"/>
                </a:solidFill>
              </a:rPr>
              <a:t>modules</a:t>
            </a:r>
            <a:endParaRPr lang="en-US" sz="1400" dirty="0">
              <a:solidFill>
                <a:schemeClr val="accent1"/>
              </a:solidFill>
            </a:endParaRPr>
          </a:p>
        </p:txBody>
      </p:sp>
      <p:cxnSp>
        <p:nvCxnSpPr>
          <p:cNvPr id="102" name="Straight Arrow Connector 101"/>
          <p:cNvCxnSpPr/>
          <p:nvPr/>
        </p:nvCxnSpPr>
        <p:spPr>
          <a:xfrm flipH="1">
            <a:off x="5587511" y="474155"/>
            <a:ext cx="605319" cy="207887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6" name="TextBox 105"/>
          <p:cNvSpPr txBox="1"/>
          <p:nvPr/>
        </p:nvSpPr>
        <p:spPr>
          <a:xfrm>
            <a:off x="6312025" y="606594"/>
            <a:ext cx="3111957" cy="307777"/>
          </a:xfrm>
          <a:prstGeom prst="rect">
            <a:avLst/>
          </a:prstGeom>
          <a:noFill/>
          <a:ln w="19050">
            <a:solidFill>
              <a:srgbClr val="FFC00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$VSC_HOME </a:t>
            </a:r>
            <a:r>
              <a:rPr lang="pl-PL" sz="1400" dirty="0" err="1">
                <a:solidFill>
                  <a:schemeClr val="accent1"/>
                </a:solidFill>
              </a:rPr>
              <a:t>directories</a:t>
            </a:r>
            <a:endParaRPr lang="en-US" sz="1400" dirty="0">
              <a:solidFill>
                <a:schemeClr val="accent1"/>
              </a:solidFill>
            </a:endParaRPr>
          </a:p>
        </p:txBody>
      </p:sp>
      <p:cxnSp>
        <p:nvCxnSpPr>
          <p:cNvPr id="107" name="Straight Arrow Connector 106"/>
          <p:cNvCxnSpPr/>
          <p:nvPr/>
        </p:nvCxnSpPr>
        <p:spPr>
          <a:xfrm>
            <a:off x="6703751" y="908720"/>
            <a:ext cx="549230" cy="1593294"/>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10" name="TextBox 109"/>
          <p:cNvSpPr txBox="1"/>
          <p:nvPr/>
        </p:nvSpPr>
        <p:spPr>
          <a:xfrm>
            <a:off x="7104113" y="1030586"/>
            <a:ext cx="3111957" cy="307777"/>
          </a:xfrm>
          <a:prstGeom prst="rect">
            <a:avLst/>
          </a:prstGeom>
          <a:noFill/>
          <a:ln w="19050">
            <a:solidFill>
              <a:srgbClr val="00B05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$VSC_DATA </a:t>
            </a:r>
            <a:r>
              <a:rPr lang="pl-PL" sz="1400" dirty="0" err="1">
                <a:solidFill>
                  <a:schemeClr val="accent1"/>
                </a:solidFill>
              </a:rPr>
              <a:t>directories</a:t>
            </a:r>
            <a:endParaRPr lang="en-US" sz="1400" dirty="0">
              <a:solidFill>
                <a:schemeClr val="accent1"/>
              </a:solidFill>
            </a:endParaRPr>
          </a:p>
        </p:txBody>
      </p:sp>
      <p:cxnSp>
        <p:nvCxnSpPr>
          <p:cNvPr id="111" name="Straight Arrow Connector 110"/>
          <p:cNvCxnSpPr/>
          <p:nvPr/>
        </p:nvCxnSpPr>
        <p:spPr>
          <a:xfrm>
            <a:off x="7556332" y="1341586"/>
            <a:ext cx="778050" cy="1151311"/>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14" name="TextBox 113"/>
          <p:cNvSpPr txBox="1"/>
          <p:nvPr/>
        </p:nvSpPr>
        <p:spPr>
          <a:xfrm>
            <a:off x="7149634" y="1444241"/>
            <a:ext cx="3477714" cy="307777"/>
          </a:xfrm>
          <a:prstGeom prst="rect">
            <a:avLst/>
          </a:prstGeom>
          <a:noFill/>
          <a:ln w="19050">
            <a:solidFill>
              <a:srgbClr val="7030A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$VSC_SCRATCH </a:t>
            </a:r>
            <a:r>
              <a:rPr lang="pl-PL" sz="1400" dirty="0" err="1">
                <a:solidFill>
                  <a:schemeClr val="accent1"/>
                </a:solidFill>
              </a:rPr>
              <a:t>directories</a:t>
            </a:r>
            <a:endParaRPr lang="en-US" sz="1400" dirty="0">
              <a:solidFill>
                <a:schemeClr val="accent1"/>
              </a:solidFill>
            </a:endParaRPr>
          </a:p>
        </p:txBody>
      </p:sp>
      <p:cxnSp>
        <p:nvCxnSpPr>
          <p:cNvPr id="115" name="Straight Arrow Connector 114"/>
          <p:cNvCxnSpPr/>
          <p:nvPr/>
        </p:nvCxnSpPr>
        <p:spPr>
          <a:xfrm>
            <a:off x="8603309" y="1760383"/>
            <a:ext cx="1060197" cy="820490"/>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21" name="TextBox 120"/>
          <p:cNvSpPr txBox="1"/>
          <p:nvPr/>
        </p:nvSpPr>
        <p:spPr>
          <a:xfrm>
            <a:off x="5776928" y="6411653"/>
            <a:ext cx="1327185" cy="307777"/>
          </a:xfrm>
          <a:prstGeom prst="rect">
            <a:avLst/>
          </a:prstGeom>
          <a:noFill/>
          <a:ln w="19050">
            <a:solidFill>
              <a:srgbClr val="FFC000"/>
            </a:solidFill>
          </a:ln>
        </p:spPr>
        <p:txBody>
          <a:bodyPr wrap="square" rtlCol="0">
            <a:spAutoFit/>
          </a:bodyPr>
          <a:lstStyle/>
          <a:p>
            <a:pPr algn="ctr"/>
            <a:r>
              <a:rPr lang="pl-PL" sz="1400" dirty="0">
                <a:solidFill>
                  <a:schemeClr val="bg1"/>
                </a:solidFill>
              </a:rPr>
              <a:t>$VSC_H</a:t>
            </a:r>
            <a:r>
              <a:rPr lang="en-US" sz="1400" dirty="0">
                <a:solidFill>
                  <a:schemeClr val="bg1"/>
                </a:solidFill>
              </a:rPr>
              <a:t>OME</a:t>
            </a:r>
          </a:p>
        </p:txBody>
      </p:sp>
      <p:cxnSp>
        <p:nvCxnSpPr>
          <p:cNvPr id="122" name="Straight Arrow Connector 121"/>
          <p:cNvCxnSpPr>
            <a:stCxn id="121" idx="0"/>
          </p:cNvCxnSpPr>
          <p:nvPr/>
        </p:nvCxnSpPr>
        <p:spPr>
          <a:xfrm flipV="1">
            <a:off x="6440520" y="5755306"/>
            <a:ext cx="2403198" cy="656346"/>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a:off x="7248128" y="3140728"/>
            <a:ext cx="104034" cy="2877"/>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a:off x="7928865" y="4154859"/>
            <a:ext cx="1100202" cy="430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a:off x="10203449" y="4167852"/>
            <a:ext cx="234867" cy="3192"/>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a:xfrm>
            <a:off x="7661656" y="5168255"/>
            <a:ext cx="118206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p:nvPr/>
        </p:nvCxnSpPr>
        <p:spPr>
          <a:xfrm flipV="1">
            <a:off x="9048328" y="5151414"/>
            <a:ext cx="1070560" cy="4183"/>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p:nvCxnSpPr>
        <p:spPr>
          <a:xfrm>
            <a:off x="2351584" y="2060848"/>
            <a:ext cx="323592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7" name="Straight Connector 116"/>
          <p:cNvCxnSpPr/>
          <p:nvPr/>
        </p:nvCxnSpPr>
        <p:spPr>
          <a:xfrm>
            <a:off x="7197322" y="2060848"/>
            <a:ext cx="229840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a:xfrm>
            <a:off x="5587511" y="2060848"/>
            <a:ext cx="1609811" cy="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015572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pl-PL" altLang="en-US" dirty="0"/>
              <a:t>Directory </a:t>
            </a:r>
            <a:r>
              <a:rPr lang="pl-PL" altLang="en-US" dirty="0" err="1"/>
              <a:t>structure</a:t>
            </a:r>
            <a:endParaRPr lang="en-US" altLang="en-US" dirty="0"/>
          </a:p>
        </p:txBody>
      </p:sp>
      <p:sp>
        <p:nvSpPr>
          <p:cNvPr id="3" name="TextBox 2"/>
          <p:cNvSpPr txBox="1"/>
          <p:nvPr/>
        </p:nvSpPr>
        <p:spPr>
          <a:xfrm>
            <a:off x="5447928" y="1340768"/>
            <a:ext cx="864096" cy="369332"/>
          </a:xfrm>
          <a:prstGeom prst="rect">
            <a:avLst/>
          </a:prstGeom>
          <a:noFill/>
        </p:spPr>
        <p:txBody>
          <a:bodyPr wrap="square" rtlCol="0">
            <a:spAutoFit/>
          </a:bodyPr>
          <a:lstStyle/>
          <a:p>
            <a:r>
              <a:rPr lang="pl-PL" dirty="0"/>
              <a:t>/</a:t>
            </a:r>
            <a:endParaRPr lang="en-US" dirty="0"/>
          </a:p>
        </p:txBody>
      </p:sp>
      <p:cxnSp>
        <p:nvCxnSpPr>
          <p:cNvPr id="6" name="Straight Connector 5"/>
          <p:cNvCxnSpPr/>
          <p:nvPr/>
        </p:nvCxnSpPr>
        <p:spPr>
          <a:xfrm>
            <a:off x="5587509" y="1710100"/>
            <a:ext cx="0" cy="350748"/>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2351584" y="2060848"/>
            <a:ext cx="323592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2351584"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064000" y="2411596"/>
            <a:ext cx="727569" cy="338554"/>
          </a:xfrm>
          <a:prstGeom prst="rect">
            <a:avLst/>
          </a:prstGeom>
          <a:noFill/>
        </p:spPr>
        <p:txBody>
          <a:bodyPr wrap="square" rtlCol="0">
            <a:spAutoFit/>
          </a:bodyPr>
          <a:lstStyle/>
          <a:p>
            <a:r>
              <a:rPr lang="pl-PL" sz="1600" dirty="0"/>
              <a:t>/</a:t>
            </a:r>
            <a:r>
              <a:rPr lang="pl-PL" sz="1600" dirty="0" err="1"/>
              <a:t>boot</a:t>
            </a:r>
            <a:endParaRPr lang="en-US" sz="1600" dirty="0"/>
          </a:p>
        </p:txBody>
      </p:sp>
      <p:cxnSp>
        <p:nvCxnSpPr>
          <p:cNvPr id="14" name="Straight Connector 13"/>
          <p:cNvCxnSpPr/>
          <p:nvPr/>
        </p:nvCxnSpPr>
        <p:spPr>
          <a:xfrm>
            <a:off x="2927200"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2639616" y="2411596"/>
            <a:ext cx="647624" cy="338554"/>
          </a:xfrm>
          <a:prstGeom prst="rect">
            <a:avLst/>
          </a:prstGeom>
          <a:noFill/>
        </p:spPr>
        <p:txBody>
          <a:bodyPr wrap="square" rtlCol="0">
            <a:spAutoFit/>
          </a:bodyPr>
          <a:lstStyle/>
          <a:p>
            <a:r>
              <a:rPr lang="pl-PL" sz="1600" dirty="0"/>
              <a:t>/</a:t>
            </a:r>
            <a:r>
              <a:rPr lang="pl-PL" sz="1600" dirty="0" err="1"/>
              <a:t>dev</a:t>
            </a:r>
            <a:endParaRPr lang="en-US" sz="1600" dirty="0"/>
          </a:p>
        </p:txBody>
      </p:sp>
      <p:cxnSp>
        <p:nvCxnSpPr>
          <p:cNvPr id="16" name="Straight Connector 15"/>
          <p:cNvCxnSpPr/>
          <p:nvPr/>
        </p:nvCxnSpPr>
        <p:spPr>
          <a:xfrm>
            <a:off x="3431257"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3143673" y="2411596"/>
            <a:ext cx="753043" cy="338554"/>
          </a:xfrm>
          <a:prstGeom prst="rect">
            <a:avLst/>
          </a:prstGeom>
          <a:noFill/>
        </p:spPr>
        <p:txBody>
          <a:bodyPr wrap="square" rtlCol="0">
            <a:spAutoFit/>
          </a:bodyPr>
          <a:lstStyle/>
          <a:p>
            <a:r>
              <a:rPr lang="pl-PL" sz="1600" dirty="0"/>
              <a:t>/proc</a:t>
            </a:r>
            <a:endParaRPr lang="en-US" sz="1600" dirty="0"/>
          </a:p>
        </p:txBody>
      </p:sp>
      <p:cxnSp>
        <p:nvCxnSpPr>
          <p:cNvPr id="18" name="Straight Connector 17"/>
          <p:cNvCxnSpPr/>
          <p:nvPr/>
        </p:nvCxnSpPr>
        <p:spPr>
          <a:xfrm>
            <a:off x="4463978"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719737" y="2411596"/>
            <a:ext cx="1680345" cy="338554"/>
          </a:xfrm>
          <a:prstGeom prst="rect">
            <a:avLst/>
          </a:prstGeom>
          <a:noFill/>
        </p:spPr>
        <p:txBody>
          <a:bodyPr wrap="square" rtlCol="0">
            <a:spAutoFit/>
          </a:bodyPr>
          <a:lstStyle/>
          <a:p>
            <a:r>
              <a:rPr lang="pl-PL" sz="1600" dirty="0"/>
              <a:t>/</a:t>
            </a:r>
            <a:r>
              <a:rPr lang="pl-PL" sz="1600" dirty="0" err="1"/>
              <a:t>local_scratch</a:t>
            </a:r>
            <a:endParaRPr lang="en-US" sz="1600" dirty="0"/>
          </a:p>
        </p:txBody>
      </p:sp>
      <p:cxnSp>
        <p:nvCxnSpPr>
          <p:cNvPr id="20" name="Straight Connector 19"/>
          <p:cNvCxnSpPr/>
          <p:nvPr/>
        </p:nvCxnSpPr>
        <p:spPr>
          <a:xfrm>
            <a:off x="5447480"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5159896" y="2411596"/>
            <a:ext cx="834492" cy="338554"/>
          </a:xfrm>
          <a:prstGeom prst="rect">
            <a:avLst/>
          </a:prstGeom>
          <a:noFill/>
        </p:spPr>
        <p:txBody>
          <a:bodyPr wrap="square" rtlCol="0">
            <a:spAutoFit/>
          </a:bodyPr>
          <a:lstStyle/>
          <a:p>
            <a:r>
              <a:rPr lang="pl-PL" sz="1600" dirty="0"/>
              <a:t>/</a:t>
            </a:r>
            <a:r>
              <a:rPr lang="pl-PL" sz="1600" dirty="0" err="1"/>
              <a:t>apps</a:t>
            </a:r>
            <a:endParaRPr lang="en-US" sz="1600" dirty="0"/>
          </a:p>
        </p:txBody>
      </p:sp>
      <p:cxnSp>
        <p:nvCxnSpPr>
          <p:cNvPr id="22" name="Straight Connector 21"/>
          <p:cNvCxnSpPr/>
          <p:nvPr/>
        </p:nvCxnSpPr>
        <p:spPr>
          <a:xfrm>
            <a:off x="5447480" y="2703142"/>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5067134" y="3429000"/>
            <a:ext cx="884850" cy="338554"/>
          </a:xfrm>
          <a:prstGeom prst="rect">
            <a:avLst/>
          </a:prstGeom>
          <a:noFill/>
        </p:spPr>
        <p:txBody>
          <a:bodyPr wrap="square" rtlCol="0">
            <a:spAutoFit/>
          </a:bodyPr>
          <a:lstStyle/>
          <a:p>
            <a:r>
              <a:rPr lang="pl-PL" sz="1600" dirty="0" err="1"/>
              <a:t>gent</a:t>
            </a:r>
            <a:endParaRPr lang="en-US" sz="1600" dirty="0"/>
          </a:p>
        </p:txBody>
      </p:sp>
      <p:cxnSp>
        <p:nvCxnSpPr>
          <p:cNvPr id="24" name="Straight Connector 23"/>
          <p:cNvCxnSpPr/>
          <p:nvPr/>
        </p:nvCxnSpPr>
        <p:spPr>
          <a:xfrm>
            <a:off x="8462595" y="2077067"/>
            <a:ext cx="0" cy="350748"/>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8175011" y="2427815"/>
            <a:ext cx="884850" cy="338554"/>
          </a:xfrm>
          <a:prstGeom prst="rect">
            <a:avLst/>
          </a:prstGeom>
          <a:noFill/>
        </p:spPr>
        <p:txBody>
          <a:bodyPr wrap="square" rtlCol="0">
            <a:spAutoFit/>
          </a:bodyPr>
          <a:lstStyle/>
          <a:p>
            <a:r>
              <a:rPr lang="pl-PL" sz="1600" dirty="0">
                <a:solidFill>
                  <a:srgbClr val="00B050"/>
                </a:solidFill>
              </a:rPr>
              <a:t>/data</a:t>
            </a:r>
            <a:endParaRPr lang="en-US" sz="1600" dirty="0">
              <a:solidFill>
                <a:srgbClr val="00B050"/>
              </a:solidFill>
            </a:endParaRPr>
          </a:p>
        </p:txBody>
      </p:sp>
      <p:cxnSp>
        <p:nvCxnSpPr>
          <p:cNvPr id="26" name="Straight Connector 25"/>
          <p:cNvCxnSpPr/>
          <p:nvPr/>
        </p:nvCxnSpPr>
        <p:spPr>
          <a:xfrm>
            <a:off x="9514495" y="2072897"/>
            <a:ext cx="0" cy="354919"/>
          </a:xfrm>
          <a:prstGeom prst="line">
            <a:avLst/>
          </a:prstGeom>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9226911" y="2427815"/>
            <a:ext cx="992526" cy="338554"/>
          </a:xfrm>
          <a:prstGeom prst="rect">
            <a:avLst/>
          </a:prstGeom>
          <a:noFill/>
        </p:spPr>
        <p:txBody>
          <a:bodyPr wrap="square" rtlCol="0">
            <a:spAutoFit/>
          </a:bodyPr>
          <a:lstStyle/>
          <a:p>
            <a:r>
              <a:rPr lang="pl-PL" sz="1600" dirty="0"/>
              <a:t>/</a:t>
            </a:r>
            <a:r>
              <a:rPr lang="pl-PL" sz="1600" dirty="0" err="1"/>
              <a:t>scratch</a:t>
            </a:r>
            <a:endParaRPr lang="en-US" sz="1600" dirty="0"/>
          </a:p>
        </p:txBody>
      </p:sp>
      <p:cxnSp>
        <p:nvCxnSpPr>
          <p:cNvPr id="30" name="Straight Connector 29"/>
          <p:cNvCxnSpPr/>
          <p:nvPr/>
        </p:nvCxnSpPr>
        <p:spPr>
          <a:xfrm>
            <a:off x="7197321" y="2085486"/>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6909737" y="2436234"/>
            <a:ext cx="884850" cy="338554"/>
          </a:xfrm>
          <a:prstGeom prst="rect">
            <a:avLst/>
          </a:prstGeom>
          <a:noFill/>
        </p:spPr>
        <p:txBody>
          <a:bodyPr wrap="square" rtlCol="0">
            <a:spAutoFit/>
          </a:bodyPr>
          <a:lstStyle/>
          <a:p>
            <a:r>
              <a:rPr lang="pl-PL" sz="1600" dirty="0"/>
              <a:t>/</a:t>
            </a:r>
            <a:r>
              <a:rPr lang="pl-PL" sz="1600" dirty="0" err="1"/>
              <a:t>user</a:t>
            </a:r>
            <a:endParaRPr lang="en-US" sz="1600" dirty="0"/>
          </a:p>
        </p:txBody>
      </p:sp>
      <p:cxnSp>
        <p:nvCxnSpPr>
          <p:cNvPr id="32" name="Straight Connector 31"/>
          <p:cNvCxnSpPr/>
          <p:nvPr/>
        </p:nvCxnSpPr>
        <p:spPr>
          <a:xfrm flipV="1">
            <a:off x="3503712" y="3063182"/>
            <a:ext cx="2520728" cy="18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5447480" y="3063182"/>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5680390" y="3442335"/>
            <a:ext cx="884850" cy="338554"/>
          </a:xfrm>
          <a:prstGeom prst="rect">
            <a:avLst/>
          </a:prstGeom>
          <a:noFill/>
        </p:spPr>
        <p:txBody>
          <a:bodyPr wrap="square" rtlCol="0">
            <a:spAutoFit/>
          </a:bodyPr>
          <a:lstStyle/>
          <a:p>
            <a:r>
              <a:rPr lang="pl-PL" sz="1600" dirty="0" err="1"/>
              <a:t>leuven</a:t>
            </a:r>
            <a:endParaRPr lang="en-US" sz="1600" dirty="0"/>
          </a:p>
        </p:txBody>
      </p:sp>
      <p:cxnSp>
        <p:nvCxnSpPr>
          <p:cNvPr id="38" name="Straight Connector 37"/>
          <p:cNvCxnSpPr/>
          <p:nvPr/>
        </p:nvCxnSpPr>
        <p:spPr>
          <a:xfrm>
            <a:off x="6024440" y="3076517"/>
            <a:ext cx="0"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2783633" y="3447068"/>
            <a:ext cx="1237721" cy="338554"/>
          </a:xfrm>
          <a:prstGeom prst="rect">
            <a:avLst/>
          </a:prstGeom>
          <a:noFill/>
        </p:spPr>
        <p:txBody>
          <a:bodyPr wrap="square" rtlCol="0">
            <a:spAutoFit/>
          </a:bodyPr>
          <a:lstStyle/>
          <a:p>
            <a:r>
              <a:rPr lang="pl-PL" sz="1600" dirty="0" err="1"/>
              <a:t>antwerpen</a:t>
            </a:r>
            <a:endParaRPr lang="en-US" sz="1600" dirty="0"/>
          </a:p>
        </p:txBody>
      </p:sp>
      <p:cxnSp>
        <p:nvCxnSpPr>
          <p:cNvPr id="41" name="Straight Connector 40"/>
          <p:cNvCxnSpPr/>
          <p:nvPr/>
        </p:nvCxnSpPr>
        <p:spPr>
          <a:xfrm>
            <a:off x="3503712" y="3081250"/>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4223568" y="3447068"/>
            <a:ext cx="884850" cy="338554"/>
          </a:xfrm>
          <a:prstGeom prst="rect">
            <a:avLst/>
          </a:prstGeom>
          <a:noFill/>
        </p:spPr>
        <p:txBody>
          <a:bodyPr wrap="square" rtlCol="0">
            <a:spAutoFit/>
          </a:bodyPr>
          <a:lstStyle/>
          <a:p>
            <a:r>
              <a:rPr lang="pl-PL" sz="1600" dirty="0" err="1"/>
              <a:t>brussel</a:t>
            </a:r>
            <a:endParaRPr lang="en-US" sz="1600" dirty="0"/>
          </a:p>
        </p:txBody>
      </p:sp>
      <p:cxnSp>
        <p:nvCxnSpPr>
          <p:cNvPr id="44" name="Straight Connector 43"/>
          <p:cNvCxnSpPr/>
          <p:nvPr/>
        </p:nvCxnSpPr>
        <p:spPr>
          <a:xfrm>
            <a:off x="4603914" y="3081250"/>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5953754" y="3728992"/>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V="1">
            <a:off x="4009986" y="4089031"/>
            <a:ext cx="2234268" cy="18070"/>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6243806" y="4089032"/>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5109499" y="4107101"/>
            <a:ext cx="0"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4009986" y="4107100"/>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5650289" y="4476186"/>
            <a:ext cx="1053463" cy="338554"/>
          </a:xfrm>
          <a:prstGeom prst="rect">
            <a:avLst/>
          </a:prstGeom>
          <a:noFill/>
        </p:spPr>
        <p:txBody>
          <a:bodyPr wrap="square" rtlCol="0">
            <a:spAutoFit/>
          </a:bodyPr>
          <a:lstStyle/>
          <a:p>
            <a:r>
              <a:rPr lang="en-US" sz="1600" dirty="0"/>
              <a:t>training</a:t>
            </a:r>
          </a:p>
        </p:txBody>
      </p:sp>
      <p:sp>
        <p:nvSpPr>
          <p:cNvPr id="58" name="TextBox 57"/>
          <p:cNvSpPr txBox="1"/>
          <p:nvPr/>
        </p:nvSpPr>
        <p:spPr>
          <a:xfrm>
            <a:off x="4665994" y="4438935"/>
            <a:ext cx="1053463" cy="338554"/>
          </a:xfrm>
          <a:prstGeom prst="rect">
            <a:avLst/>
          </a:prstGeom>
          <a:noFill/>
        </p:spPr>
        <p:txBody>
          <a:bodyPr wrap="square" rtlCol="0">
            <a:spAutoFit/>
          </a:bodyPr>
          <a:lstStyle/>
          <a:p>
            <a:r>
              <a:rPr lang="en-US" sz="1600" dirty="0" err="1"/>
              <a:t>skylake</a:t>
            </a:r>
            <a:endParaRPr lang="en-US" sz="1600" dirty="0"/>
          </a:p>
        </p:txBody>
      </p:sp>
      <p:sp>
        <p:nvSpPr>
          <p:cNvPr id="59" name="TextBox 58"/>
          <p:cNvSpPr txBox="1"/>
          <p:nvPr/>
        </p:nvSpPr>
        <p:spPr>
          <a:xfrm>
            <a:off x="3549435" y="4438935"/>
            <a:ext cx="1053463" cy="338554"/>
          </a:xfrm>
          <a:prstGeom prst="rect">
            <a:avLst/>
          </a:prstGeom>
          <a:noFill/>
        </p:spPr>
        <p:txBody>
          <a:bodyPr wrap="square" rtlCol="0">
            <a:spAutoFit/>
          </a:bodyPr>
          <a:lstStyle/>
          <a:p>
            <a:r>
              <a:rPr lang="en-US" sz="1600" dirty="0" err="1"/>
              <a:t>icts</a:t>
            </a:r>
            <a:endParaRPr lang="en-US" sz="1600" dirty="0"/>
          </a:p>
        </p:txBody>
      </p:sp>
      <p:cxnSp>
        <p:nvCxnSpPr>
          <p:cNvPr id="60" name="Straight Connector 59"/>
          <p:cNvCxnSpPr/>
          <p:nvPr/>
        </p:nvCxnSpPr>
        <p:spPr>
          <a:xfrm>
            <a:off x="5073328" y="4724483"/>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V="1">
            <a:off x="3129560" y="5084523"/>
            <a:ext cx="2520728" cy="18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5650288" y="5085185"/>
            <a:ext cx="0"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3129560" y="5102591"/>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4229762" y="5102591"/>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67" name="TextBox 66"/>
          <p:cNvSpPr txBox="1"/>
          <p:nvPr/>
        </p:nvSpPr>
        <p:spPr>
          <a:xfrm>
            <a:off x="2783632" y="5416752"/>
            <a:ext cx="884850" cy="338554"/>
          </a:xfrm>
          <a:prstGeom prst="rect">
            <a:avLst/>
          </a:prstGeom>
          <a:noFill/>
        </p:spPr>
        <p:txBody>
          <a:bodyPr wrap="square" rtlCol="0">
            <a:spAutoFit/>
          </a:bodyPr>
          <a:lstStyle/>
          <a:p>
            <a:r>
              <a:rPr lang="pl-PL" sz="1600" dirty="0"/>
              <a:t>2014a</a:t>
            </a:r>
            <a:endParaRPr lang="en-US" sz="1600" dirty="0"/>
          </a:p>
        </p:txBody>
      </p:sp>
      <p:sp>
        <p:nvSpPr>
          <p:cNvPr id="68" name="TextBox 67"/>
          <p:cNvSpPr txBox="1"/>
          <p:nvPr/>
        </p:nvSpPr>
        <p:spPr>
          <a:xfrm>
            <a:off x="3787785" y="5406001"/>
            <a:ext cx="884850" cy="338554"/>
          </a:xfrm>
          <a:prstGeom prst="rect">
            <a:avLst/>
          </a:prstGeom>
          <a:noFill/>
        </p:spPr>
        <p:txBody>
          <a:bodyPr wrap="square" rtlCol="0">
            <a:spAutoFit/>
          </a:bodyPr>
          <a:lstStyle/>
          <a:p>
            <a:r>
              <a:rPr lang="pl-PL" sz="1600" dirty="0"/>
              <a:t>2015a</a:t>
            </a:r>
            <a:endParaRPr lang="en-US" sz="1600" dirty="0"/>
          </a:p>
        </p:txBody>
      </p:sp>
      <p:sp>
        <p:nvSpPr>
          <p:cNvPr id="69" name="TextBox 68"/>
          <p:cNvSpPr txBox="1"/>
          <p:nvPr/>
        </p:nvSpPr>
        <p:spPr>
          <a:xfrm>
            <a:off x="5292169" y="5406001"/>
            <a:ext cx="884850" cy="338554"/>
          </a:xfrm>
          <a:prstGeom prst="rect">
            <a:avLst/>
          </a:prstGeom>
          <a:noFill/>
        </p:spPr>
        <p:txBody>
          <a:bodyPr wrap="square" rtlCol="0">
            <a:spAutoFit/>
          </a:bodyPr>
          <a:lstStyle/>
          <a:p>
            <a:r>
              <a:rPr lang="pl-PL" sz="1600" dirty="0"/>
              <a:t>2016a</a:t>
            </a:r>
            <a:endParaRPr lang="en-US" sz="1600" dirty="0"/>
          </a:p>
        </p:txBody>
      </p:sp>
      <p:sp>
        <p:nvSpPr>
          <p:cNvPr id="70" name="TextBox 69"/>
          <p:cNvSpPr txBox="1"/>
          <p:nvPr/>
        </p:nvSpPr>
        <p:spPr>
          <a:xfrm>
            <a:off x="4182284" y="5878688"/>
            <a:ext cx="884850" cy="338554"/>
          </a:xfrm>
          <a:prstGeom prst="rect">
            <a:avLst/>
          </a:prstGeom>
          <a:noFill/>
        </p:spPr>
        <p:txBody>
          <a:bodyPr wrap="square" rtlCol="0">
            <a:spAutoFit/>
          </a:bodyPr>
          <a:lstStyle/>
          <a:p>
            <a:r>
              <a:rPr lang="pl-PL" sz="1600" dirty="0"/>
              <a:t>……..</a:t>
            </a:r>
            <a:endParaRPr lang="en-US" sz="1600" dirty="0"/>
          </a:p>
        </p:txBody>
      </p:sp>
      <p:cxnSp>
        <p:nvCxnSpPr>
          <p:cNvPr id="71" name="Straight Connector 70"/>
          <p:cNvCxnSpPr/>
          <p:nvPr/>
        </p:nvCxnSpPr>
        <p:spPr>
          <a:xfrm>
            <a:off x="8511495" y="2775150"/>
            <a:ext cx="448" cy="365819"/>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sp>
        <p:nvSpPr>
          <p:cNvPr id="72" name="TextBox 71"/>
          <p:cNvSpPr txBox="1"/>
          <p:nvPr/>
        </p:nvSpPr>
        <p:spPr>
          <a:xfrm>
            <a:off x="9235312" y="3491355"/>
            <a:ext cx="884850" cy="338554"/>
          </a:xfrm>
          <a:prstGeom prst="rect">
            <a:avLst/>
          </a:prstGeom>
          <a:noFill/>
        </p:spPr>
        <p:txBody>
          <a:bodyPr wrap="square" rtlCol="0">
            <a:spAutoFit/>
          </a:bodyPr>
          <a:lstStyle/>
          <a:p>
            <a:r>
              <a:rPr lang="pl-PL" sz="1600" dirty="0" err="1"/>
              <a:t>gent</a:t>
            </a:r>
            <a:endParaRPr lang="en-US" sz="1600" dirty="0"/>
          </a:p>
        </p:txBody>
      </p:sp>
      <p:cxnSp>
        <p:nvCxnSpPr>
          <p:cNvPr id="73" name="Straight Connector 72"/>
          <p:cNvCxnSpPr/>
          <p:nvPr/>
        </p:nvCxnSpPr>
        <p:spPr>
          <a:xfrm flipV="1">
            <a:off x="8511495" y="3138871"/>
            <a:ext cx="1707942" cy="8082"/>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9615658" y="3125537"/>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75" name="TextBox 74"/>
          <p:cNvSpPr txBox="1"/>
          <p:nvPr/>
        </p:nvSpPr>
        <p:spPr>
          <a:xfrm>
            <a:off x="9848568" y="3504690"/>
            <a:ext cx="884850" cy="338554"/>
          </a:xfrm>
          <a:prstGeom prst="rect">
            <a:avLst/>
          </a:prstGeom>
          <a:noFill/>
        </p:spPr>
        <p:txBody>
          <a:bodyPr wrap="square" rtlCol="0">
            <a:spAutoFit/>
          </a:bodyPr>
          <a:lstStyle/>
          <a:p>
            <a:r>
              <a:rPr lang="pl-PL" sz="1600" dirty="0" err="1">
                <a:solidFill>
                  <a:srgbClr val="00B050"/>
                </a:solidFill>
              </a:rPr>
              <a:t>leuven</a:t>
            </a:r>
            <a:endParaRPr lang="en-US" sz="1600" dirty="0">
              <a:solidFill>
                <a:srgbClr val="00B050"/>
              </a:solidFill>
            </a:endParaRPr>
          </a:p>
        </p:txBody>
      </p:sp>
      <p:cxnSp>
        <p:nvCxnSpPr>
          <p:cNvPr id="76" name="Straight Connector 75"/>
          <p:cNvCxnSpPr/>
          <p:nvPr/>
        </p:nvCxnSpPr>
        <p:spPr>
          <a:xfrm>
            <a:off x="10200456" y="3138872"/>
            <a:ext cx="0" cy="365819"/>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sp>
        <p:nvSpPr>
          <p:cNvPr id="77" name="TextBox 76"/>
          <p:cNvSpPr txBox="1"/>
          <p:nvPr/>
        </p:nvSpPr>
        <p:spPr>
          <a:xfrm>
            <a:off x="6951811" y="3509423"/>
            <a:ext cx="1237721" cy="338554"/>
          </a:xfrm>
          <a:prstGeom prst="rect">
            <a:avLst/>
          </a:prstGeom>
          <a:noFill/>
        </p:spPr>
        <p:txBody>
          <a:bodyPr wrap="square" rtlCol="0">
            <a:spAutoFit/>
          </a:bodyPr>
          <a:lstStyle/>
          <a:p>
            <a:r>
              <a:rPr lang="pl-PL" sz="1600" dirty="0" err="1"/>
              <a:t>antwerpen</a:t>
            </a:r>
            <a:endParaRPr lang="en-US" sz="1600" dirty="0"/>
          </a:p>
        </p:txBody>
      </p:sp>
      <p:cxnSp>
        <p:nvCxnSpPr>
          <p:cNvPr id="78" name="Straight Connector 77"/>
          <p:cNvCxnSpPr/>
          <p:nvPr/>
        </p:nvCxnSpPr>
        <p:spPr>
          <a:xfrm>
            <a:off x="7671890" y="3143605"/>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79" name="TextBox 78"/>
          <p:cNvSpPr txBox="1"/>
          <p:nvPr/>
        </p:nvSpPr>
        <p:spPr>
          <a:xfrm>
            <a:off x="8391746" y="3509423"/>
            <a:ext cx="884850" cy="338554"/>
          </a:xfrm>
          <a:prstGeom prst="rect">
            <a:avLst/>
          </a:prstGeom>
          <a:noFill/>
        </p:spPr>
        <p:txBody>
          <a:bodyPr wrap="square" rtlCol="0">
            <a:spAutoFit/>
          </a:bodyPr>
          <a:lstStyle/>
          <a:p>
            <a:r>
              <a:rPr lang="pl-PL" sz="1600" dirty="0" err="1"/>
              <a:t>brussel</a:t>
            </a:r>
            <a:endParaRPr lang="en-US" sz="1600" dirty="0"/>
          </a:p>
        </p:txBody>
      </p:sp>
      <p:cxnSp>
        <p:nvCxnSpPr>
          <p:cNvPr id="80" name="Straight Connector 79"/>
          <p:cNvCxnSpPr/>
          <p:nvPr/>
        </p:nvCxnSpPr>
        <p:spPr>
          <a:xfrm>
            <a:off x="8772092" y="3143605"/>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81" name="TextBox 80"/>
          <p:cNvSpPr txBox="1"/>
          <p:nvPr/>
        </p:nvSpPr>
        <p:spPr>
          <a:xfrm>
            <a:off x="6861890" y="2703141"/>
            <a:ext cx="884850" cy="338554"/>
          </a:xfrm>
          <a:prstGeom prst="rect">
            <a:avLst/>
          </a:prstGeom>
          <a:noFill/>
        </p:spPr>
        <p:txBody>
          <a:bodyPr wrap="square" rtlCol="0">
            <a:spAutoFit/>
          </a:bodyPr>
          <a:lstStyle/>
          <a:p>
            <a:r>
              <a:rPr lang="pl-PL" sz="1600" dirty="0"/>
              <a:t>……..</a:t>
            </a:r>
            <a:endParaRPr lang="en-US" sz="1600" dirty="0"/>
          </a:p>
        </p:txBody>
      </p:sp>
      <p:sp>
        <p:nvSpPr>
          <p:cNvPr id="82" name="TextBox 81"/>
          <p:cNvSpPr txBox="1"/>
          <p:nvPr/>
        </p:nvSpPr>
        <p:spPr>
          <a:xfrm>
            <a:off x="9348944" y="2729947"/>
            <a:ext cx="884850" cy="338554"/>
          </a:xfrm>
          <a:prstGeom prst="rect">
            <a:avLst/>
          </a:prstGeom>
          <a:noFill/>
        </p:spPr>
        <p:txBody>
          <a:bodyPr wrap="square" rtlCol="0">
            <a:spAutoFit/>
          </a:bodyPr>
          <a:lstStyle/>
          <a:p>
            <a:r>
              <a:rPr lang="pl-PL" sz="1600" dirty="0"/>
              <a:t>……..</a:t>
            </a:r>
            <a:endParaRPr lang="en-US" sz="1600" dirty="0"/>
          </a:p>
        </p:txBody>
      </p:sp>
      <p:cxnSp>
        <p:nvCxnSpPr>
          <p:cNvPr id="84" name="Straight Connector 83"/>
          <p:cNvCxnSpPr/>
          <p:nvPr/>
        </p:nvCxnSpPr>
        <p:spPr>
          <a:xfrm>
            <a:off x="10192170" y="3789041"/>
            <a:ext cx="448" cy="365819"/>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a:off x="9017790" y="4167852"/>
            <a:ext cx="1162733" cy="0"/>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sp>
        <p:nvSpPr>
          <p:cNvPr id="86" name="TextBox 85"/>
          <p:cNvSpPr txBox="1"/>
          <p:nvPr/>
        </p:nvSpPr>
        <p:spPr>
          <a:xfrm>
            <a:off x="10094265" y="4524978"/>
            <a:ext cx="884850" cy="338554"/>
          </a:xfrm>
          <a:prstGeom prst="rect">
            <a:avLst/>
          </a:prstGeom>
          <a:noFill/>
        </p:spPr>
        <p:txBody>
          <a:bodyPr wrap="square" rtlCol="0">
            <a:spAutoFit/>
          </a:bodyPr>
          <a:lstStyle/>
          <a:p>
            <a:r>
              <a:rPr lang="pl-PL" sz="1600" dirty="0"/>
              <a:t>317</a:t>
            </a:r>
            <a:endParaRPr lang="en-US" sz="1600" dirty="0"/>
          </a:p>
        </p:txBody>
      </p:sp>
      <p:cxnSp>
        <p:nvCxnSpPr>
          <p:cNvPr id="87" name="Straight Connector 86"/>
          <p:cNvCxnSpPr/>
          <p:nvPr/>
        </p:nvCxnSpPr>
        <p:spPr>
          <a:xfrm>
            <a:off x="10438315" y="4159160"/>
            <a:ext cx="0"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88" name="TextBox 87"/>
          <p:cNvSpPr txBox="1"/>
          <p:nvPr/>
        </p:nvSpPr>
        <p:spPr>
          <a:xfrm>
            <a:off x="7653148" y="4529711"/>
            <a:ext cx="782080" cy="338554"/>
          </a:xfrm>
          <a:prstGeom prst="rect">
            <a:avLst/>
          </a:prstGeom>
          <a:noFill/>
        </p:spPr>
        <p:txBody>
          <a:bodyPr wrap="square" rtlCol="0">
            <a:spAutoFit/>
          </a:bodyPr>
          <a:lstStyle/>
          <a:p>
            <a:r>
              <a:rPr lang="pl-PL" sz="1600" dirty="0"/>
              <a:t>300</a:t>
            </a:r>
            <a:endParaRPr lang="en-US" sz="1600" dirty="0"/>
          </a:p>
        </p:txBody>
      </p:sp>
      <p:cxnSp>
        <p:nvCxnSpPr>
          <p:cNvPr id="89" name="Straight Connector 88"/>
          <p:cNvCxnSpPr/>
          <p:nvPr/>
        </p:nvCxnSpPr>
        <p:spPr>
          <a:xfrm>
            <a:off x="7917587" y="4163893"/>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0" name="TextBox 89"/>
          <p:cNvSpPr txBox="1"/>
          <p:nvPr/>
        </p:nvSpPr>
        <p:spPr>
          <a:xfrm>
            <a:off x="8749318" y="4529711"/>
            <a:ext cx="639153" cy="338554"/>
          </a:xfrm>
          <a:prstGeom prst="rect">
            <a:avLst/>
          </a:prstGeom>
          <a:noFill/>
        </p:spPr>
        <p:txBody>
          <a:bodyPr wrap="square" rtlCol="0">
            <a:spAutoFit/>
          </a:bodyPr>
          <a:lstStyle/>
          <a:p>
            <a:r>
              <a:rPr lang="pl-PL" sz="1600" dirty="0">
                <a:solidFill>
                  <a:srgbClr val="00B050"/>
                </a:solidFill>
              </a:rPr>
              <a:t>304</a:t>
            </a:r>
            <a:endParaRPr lang="en-US" sz="1600" dirty="0">
              <a:solidFill>
                <a:srgbClr val="00B050"/>
              </a:solidFill>
            </a:endParaRPr>
          </a:p>
        </p:txBody>
      </p:sp>
      <p:cxnSp>
        <p:nvCxnSpPr>
          <p:cNvPr id="91" name="Straight Connector 90"/>
          <p:cNvCxnSpPr/>
          <p:nvPr/>
        </p:nvCxnSpPr>
        <p:spPr>
          <a:xfrm>
            <a:off x="9017789" y="4163893"/>
            <a:ext cx="448" cy="365819"/>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9057741" y="4776700"/>
            <a:ext cx="448" cy="365819"/>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flipV="1">
            <a:off x="8831857" y="5154490"/>
            <a:ext cx="237037" cy="2703"/>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a:off x="8831856" y="5142519"/>
            <a:ext cx="448" cy="365819"/>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sp>
        <p:nvSpPr>
          <p:cNvPr id="95" name="TextBox 94"/>
          <p:cNvSpPr txBox="1"/>
          <p:nvPr/>
        </p:nvSpPr>
        <p:spPr>
          <a:xfrm>
            <a:off x="8407756" y="5505325"/>
            <a:ext cx="1216636" cy="338554"/>
          </a:xfrm>
          <a:prstGeom prst="rect">
            <a:avLst/>
          </a:prstGeom>
          <a:noFill/>
        </p:spPr>
        <p:txBody>
          <a:bodyPr wrap="square" rtlCol="0">
            <a:spAutoFit/>
          </a:bodyPr>
          <a:lstStyle/>
          <a:p>
            <a:r>
              <a:rPr lang="pl-PL" sz="1600" dirty="0">
                <a:solidFill>
                  <a:srgbClr val="00B050"/>
                </a:solidFill>
              </a:rPr>
              <a:t>vsc30468</a:t>
            </a:r>
            <a:endParaRPr lang="en-US" sz="1600" dirty="0">
              <a:solidFill>
                <a:srgbClr val="00B050"/>
              </a:solidFill>
            </a:endParaRPr>
          </a:p>
        </p:txBody>
      </p:sp>
      <p:cxnSp>
        <p:nvCxnSpPr>
          <p:cNvPr id="96" name="Straight Connector 95"/>
          <p:cNvCxnSpPr/>
          <p:nvPr/>
        </p:nvCxnSpPr>
        <p:spPr>
          <a:xfrm>
            <a:off x="7671537" y="5172556"/>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7" name="TextBox 96"/>
          <p:cNvSpPr txBox="1"/>
          <p:nvPr/>
        </p:nvSpPr>
        <p:spPr>
          <a:xfrm>
            <a:off x="7359173" y="5535362"/>
            <a:ext cx="1216636" cy="338554"/>
          </a:xfrm>
          <a:prstGeom prst="rect">
            <a:avLst/>
          </a:prstGeom>
          <a:noFill/>
        </p:spPr>
        <p:txBody>
          <a:bodyPr wrap="square" rtlCol="0">
            <a:spAutoFit/>
          </a:bodyPr>
          <a:lstStyle/>
          <a:p>
            <a:r>
              <a:rPr lang="pl-PL" sz="1600" dirty="0"/>
              <a:t>vsc30400</a:t>
            </a:r>
            <a:endParaRPr lang="en-US" sz="1600" dirty="0"/>
          </a:p>
        </p:txBody>
      </p:sp>
      <p:cxnSp>
        <p:nvCxnSpPr>
          <p:cNvPr id="98" name="Straight Connector 97"/>
          <p:cNvCxnSpPr/>
          <p:nvPr/>
        </p:nvCxnSpPr>
        <p:spPr>
          <a:xfrm>
            <a:off x="10180074" y="5157193"/>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9" name="TextBox 98"/>
          <p:cNvSpPr txBox="1"/>
          <p:nvPr/>
        </p:nvSpPr>
        <p:spPr>
          <a:xfrm>
            <a:off x="9516782" y="5504218"/>
            <a:ext cx="1216636" cy="338554"/>
          </a:xfrm>
          <a:prstGeom prst="rect">
            <a:avLst/>
          </a:prstGeom>
          <a:noFill/>
        </p:spPr>
        <p:txBody>
          <a:bodyPr wrap="square" rtlCol="0">
            <a:spAutoFit/>
          </a:bodyPr>
          <a:lstStyle/>
          <a:p>
            <a:r>
              <a:rPr lang="pl-PL" sz="1600" dirty="0"/>
              <a:t>vsc30499</a:t>
            </a:r>
            <a:endParaRPr lang="en-US" sz="1600" dirty="0"/>
          </a:p>
        </p:txBody>
      </p:sp>
      <p:sp>
        <p:nvSpPr>
          <p:cNvPr id="101" name="TextBox 100"/>
          <p:cNvSpPr txBox="1"/>
          <p:nvPr/>
        </p:nvSpPr>
        <p:spPr>
          <a:xfrm>
            <a:off x="5933040" y="158969"/>
            <a:ext cx="2614819" cy="307777"/>
          </a:xfrm>
          <a:prstGeom prst="rect">
            <a:avLst/>
          </a:prstGeom>
          <a:noFill/>
          <a:ln w="19050">
            <a:solidFill>
              <a:srgbClr val="FF0000"/>
            </a:solidFill>
          </a:ln>
        </p:spPr>
        <p:txBody>
          <a:bodyPr wrap="square" rtlCol="0">
            <a:spAutoFit/>
          </a:bodyPr>
          <a:lstStyle/>
          <a:p>
            <a:r>
              <a:rPr lang="pl-PL" sz="1400" dirty="0" err="1">
                <a:solidFill>
                  <a:schemeClr val="accent1"/>
                </a:solidFill>
              </a:rPr>
              <a:t>Location</a:t>
            </a:r>
            <a:r>
              <a:rPr lang="pl-PL" sz="1400" dirty="0">
                <a:solidFill>
                  <a:schemeClr val="accent1"/>
                </a:solidFill>
              </a:rPr>
              <a:t> of </a:t>
            </a:r>
            <a:r>
              <a:rPr lang="pl-PL" sz="1400" dirty="0" err="1">
                <a:solidFill>
                  <a:schemeClr val="accent1"/>
                </a:solidFill>
              </a:rPr>
              <a:t>installed</a:t>
            </a:r>
            <a:r>
              <a:rPr lang="pl-PL" sz="1400" dirty="0">
                <a:solidFill>
                  <a:schemeClr val="accent1"/>
                </a:solidFill>
              </a:rPr>
              <a:t> </a:t>
            </a:r>
            <a:r>
              <a:rPr lang="pl-PL" sz="1400" dirty="0" err="1">
                <a:solidFill>
                  <a:schemeClr val="accent1"/>
                </a:solidFill>
              </a:rPr>
              <a:t>modules</a:t>
            </a:r>
            <a:endParaRPr lang="en-US" sz="1400" dirty="0">
              <a:solidFill>
                <a:schemeClr val="accent1"/>
              </a:solidFill>
            </a:endParaRPr>
          </a:p>
        </p:txBody>
      </p:sp>
      <p:cxnSp>
        <p:nvCxnSpPr>
          <p:cNvPr id="102" name="Straight Arrow Connector 101"/>
          <p:cNvCxnSpPr/>
          <p:nvPr/>
        </p:nvCxnSpPr>
        <p:spPr>
          <a:xfrm flipH="1">
            <a:off x="5587511" y="474155"/>
            <a:ext cx="605319" cy="207887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6" name="TextBox 105"/>
          <p:cNvSpPr txBox="1"/>
          <p:nvPr/>
        </p:nvSpPr>
        <p:spPr>
          <a:xfrm>
            <a:off x="6312025" y="606594"/>
            <a:ext cx="3111957" cy="307777"/>
          </a:xfrm>
          <a:prstGeom prst="rect">
            <a:avLst/>
          </a:prstGeom>
          <a:noFill/>
          <a:ln w="19050">
            <a:solidFill>
              <a:srgbClr val="FFC00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$VSC_HOME </a:t>
            </a:r>
            <a:r>
              <a:rPr lang="pl-PL" sz="1400" dirty="0" err="1">
                <a:solidFill>
                  <a:schemeClr val="accent1"/>
                </a:solidFill>
              </a:rPr>
              <a:t>directories</a:t>
            </a:r>
            <a:endParaRPr lang="en-US" sz="1400" dirty="0">
              <a:solidFill>
                <a:schemeClr val="accent1"/>
              </a:solidFill>
            </a:endParaRPr>
          </a:p>
        </p:txBody>
      </p:sp>
      <p:cxnSp>
        <p:nvCxnSpPr>
          <p:cNvPr id="107" name="Straight Arrow Connector 106"/>
          <p:cNvCxnSpPr/>
          <p:nvPr/>
        </p:nvCxnSpPr>
        <p:spPr>
          <a:xfrm>
            <a:off x="6703751" y="908720"/>
            <a:ext cx="549230" cy="1593294"/>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10" name="TextBox 109"/>
          <p:cNvSpPr txBox="1"/>
          <p:nvPr/>
        </p:nvSpPr>
        <p:spPr>
          <a:xfrm>
            <a:off x="7104113" y="1030586"/>
            <a:ext cx="3111957" cy="307777"/>
          </a:xfrm>
          <a:prstGeom prst="rect">
            <a:avLst/>
          </a:prstGeom>
          <a:noFill/>
          <a:ln w="19050">
            <a:solidFill>
              <a:srgbClr val="00B05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$VSC_DATA </a:t>
            </a:r>
            <a:r>
              <a:rPr lang="pl-PL" sz="1400" dirty="0" err="1">
                <a:solidFill>
                  <a:schemeClr val="accent1"/>
                </a:solidFill>
              </a:rPr>
              <a:t>directories</a:t>
            </a:r>
            <a:endParaRPr lang="en-US" sz="1400" dirty="0">
              <a:solidFill>
                <a:schemeClr val="accent1"/>
              </a:solidFill>
            </a:endParaRPr>
          </a:p>
        </p:txBody>
      </p:sp>
      <p:cxnSp>
        <p:nvCxnSpPr>
          <p:cNvPr id="111" name="Straight Arrow Connector 110"/>
          <p:cNvCxnSpPr/>
          <p:nvPr/>
        </p:nvCxnSpPr>
        <p:spPr>
          <a:xfrm>
            <a:off x="7556332" y="1341586"/>
            <a:ext cx="778050" cy="1151311"/>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14" name="TextBox 113"/>
          <p:cNvSpPr txBox="1"/>
          <p:nvPr/>
        </p:nvSpPr>
        <p:spPr>
          <a:xfrm>
            <a:off x="7149634" y="1444241"/>
            <a:ext cx="3477714" cy="307777"/>
          </a:xfrm>
          <a:prstGeom prst="rect">
            <a:avLst/>
          </a:prstGeom>
          <a:noFill/>
          <a:ln w="19050">
            <a:solidFill>
              <a:srgbClr val="7030A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$VSC_SCRATCH </a:t>
            </a:r>
            <a:r>
              <a:rPr lang="pl-PL" sz="1400" dirty="0" err="1">
                <a:solidFill>
                  <a:schemeClr val="accent1"/>
                </a:solidFill>
              </a:rPr>
              <a:t>directories</a:t>
            </a:r>
            <a:endParaRPr lang="en-US" sz="1400" dirty="0">
              <a:solidFill>
                <a:schemeClr val="accent1"/>
              </a:solidFill>
            </a:endParaRPr>
          </a:p>
        </p:txBody>
      </p:sp>
      <p:cxnSp>
        <p:nvCxnSpPr>
          <p:cNvPr id="115" name="Straight Arrow Connector 114"/>
          <p:cNvCxnSpPr/>
          <p:nvPr/>
        </p:nvCxnSpPr>
        <p:spPr>
          <a:xfrm>
            <a:off x="8603309" y="1760383"/>
            <a:ext cx="1060197" cy="820490"/>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21" name="TextBox 120"/>
          <p:cNvSpPr txBox="1"/>
          <p:nvPr/>
        </p:nvSpPr>
        <p:spPr>
          <a:xfrm>
            <a:off x="5776928" y="6411653"/>
            <a:ext cx="1255176" cy="307777"/>
          </a:xfrm>
          <a:prstGeom prst="rect">
            <a:avLst/>
          </a:prstGeom>
          <a:noFill/>
          <a:ln w="19050">
            <a:solidFill>
              <a:srgbClr val="00B050"/>
            </a:solidFill>
          </a:ln>
        </p:spPr>
        <p:txBody>
          <a:bodyPr wrap="square" rtlCol="0">
            <a:spAutoFit/>
          </a:bodyPr>
          <a:lstStyle/>
          <a:p>
            <a:pPr algn="ctr"/>
            <a:r>
              <a:rPr lang="pl-PL" sz="1400" dirty="0">
                <a:solidFill>
                  <a:schemeClr val="bg1"/>
                </a:solidFill>
              </a:rPr>
              <a:t>$</a:t>
            </a:r>
            <a:r>
              <a:rPr lang="en-US" sz="1400" dirty="0">
                <a:solidFill>
                  <a:schemeClr val="bg1"/>
                </a:solidFill>
              </a:rPr>
              <a:t>VSC_DATA</a:t>
            </a:r>
          </a:p>
        </p:txBody>
      </p:sp>
      <p:cxnSp>
        <p:nvCxnSpPr>
          <p:cNvPr id="122" name="Straight Arrow Connector 121"/>
          <p:cNvCxnSpPr>
            <a:stCxn id="121" idx="0"/>
          </p:cNvCxnSpPr>
          <p:nvPr/>
        </p:nvCxnSpPr>
        <p:spPr>
          <a:xfrm flipV="1">
            <a:off x="6584536" y="5741728"/>
            <a:ext cx="2259182" cy="669924"/>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a:off x="10192619" y="4167852"/>
            <a:ext cx="245697" cy="3192"/>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a:off x="7936958" y="4167852"/>
            <a:ext cx="1079116"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flipV="1">
            <a:off x="7653148" y="3147565"/>
            <a:ext cx="871212" cy="298"/>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a:off x="9053106" y="5148503"/>
            <a:ext cx="1127417"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a:off x="7672339" y="5157192"/>
            <a:ext cx="1127417"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p:nvPr/>
        </p:nvCxnSpPr>
        <p:spPr>
          <a:xfrm>
            <a:off x="8435228" y="2060848"/>
            <a:ext cx="106049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p:nvCxnSpPr>
        <p:spPr>
          <a:xfrm>
            <a:off x="5587511" y="2060848"/>
            <a:ext cx="2875085" cy="0"/>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442586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pl-PL" altLang="en-US" dirty="0"/>
              <a:t>Directory </a:t>
            </a:r>
            <a:r>
              <a:rPr lang="pl-PL" altLang="en-US" dirty="0" err="1"/>
              <a:t>structure</a:t>
            </a:r>
            <a:endParaRPr lang="en-US" altLang="en-US" dirty="0"/>
          </a:p>
        </p:txBody>
      </p:sp>
      <p:sp>
        <p:nvSpPr>
          <p:cNvPr id="3" name="TextBox 2"/>
          <p:cNvSpPr txBox="1"/>
          <p:nvPr/>
        </p:nvSpPr>
        <p:spPr>
          <a:xfrm>
            <a:off x="5447928" y="1340768"/>
            <a:ext cx="864096" cy="369332"/>
          </a:xfrm>
          <a:prstGeom prst="rect">
            <a:avLst/>
          </a:prstGeom>
          <a:noFill/>
        </p:spPr>
        <p:txBody>
          <a:bodyPr wrap="square" rtlCol="0">
            <a:spAutoFit/>
          </a:bodyPr>
          <a:lstStyle/>
          <a:p>
            <a:r>
              <a:rPr lang="pl-PL" dirty="0"/>
              <a:t>/</a:t>
            </a:r>
            <a:endParaRPr lang="en-US" dirty="0"/>
          </a:p>
        </p:txBody>
      </p:sp>
      <p:cxnSp>
        <p:nvCxnSpPr>
          <p:cNvPr id="6" name="Straight Connector 5"/>
          <p:cNvCxnSpPr/>
          <p:nvPr/>
        </p:nvCxnSpPr>
        <p:spPr>
          <a:xfrm>
            <a:off x="5587509" y="1710100"/>
            <a:ext cx="0" cy="350748"/>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2351584" y="2060849"/>
            <a:ext cx="3235926" cy="12193"/>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2351584"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064000" y="2411596"/>
            <a:ext cx="727569" cy="338554"/>
          </a:xfrm>
          <a:prstGeom prst="rect">
            <a:avLst/>
          </a:prstGeom>
          <a:noFill/>
        </p:spPr>
        <p:txBody>
          <a:bodyPr wrap="square" rtlCol="0">
            <a:spAutoFit/>
          </a:bodyPr>
          <a:lstStyle/>
          <a:p>
            <a:r>
              <a:rPr lang="pl-PL" sz="1600" dirty="0"/>
              <a:t>/</a:t>
            </a:r>
            <a:r>
              <a:rPr lang="pl-PL" sz="1600" dirty="0" err="1"/>
              <a:t>boot</a:t>
            </a:r>
            <a:endParaRPr lang="en-US" sz="1600" dirty="0"/>
          </a:p>
        </p:txBody>
      </p:sp>
      <p:cxnSp>
        <p:nvCxnSpPr>
          <p:cNvPr id="14" name="Straight Connector 13"/>
          <p:cNvCxnSpPr/>
          <p:nvPr/>
        </p:nvCxnSpPr>
        <p:spPr>
          <a:xfrm>
            <a:off x="2927200"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2639616" y="2411596"/>
            <a:ext cx="647624" cy="338554"/>
          </a:xfrm>
          <a:prstGeom prst="rect">
            <a:avLst/>
          </a:prstGeom>
          <a:noFill/>
        </p:spPr>
        <p:txBody>
          <a:bodyPr wrap="square" rtlCol="0">
            <a:spAutoFit/>
          </a:bodyPr>
          <a:lstStyle/>
          <a:p>
            <a:r>
              <a:rPr lang="pl-PL" sz="1600" dirty="0"/>
              <a:t>/</a:t>
            </a:r>
            <a:r>
              <a:rPr lang="pl-PL" sz="1600" dirty="0" err="1"/>
              <a:t>dev</a:t>
            </a:r>
            <a:endParaRPr lang="en-US" sz="1600" dirty="0"/>
          </a:p>
        </p:txBody>
      </p:sp>
      <p:cxnSp>
        <p:nvCxnSpPr>
          <p:cNvPr id="16" name="Straight Connector 15"/>
          <p:cNvCxnSpPr/>
          <p:nvPr/>
        </p:nvCxnSpPr>
        <p:spPr>
          <a:xfrm>
            <a:off x="3431257"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3143673" y="2411596"/>
            <a:ext cx="753043" cy="338554"/>
          </a:xfrm>
          <a:prstGeom prst="rect">
            <a:avLst/>
          </a:prstGeom>
          <a:noFill/>
        </p:spPr>
        <p:txBody>
          <a:bodyPr wrap="square" rtlCol="0">
            <a:spAutoFit/>
          </a:bodyPr>
          <a:lstStyle/>
          <a:p>
            <a:r>
              <a:rPr lang="pl-PL" sz="1600" dirty="0"/>
              <a:t>/proc</a:t>
            </a:r>
            <a:endParaRPr lang="en-US" sz="1600" dirty="0"/>
          </a:p>
        </p:txBody>
      </p:sp>
      <p:cxnSp>
        <p:nvCxnSpPr>
          <p:cNvPr id="18" name="Straight Connector 17"/>
          <p:cNvCxnSpPr/>
          <p:nvPr/>
        </p:nvCxnSpPr>
        <p:spPr>
          <a:xfrm>
            <a:off x="4463978"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719737" y="2411596"/>
            <a:ext cx="1680345" cy="338554"/>
          </a:xfrm>
          <a:prstGeom prst="rect">
            <a:avLst/>
          </a:prstGeom>
          <a:noFill/>
        </p:spPr>
        <p:txBody>
          <a:bodyPr wrap="square" rtlCol="0">
            <a:spAutoFit/>
          </a:bodyPr>
          <a:lstStyle/>
          <a:p>
            <a:r>
              <a:rPr lang="pl-PL" sz="1600" dirty="0"/>
              <a:t>/</a:t>
            </a:r>
            <a:r>
              <a:rPr lang="pl-PL" sz="1600" dirty="0" err="1"/>
              <a:t>local_scratch</a:t>
            </a:r>
            <a:endParaRPr lang="en-US" sz="1600" dirty="0"/>
          </a:p>
        </p:txBody>
      </p:sp>
      <p:cxnSp>
        <p:nvCxnSpPr>
          <p:cNvPr id="20" name="Straight Connector 19"/>
          <p:cNvCxnSpPr/>
          <p:nvPr/>
        </p:nvCxnSpPr>
        <p:spPr>
          <a:xfrm>
            <a:off x="5447480"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5159896" y="2411596"/>
            <a:ext cx="834492" cy="338554"/>
          </a:xfrm>
          <a:prstGeom prst="rect">
            <a:avLst/>
          </a:prstGeom>
          <a:noFill/>
        </p:spPr>
        <p:txBody>
          <a:bodyPr wrap="square" rtlCol="0">
            <a:spAutoFit/>
          </a:bodyPr>
          <a:lstStyle/>
          <a:p>
            <a:r>
              <a:rPr lang="pl-PL" sz="1600" dirty="0"/>
              <a:t>/</a:t>
            </a:r>
            <a:r>
              <a:rPr lang="pl-PL" sz="1600" dirty="0" err="1"/>
              <a:t>apps</a:t>
            </a:r>
            <a:endParaRPr lang="en-US" sz="1600" dirty="0"/>
          </a:p>
        </p:txBody>
      </p:sp>
      <p:cxnSp>
        <p:nvCxnSpPr>
          <p:cNvPr id="22" name="Straight Connector 21"/>
          <p:cNvCxnSpPr/>
          <p:nvPr/>
        </p:nvCxnSpPr>
        <p:spPr>
          <a:xfrm>
            <a:off x="5447480" y="2703142"/>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5067134" y="3429000"/>
            <a:ext cx="884850" cy="338554"/>
          </a:xfrm>
          <a:prstGeom prst="rect">
            <a:avLst/>
          </a:prstGeom>
          <a:noFill/>
        </p:spPr>
        <p:txBody>
          <a:bodyPr wrap="square" rtlCol="0">
            <a:spAutoFit/>
          </a:bodyPr>
          <a:lstStyle/>
          <a:p>
            <a:r>
              <a:rPr lang="pl-PL" sz="1600" dirty="0" err="1"/>
              <a:t>gent</a:t>
            </a:r>
            <a:endParaRPr lang="en-US" sz="1600" dirty="0"/>
          </a:p>
        </p:txBody>
      </p:sp>
      <p:cxnSp>
        <p:nvCxnSpPr>
          <p:cNvPr id="24" name="Straight Connector 23"/>
          <p:cNvCxnSpPr/>
          <p:nvPr/>
        </p:nvCxnSpPr>
        <p:spPr>
          <a:xfrm>
            <a:off x="8462595" y="2077067"/>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8175011" y="2427815"/>
            <a:ext cx="884850" cy="338554"/>
          </a:xfrm>
          <a:prstGeom prst="rect">
            <a:avLst/>
          </a:prstGeom>
          <a:noFill/>
        </p:spPr>
        <p:txBody>
          <a:bodyPr wrap="square" rtlCol="0">
            <a:spAutoFit/>
          </a:bodyPr>
          <a:lstStyle/>
          <a:p>
            <a:r>
              <a:rPr lang="pl-PL" sz="1600" dirty="0"/>
              <a:t>/data</a:t>
            </a:r>
            <a:endParaRPr lang="en-US" sz="1600" dirty="0"/>
          </a:p>
        </p:txBody>
      </p:sp>
      <p:cxnSp>
        <p:nvCxnSpPr>
          <p:cNvPr id="26" name="Straight Connector 25"/>
          <p:cNvCxnSpPr/>
          <p:nvPr/>
        </p:nvCxnSpPr>
        <p:spPr>
          <a:xfrm>
            <a:off x="9514495" y="2072897"/>
            <a:ext cx="0" cy="354919"/>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9226911" y="2427815"/>
            <a:ext cx="992526" cy="338554"/>
          </a:xfrm>
          <a:prstGeom prst="rect">
            <a:avLst/>
          </a:prstGeom>
          <a:noFill/>
        </p:spPr>
        <p:txBody>
          <a:bodyPr wrap="square" rtlCol="0">
            <a:spAutoFit/>
          </a:bodyPr>
          <a:lstStyle/>
          <a:p>
            <a:r>
              <a:rPr lang="pl-PL" sz="1600" dirty="0">
                <a:solidFill>
                  <a:srgbClr val="7030A0"/>
                </a:solidFill>
              </a:rPr>
              <a:t>/</a:t>
            </a:r>
            <a:r>
              <a:rPr lang="pl-PL" sz="1600" dirty="0" err="1">
                <a:solidFill>
                  <a:srgbClr val="7030A0"/>
                </a:solidFill>
              </a:rPr>
              <a:t>scratch</a:t>
            </a:r>
            <a:endParaRPr lang="en-US" sz="1600" dirty="0">
              <a:solidFill>
                <a:srgbClr val="7030A0"/>
              </a:solidFill>
            </a:endParaRPr>
          </a:p>
        </p:txBody>
      </p:sp>
      <p:cxnSp>
        <p:nvCxnSpPr>
          <p:cNvPr id="30" name="Straight Connector 29"/>
          <p:cNvCxnSpPr/>
          <p:nvPr/>
        </p:nvCxnSpPr>
        <p:spPr>
          <a:xfrm>
            <a:off x="7197321" y="2085486"/>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6909737" y="2436234"/>
            <a:ext cx="884850" cy="338554"/>
          </a:xfrm>
          <a:prstGeom prst="rect">
            <a:avLst/>
          </a:prstGeom>
          <a:noFill/>
        </p:spPr>
        <p:txBody>
          <a:bodyPr wrap="square" rtlCol="0">
            <a:spAutoFit/>
          </a:bodyPr>
          <a:lstStyle/>
          <a:p>
            <a:r>
              <a:rPr lang="pl-PL" sz="1600" dirty="0"/>
              <a:t>/</a:t>
            </a:r>
            <a:r>
              <a:rPr lang="pl-PL" sz="1600" dirty="0" err="1"/>
              <a:t>user</a:t>
            </a:r>
            <a:endParaRPr lang="en-US" sz="1600" dirty="0"/>
          </a:p>
        </p:txBody>
      </p:sp>
      <p:cxnSp>
        <p:nvCxnSpPr>
          <p:cNvPr id="32" name="Straight Connector 31"/>
          <p:cNvCxnSpPr/>
          <p:nvPr/>
        </p:nvCxnSpPr>
        <p:spPr>
          <a:xfrm flipV="1">
            <a:off x="3503712" y="3063182"/>
            <a:ext cx="2520728" cy="18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5447480" y="3063182"/>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5680390" y="3442335"/>
            <a:ext cx="884850" cy="338554"/>
          </a:xfrm>
          <a:prstGeom prst="rect">
            <a:avLst/>
          </a:prstGeom>
          <a:noFill/>
        </p:spPr>
        <p:txBody>
          <a:bodyPr wrap="square" rtlCol="0">
            <a:spAutoFit/>
          </a:bodyPr>
          <a:lstStyle/>
          <a:p>
            <a:r>
              <a:rPr lang="pl-PL" sz="1600" dirty="0" err="1"/>
              <a:t>leuven</a:t>
            </a:r>
            <a:endParaRPr lang="en-US" sz="1600" dirty="0"/>
          </a:p>
        </p:txBody>
      </p:sp>
      <p:cxnSp>
        <p:nvCxnSpPr>
          <p:cNvPr id="38" name="Straight Connector 37"/>
          <p:cNvCxnSpPr/>
          <p:nvPr/>
        </p:nvCxnSpPr>
        <p:spPr>
          <a:xfrm>
            <a:off x="6024440" y="3076517"/>
            <a:ext cx="0"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2783633" y="3447068"/>
            <a:ext cx="1237721" cy="338554"/>
          </a:xfrm>
          <a:prstGeom prst="rect">
            <a:avLst/>
          </a:prstGeom>
          <a:noFill/>
        </p:spPr>
        <p:txBody>
          <a:bodyPr wrap="square" rtlCol="0">
            <a:spAutoFit/>
          </a:bodyPr>
          <a:lstStyle/>
          <a:p>
            <a:r>
              <a:rPr lang="pl-PL" sz="1600" dirty="0" err="1"/>
              <a:t>antwerpen</a:t>
            </a:r>
            <a:endParaRPr lang="en-US" sz="1600" dirty="0"/>
          </a:p>
        </p:txBody>
      </p:sp>
      <p:cxnSp>
        <p:nvCxnSpPr>
          <p:cNvPr id="41" name="Straight Connector 40"/>
          <p:cNvCxnSpPr/>
          <p:nvPr/>
        </p:nvCxnSpPr>
        <p:spPr>
          <a:xfrm>
            <a:off x="3503712" y="3081250"/>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4223568" y="3447068"/>
            <a:ext cx="884850" cy="338554"/>
          </a:xfrm>
          <a:prstGeom prst="rect">
            <a:avLst/>
          </a:prstGeom>
          <a:noFill/>
        </p:spPr>
        <p:txBody>
          <a:bodyPr wrap="square" rtlCol="0">
            <a:spAutoFit/>
          </a:bodyPr>
          <a:lstStyle/>
          <a:p>
            <a:r>
              <a:rPr lang="pl-PL" sz="1600" dirty="0" err="1"/>
              <a:t>brussel</a:t>
            </a:r>
            <a:endParaRPr lang="en-US" sz="1600" dirty="0"/>
          </a:p>
        </p:txBody>
      </p:sp>
      <p:cxnSp>
        <p:nvCxnSpPr>
          <p:cNvPr id="44" name="Straight Connector 43"/>
          <p:cNvCxnSpPr/>
          <p:nvPr/>
        </p:nvCxnSpPr>
        <p:spPr>
          <a:xfrm>
            <a:off x="4603914" y="3081250"/>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5953754" y="3728992"/>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V="1">
            <a:off x="4009986" y="4089031"/>
            <a:ext cx="2234268" cy="18070"/>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6243806" y="4089032"/>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5109499" y="4107101"/>
            <a:ext cx="0"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4009986" y="4107100"/>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5650289" y="4476186"/>
            <a:ext cx="1053463" cy="338554"/>
          </a:xfrm>
          <a:prstGeom prst="rect">
            <a:avLst/>
          </a:prstGeom>
          <a:noFill/>
        </p:spPr>
        <p:txBody>
          <a:bodyPr wrap="square" rtlCol="0">
            <a:spAutoFit/>
          </a:bodyPr>
          <a:lstStyle/>
          <a:p>
            <a:r>
              <a:rPr lang="en-US" sz="1600" dirty="0"/>
              <a:t>training</a:t>
            </a:r>
          </a:p>
        </p:txBody>
      </p:sp>
      <p:sp>
        <p:nvSpPr>
          <p:cNvPr id="58" name="TextBox 57"/>
          <p:cNvSpPr txBox="1"/>
          <p:nvPr/>
        </p:nvSpPr>
        <p:spPr>
          <a:xfrm>
            <a:off x="4665994" y="4438935"/>
            <a:ext cx="1053463" cy="338554"/>
          </a:xfrm>
          <a:prstGeom prst="rect">
            <a:avLst/>
          </a:prstGeom>
          <a:noFill/>
        </p:spPr>
        <p:txBody>
          <a:bodyPr wrap="square" rtlCol="0">
            <a:spAutoFit/>
          </a:bodyPr>
          <a:lstStyle/>
          <a:p>
            <a:r>
              <a:rPr lang="en-US" sz="1600" dirty="0" err="1"/>
              <a:t>skylake</a:t>
            </a:r>
            <a:endParaRPr lang="en-US" sz="1600" dirty="0"/>
          </a:p>
        </p:txBody>
      </p:sp>
      <p:sp>
        <p:nvSpPr>
          <p:cNvPr id="59" name="TextBox 58"/>
          <p:cNvSpPr txBox="1"/>
          <p:nvPr/>
        </p:nvSpPr>
        <p:spPr>
          <a:xfrm>
            <a:off x="3549435" y="4438935"/>
            <a:ext cx="1053463" cy="338554"/>
          </a:xfrm>
          <a:prstGeom prst="rect">
            <a:avLst/>
          </a:prstGeom>
          <a:noFill/>
        </p:spPr>
        <p:txBody>
          <a:bodyPr wrap="square" rtlCol="0">
            <a:spAutoFit/>
          </a:bodyPr>
          <a:lstStyle/>
          <a:p>
            <a:r>
              <a:rPr lang="en-US" sz="1600" dirty="0" err="1"/>
              <a:t>icts</a:t>
            </a:r>
            <a:endParaRPr lang="en-US" sz="1600" dirty="0"/>
          </a:p>
        </p:txBody>
      </p:sp>
      <p:cxnSp>
        <p:nvCxnSpPr>
          <p:cNvPr id="60" name="Straight Connector 59"/>
          <p:cNvCxnSpPr/>
          <p:nvPr/>
        </p:nvCxnSpPr>
        <p:spPr>
          <a:xfrm>
            <a:off x="5073328" y="4724483"/>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V="1">
            <a:off x="3129560" y="5084523"/>
            <a:ext cx="2520728" cy="18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5650288" y="5085185"/>
            <a:ext cx="0"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3129560" y="5102591"/>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4229762" y="5102591"/>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67" name="TextBox 66"/>
          <p:cNvSpPr txBox="1"/>
          <p:nvPr/>
        </p:nvSpPr>
        <p:spPr>
          <a:xfrm>
            <a:off x="2783632" y="5416752"/>
            <a:ext cx="884850" cy="338554"/>
          </a:xfrm>
          <a:prstGeom prst="rect">
            <a:avLst/>
          </a:prstGeom>
          <a:noFill/>
        </p:spPr>
        <p:txBody>
          <a:bodyPr wrap="square" rtlCol="0">
            <a:spAutoFit/>
          </a:bodyPr>
          <a:lstStyle/>
          <a:p>
            <a:r>
              <a:rPr lang="pl-PL" sz="1600" dirty="0"/>
              <a:t>2014a</a:t>
            </a:r>
            <a:endParaRPr lang="en-US" sz="1600" dirty="0"/>
          </a:p>
        </p:txBody>
      </p:sp>
      <p:sp>
        <p:nvSpPr>
          <p:cNvPr id="68" name="TextBox 67"/>
          <p:cNvSpPr txBox="1"/>
          <p:nvPr/>
        </p:nvSpPr>
        <p:spPr>
          <a:xfrm>
            <a:off x="3787785" y="5406001"/>
            <a:ext cx="884850" cy="338554"/>
          </a:xfrm>
          <a:prstGeom prst="rect">
            <a:avLst/>
          </a:prstGeom>
          <a:noFill/>
        </p:spPr>
        <p:txBody>
          <a:bodyPr wrap="square" rtlCol="0">
            <a:spAutoFit/>
          </a:bodyPr>
          <a:lstStyle/>
          <a:p>
            <a:r>
              <a:rPr lang="pl-PL" sz="1600" dirty="0"/>
              <a:t>2015a</a:t>
            </a:r>
            <a:endParaRPr lang="en-US" sz="1600" dirty="0"/>
          </a:p>
        </p:txBody>
      </p:sp>
      <p:sp>
        <p:nvSpPr>
          <p:cNvPr id="69" name="TextBox 68"/>
          <p:cNvSpPr txBox="1"/>
          <p:nvPr/>
        </p:nvSpPr>
        <p:spPr>
          <a:xfrm>
            <a:off x="5292169" y="5406001"/>
            <a:ext cx="884850" cy="338554"/>
          </a:xfrm>
          <a:prstGeom prst="rect">
            <a:avLst/>
          </a:prstGeom>
          <a:noFill/>
        </p:spPr>
        <p:txBody>
          <a:bodyPr wrap="square" rtlCol="0">
            <a:spAutoFit/>
          </a:bodyPr>
          <a:lstStyle/>
          <a:p>
            <a:r>
              <a:rPr lang="pl-PL" sz="1600" dirty="0"/>
              <a:t>2016a</a:t>
            </a:r>
            <a:endParaRPr lang="en-US" sz="1600" dirty="0"/>
          </a:p>
        </p:txBody>
      </p:sp>
      <p:sp>
        <p:nvSpPr>
          <p:cNvPr id="70" name="TextBox 69"/>
          <p:cNvSpPr txBox="1"/>
          <p:nvPr/>
        </p:nvSpPr>
        <p:spPr>
          <a:xfrm>
            <a:off x="4182284" y="5878688"/>
            <a:ext cx="884850" cy="338554"/>
          </a:xfrm>
          <a:prstGeom prst="rect">
            <a:avLst/>
          </a:prstGeom>
          <a:noFill/>
        </p:spPr>
        <p:txBody>
          <a:bodyPr wrap="square" rtlCol="0">
            <a:spAutoFit/>
          </a:bodyPr>
          <a:lstStyle/>
          <a:p>
            <a:r>
              <a:rPr lang="pl-PL" sz="1600" dirty="0"/>
              <a:t>……..</a:t>
            </a:r>
            <a:endParaRPr lang="en-US" sz="1600" dirty="0"/>
          </a:p>
        </p:txBody>
      </p:sp>
      <p:cxnSp>
        <p:nvCxnSpPr>
          <p:cNvPr id="71" name="Straight Connector 70"/>
          <p:cNvCxnSpPr/>
          <p:nvPr/>
        </p:nvCxnSpPr>
        <p:spPr>
          <a:xfrm>
            <a:off x="9615658" y="2765497"/>
            <a:ext cx="448" cy="365819"/>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sp>
        <p:nvSpPr>
          <p:cNvPr id="72" name="TextBox 71"/>
          <p:cNvSpPr txBox="1"/>
          <p:nvPr/>
        </p:nvSpPr>
        <p:spPr>
          <a:xfrm>
            <a:off x="9235312" y="3491355"/>
            <a:ext cx="884850" cy="338554"/>
          </a:xfrm>
          <a:prstGeom prst="rect">
            <a:avLst/>
          </a:prstGeom>
          <a:noFill/>
        </p:spPr>
        <p:txBody>
          <a:bodyPr wrap="square" rtlCol="0">
            <a:spAutoFit/>
          </a:bodyPr>
          <a:lstStyle/>
          <a:p>
            <a:r>
              <a:rPr lang="pl-PL" sz="1600" dirty="0" err="1"/>
              <a:t>gent</a:t>
            </a:r>
            <a:endParaRPr lang="en-US" sz="1600" dirty="0"/>
          </a:p>
        </p:txBody>
      </p:sp>
      <p:cxnSp>
        <p:nvCxnSpPr>
          <p:cNvPr id="73" name="Straight Connector 72"/>
          <p:cNvCxnSpPr/>
          <p:nvPr/>
        </p:nvCxnSpPr>
        <p:spPr>
          <a:xfrm>
            <a:off x="9615658" y="3125537"/>
            <a:ext cx="576960" cy="1"/>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9615658" y="3125537"/>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75" name="TextBox 74"/>
          <p:cNvSpPr txBox="1"/>
          <p:nvPr/>
        </p:nvSpPr>
        <p:spPr>
          <a:xfrm>
            <a:off x="9848568" y="3504690"/>
            <a:ext cx="884850" cy="338554"/>
          </a:xfrm>
          <a:prstGeom prst="rect">
            <a:avLst/>
          </a:prstGeom>
          <a:noFill/>
        </p:spPr>
        <p:txBody>
          <a:bodyPr wrap="square" rtlCol="0">
            <a:spAutoFit/>
          </a:bodyPr>
          <a:lstStyle/>
          <a:p>
            <a:r>
              <a:rPr lang="pl-PL" sz="1600" dirty="0" err="1">
                <a:solidFill>
                  <a:srgbClr val="7030A0"/>
                </a:solidFill>
              </a:rPr>
              <a:t>leuven</a:t>
            </a:r>
            <a:endParaRPr lang="en-US" sz="1600" dirty="0">
              <a:solidFill>
                <a:srgbClr val="7030A0"/>
              </a:solidFill>
            </a:endParaRPr>
          </a:p>
        </p:txBody>
      </p:sp>
      <p:cxnSp>
        <p:nvCxnSpPr>
          <p:cNvPr id="76" name="Straight Connector 75"/>
          <p:cNvCxnSpPr/>
          <p:nvPr/>
        </p:nvCxnSpPr>
        <p:spPr>
          <a:xfrm>
            <a:off x="10192618" y="3138872"/>
            <a:ext cx="0" cy="365819"/>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sp>
        <p:nvSpPr>
          <p:cNvPr id="77" name="TextBox 76"/>
          <p:cNvSpPr txBox="1"/>
          <p:nvPr/>
        </p:nvSpPr>
        <p:spPr>
          <a:xfrm>
            <a:off x="6951811" y="3509423"/>
            <a:ext cx="1237721" cy="338554"/>
          </a:xfrm>
          <a:prstGeom prst="rect">
            <a:avLst/>
          </a:prstGeom>
          <a:noFill/>
        </p:spPr>
        <p:txBody>
          <a:bodyPr wrap="square" rtlCol="0">
            <a:spAutoFit/>
          </a:bodyPr>
          <a:lstStyle/>
          <a:p>
            <a:r>
              <a:rPr lang="pl-PL" sz="1600" dirty="0" err="1"/>
              <a:t>antwerpen</a:t>
            </a:r>
            <a:endParaRPr lang="en-US" sz="1600" dirty="0"/>
          </a:p>
        </p:txBody>
      </p:sp>
      <p:cxnSp>
        <p:nvCxnSpPr>
          <p:cNvPr id="78" name="Straight Connector 77"/>
          <p:cNvCxnSpPr/>
          <p:nvPr/>
        </p:nvCxnSpPr>
        <p:spPr>
          <a:xfrm>
            <a:off x="7671890" y="3143605"/>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79" name="TextBox 78"/>
          <p:cNvSpPr txBox="1"/>
          <p:nvPr/>
        </p:nvSpPr>
        <p:spPr>
          <a:xfrm>
            <a:off x="8391746" y="3509423"/>
            <a:ext cx="884850" cy="338554"/>
          </a:xfrm>
          <a:prstGeom prst="rect">
            <a:avLst/>
          </a:prstGeom>
          <a:noFill/>
        </p:spPr>
        <p:txBody>
          <a:bodyPr wrap="square" rtlCol="0">
            <a:spAutoFit/>
          </a:bodyPr>
          <a:lstStyle/>
          <a:p>
            <a:r>
              <a:rPr lang="pl-PL" sz="1600" dirty="0" err="1"/>
              <a:t>brussel</a:t>
            </a:r>
            <a:endParaRPr lang="en-US" sz="1600" dirty="0"/>
          </a:p>
        </p:txBody>
      </p:sp>
      <p:cxnSp>
        <p:nvCxnSpPr>
          <p:cNvPr id="80" name="Straight Connector 79"/>
          <p:cNvCxnSpPr/>
          <p:nvPr/>
        </p:nvCxnSpPr>
        <p:spPr>
          <a:xfrm>
            <a:off x="8772092" y="3143605"/>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81" name="TextBox 80"/>
          <p:cNvSpPr txBox="1"/>
          <p:nvPr/>
        </p:nvSpPr>
        <p:spPr>
          <a:xfrm>
            <a:off x="6861890" y="2703141"/>
            <a:ext cx="884850" cy="338554"/>
          </a:xfrm>
          <a:prstGeom prst="rect">
            <a:avLst/>
          </a:prstGeom>
          <a:noFill/>
        </p:spPr>
        <p:txBody>
          <a:bodyPr wrap="square" rtlCol="0">
            <a:spAutoFit/>
          </a:bodyPr>
          <a:lstStyle/>
          <a:p>
            <a:r>
              <a:rPr lang="pl-PL" sz="1600" dirty="0"/>
              <a:t>……..</a:t>
            </a:r>
            <a:endParaRPr lang="en-US" sz="1600" dirty="0"/>
          </a:p>
        </p:txBody>
      </p:sp>
      <p:sp>
        <p:nvSpPr>
          <p:cNvPr id="82" name="TextBox 81"/>
          <p:cNvSpPr txBox="1"/>
          <p:nvPr/>
        </p:nvSpPr>
        <p:spPr>
          <a:xfrm>
            <a:off x="8201349" y="2703141"/>
            <a:ext cx="884850" cy="338554"/>
          </a:xfrm>
          <a:prstGeom prst="rect">
            <a:avLst/>
          </a:prstGeom>
          <a:noFill/>
        </p:spPr>
        <p:txBody>
          <a:bodyPr wrap="square" rtlCol="0">
            <a:spAutoFit/>
          </a:bodyPr>
          <a:lstStyle/>
          <a:p>
            <a:r>
              <a:rPr lang="pl-PL" sz="1600" dirty="0"/>
              <a:t>……..</a:t>
            </a:r>
            <a:endParaRPr lang="en-US" sz="1600" dirty="0"/>
          </a:p>
        </p:txBody>
      </p:sp>
      <p:cxnSp>
        <p:nvCxnSpPr>
          <p:cNvPr id="84" name="Straight Connector 83"/>
          <p:cNvCxnSpPr/>
          <p:nvPr/>
        </p:nvCxnSpPr>
        <p:spPr>
          <a:xfrm>
            <a:off x="10192170" y="3789041"/>
            <a:ext cx="448" cy="365819"/>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flipV="1">
            <a:off x="9017790" y="4154859"/>
            <a:ext cx="1174829" cy="4300"/>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sp>
        <p:nvSpPr>
          <p:cNvPr id="86" name="TextBox 85"/>
          <p:cNvSpPr txBox="1"/>
          <p:nvPr/>
        </p:nvSpPr>
        <p:spPr>
          <a:xfrm>
            <a:off x="10094265" y="4524978"/>
            <a:ext cx="884850" cy="338554"/>
          </a:xfrm>
          <a:prstGeom prst="rect">
            <a:avLst/>
          </a:prstGeom>
          <a:noFill/>
        </p:spPr>
        <p:txBody>
          <a:bodyPr wrap="square" rtlCol="0">
            <a:spAutoFit/>
          </a:bodyPr>
          <a:lstStyle/>
          <a:p>
            <a:r>
              <a:rPr lang="pl-PL" sz="1600" dirty="0"/>
              <a:t>317</a:t>
            </a:r>
            <a:endParaRPr lang="en-US" sz="1600" dirty="0"/>
          </a:p>
        </p:txBody>
      </p:sp>
      <p:cxnSp>
        <p:nvCxnSpPr>
          <p:cNvPr id="87" name="Straight Connector 86"/>
          <p:cNvCxnSpPr/>
          <p:nvPr/>
        </p:nvCxnSpPr>
        <p:spPr>
          <a:xfrm>
            <a:off x="10438315" y="4159160"/>
            <a:ext cx="0"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88" name="TextBox 87"/>
          <p:cNvSpPr txBox="1"/>
          <p:nvPr/>
        </p:nvSpPr>
        <p:spPr>
          <a:xfrm>
            <a:off x="7653148" y="4529711"/>
            <a:ext cx="782080" cy="338554"/>
          </a:xfrm>
          <a:prstGeom prst="rect">
            <a:avLst/>
          </a:prstGeom>
          <a:noFill/>
        </p:spPr>
        <p:txBody>
          <a:bodyPr wrap="square" rtlCol="0">
            <a:spAutoFit/>
          </a:bodyPr>
          <a:lstStyle/>
          <a:p>
            <a:r>
              <a:rPr lang="pl-PL" sz="1600" dirty="0"/>
              <a:t>300</a:t>
            </a:r>
            <a:endParaRPr lang="en-US" sz="1600" dirty="0"/>
          </a:p>
        </p:txBody>
      </p:sp>
      <p:cxnSp>
        <p:nvCxnSpPr>
          <p:cNvPr id="89" name="Straight Connector 88"/>
          <p:cNvCxnSpPr/>
          <p:nvPr/>
        </p:nvCxnSpPr>
        <p:spPr>
          <a:xfrm>
            <a:off x="7917587" y="4163893"/>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0" name="TextBox 89"/>
          <p:cNvSpPr txBox="1"/>
          <p:nvPr/>
        </p:nvSpPr>
        <p:spPr>
          <a:xfrm>
            <a:off x="8749318" y="4529711"/>
            <a:ext cx="639153" cy="338554"/>
          </a:xfrm>
          <a:prstGeom prst="rect">
            <a:avLst/>
          </a:prstGeom>
          <a:noFill/>
        </p:spPr>
        <p:txBody>
          <a:bodyPr wrap="square" rtlCol="0">
            <a:spAutoFit/>
          </a:bodyPr>
          <a:lstStyle/>
          <a:p>
            <a:r>
              <a:rPr lang="pl-PL" sz="1600" dirty="0">
                <a:solidFill>
                  <a:srgbClr val="7030A0"/>
                </a:solidFill>
              </a:rPr>
              <a:t>304</a:t>
            </a:r>
            <a:endParaRPr lang="en-US" sz="1600" dirty="0">
              <a:solidFill>
                <a:srgbClr val="7030A0"/>
              </a:solidFill>
            </a:endParaRPr>
          </a:p>
        </p:txBody>
      </p:sp>
      <p:cxnSp>
        <p:nvCxnSpPr>
          <p:cNvPr id="91" name="Straight Connector 90"/>
          <p:cNvCxnSpPr/>
          <p:nvPr/>
        </p:nvCxnSpPr>
        <p:spPr>
          <a:xfrm>
            <a:off x="9017789" y="4163893"/>
            <a:ext cx="448" cy="365819"/>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9057741" y="4776700"/>
            <a:ext cx="448" cy="365819"/>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a:off x="8831857" y="5142518"/>
            <a:ext cx="226333" cy="5986"/>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a:off x="8831856" y="5142519"/>
            <a:ext cx="448" cy="365819"/>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sp>
        <p:nvSpPr>
          <p:cNvPr id="95" name="TextBox 94"/>
          <p:cNvSpPr txBox="1"/>
          <p:nvPr/>
        </p:nvSpPr>
        <p:spPr>
          <a:xfrm>
            <a:off x="8407756" y="5505325"/>
            <a:ext cx="1216636" cy="338554"/>
          </a:xfrm>
          <a:prstGeom prst="rect">
            <a:avLst/>
          </a:prstGeom>
          <a:noFill/>
        </p:spPr>
        <p:txBody>
          <a:bodyPr wrap="square" rtlCol="0">
            <a:spAutoFit/>
          </a:bodyPr>
          <a:lstStyle/>
          <a:p>
            <a:r>
              <a:rPr lang="pl-PL" sz="1600" dirty="0">
                <a:solidFill>
                  <a:srgbClr val="7030A0"/>
                </a:solidFill>
              </a:rPr>
              <a:t>vsc30468</a:t>
            </a:r>
            <a:endParaRPr lang="en-US" sz="1600" dirty="0">
              <a:solidFill>
                <a:srgbClr val="7030A0"/>
              </a:solidFill>
            </a:endParaRPr>
          </a:p>
        </p:txBody>
      </p:sp>
      <p:cxnSp>
        <p:nvCxnSpPr>
          <p:cNvPr id="96" name="Straight Connector 95"/>
          <p:cNvCxnSpPr/>
          <p:nvPr/>
        </p:nvCxnSpPr>
        <p:spPr>
          <a:xfrm>
            <a:off x="7671537" y="5172556"/>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7" name="TextBox 96"/>
          <p:cNvSpPr txBox="1"/>
          <p:nvPr/>
        </p:nvSpPr>
        <p:spPr>
          <a:xfrm>
            <a:off x="7359173" y="5535362"/>
            <a:ext cx="1216636" cy="338554"/>
          </a:xfrm>
          <a:prstGeom prst="rect">
            <a:avLst/>
          </a:prstGeom>
          <a:noFill/>
        </p:spPr>
        <p:txBody>
          <a:bodyPr wrap="square" rtlCol="0">
            <a:spAutoFit/>
          </a:bodyPr>
          <a:lstStyle/>
          <a:p>
            <a:r>
              <a:rPr lang="pl-PL" sz="1600" dirty="0"/>
              <a:t>vsc30400</a:t>
            </a:r>
            <a:endParaRPr lang="en-US" sz="1600" dirty="0"/>
          </a:p>
        </p:txBody>
      </p:sp>
      <p:cxnSp>
        <p:nvCxnSpPr>
          <p:cNvPr id="98" name="Straight Connector 97"/>
          <p:cNvCxnSpPr/>
          <p:nvPr/>
        </p:nvCxnSpPr>
        <p:spPr>
          <a:xfrm>
            <a:off x="10180074" y="5157193"/>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9" name="TextBox 98"/>
          <p:cNvSpPr txBox="1"/>
          <p:nvPr/>
        </p:nvSpPr>
        <p:spPr>
          <a:xfrm>
            <a:off x="9516782" y="5504218"/>
            <a:ext cx="1216636" cy="338554"/>
          </a:xfrm>
          <a:prstGeom prst="rect">
            <a:avLst/>
          </a:prstGeom>
          <a:noFill/>
        </p:spPr>
        <p:txBody>
          <a:bodyPr wrap="square" rtlCol="0">
            <a:spAutoFit/>
          </a:bodyPr>
          <a:lstStyle/>
          <a:p>
            <a:r>
              <a:rPr lang="pl-PL" sz="1600" dirty="0"/>
              <a:t>vsc30499</a:t>
            </a:r>
            <a:endParaRPr lang="en-US" sz="1600" dirty="0"/>
          </a:p>
        </p:txBody>
      </p:sp>
      <p:sp>
        <p:nvSpPr>
          <p:cNvPr id="101" name="TextBox 100"/>
          <p:cNvSpPr txBox="1"/>
          <p:nvPr/>
        </p:nvSpPr>
        <p:spPr>
          <a:xfrm>
            <a:off x="5933040" y="158969"/>
            <a:ext cx="2614819" cy="307777"/>
          </a:xfrm>
          <a:prstGeom prst="rect">
            <a:avLst/>
          </a:prstGeom>
          <a:noFill/>
          <a:ln w="19050">
            <a:solidFill>
              <a:srgbClr val="FF0000"/>
            </a:solidFill>
          </a:ln>
        </p:spPr>
        <p:txBody>
          <a:bodyPr wrap="square" rtlCol="0">
            <a:spAutoFit/>
          </a:bodyPr>
          <a:lstStyle/>
          <a:p>
            <a:r>
              <a:rPr lang="pl-PL" sz="1400" dirty="0" err="1">
                <a:solidFill>
                  <a:schemeClr val="accent1"/>
                </a:solidFill>
              </a:rPr>
              <a:t>Location</a:t>
            </a:r>
            <a:r>
              <a:rPr lang="pl-PL" sz="1400" dirty="0">
                <a:solidFill>
                  <a:schemeClr val="accent1"/>
                </a:solidFill>
              </a:rPr>
              <a:t> of </a:t>
            </a:r>
            <a:r>
              <a:rPr lang="pl-PL" sz="1400" dirty="0" err="1">
                <a:solidFill>
                  <a:schemeClr val="accent1"/>
                </a:solidFill>
              </a:rPr>
              <a:t>installed</a:t>
            </a:r>
            <a:r>
              <a:rPr lang="pl-PL" sz="1400" dirty="0">
                <a:solidFill>
                  <a:schemeClr val="accent1"/>
                </a:solidFill>
              </a:rPr>
              <a:t> </a:t>
            </a:r>
            <a:r>
              <a:rPr lang="pl-PL" sz="1400" dirty="0" err="1">
                <a:solidFill>
                  <a:schemeClr val="accent1"/>
                </a:solidFill>
              </a:rPr>
              <a:t>modules</a:t>
            </a:r>
            <a:endParaRPr lang="en-US" sz="1400" dirty="0">
              <a:solidFill>
                <a:schemeClr val="accent1"/>
              </a:solidFill>
            </a:endParaRPr>
          </a:p>
        </p:txBody>
      </p:sp>
      <p:cxnSp>
        <p:nvCxnSpPr>
          <p:cNvPr id="102" name="Straight Arrow Connector 101"/>
          <p:cNvCxnSpPr/>
          <p:nvPr/>
        </p:nvCxnSpPr>
        <p:spPr>
          <a:xfrm flipH="1">
            <a:off x="5587511" y="474155"/>
            <a:ext cx="605319" cy="207887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6" name="TextBox 105"/>
          <p:cNvSpPr txBox="1"/>
          <p:nvPr/>
        </p:nvSpPr>
        <p:spPr>
          <a:xfrm>
            <a:off x="6312025" y="606594"/>
            <a:ext cx="3111957" cy="307777"/>
          </a:xfrm>
          <a:prstGeom prst="rect">
            <a:avLst/>
          </a:prstGeom>
          <a:noFill/>
          <a:ln w="19050">
            <a:solidFill>
              <a:srgbClr val="FFC00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$VSC_HOME </a:t>
            </a:r>
            <a:r>
              <a:rPr lang="pl-PL" sz="1400" dirty="0" err="1">
                <a:solidFill>
                  <a:schemeClr val="accent1"/>
                </a:solidFill>
              </a:rPr>
              <a:t>directories</a:t>
            </a:r>
            <a:endParaRPr lang="en-US" sz="1400" dirty="0">
              <a:solidFill>
                <a:schemeClr val="accent1"/>
              </a:solidFill>
            </a:endParaRPr>
          </a:p>
        </p:txBody>
      </p:sp>
      <p:cxnSp>
        <p:nvCxnSpPr>
          <p:cNvPr id="107" name="Straight Arrow Connector 106"/>
          <p:cNvCxnSpPr/>
          <p:nvPr/>
        </p:nvCxnSpPr>
        <p:spPr>
          <a:xfrm>
            <a:off x="6703751" y="908720"/>
            <a:ext cx="549230" cy="1593294"/>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10" name="TextBox 109"/>
          <p:cNvSpPr txBox="1"/>
          <p:nvPr/>
        </p:nvSpPr>
        <p:spPr>
          <a:xfrm>
            <a:off x="7104113" y="1030586"/>
            <a:ext cx="3111957" cy="307777"/>
          </a:xfrm>
          <a:prstGeom prst="rect">
            <a:avLst/>
          </a:prstGeom>
          <a:noFill/>
          <a:ln w="19050">
            <a:solidFill>
              <a:srgbClr val="00B05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$VSC_DATA </a:t>
            </a:r>
            <a:r>
              <a:rPr lang="pl-PL" sz="1400" dirty="0" err="1">
                <a:solidFill>
                  <a:schemeClr val="accent1"/>
                </a:solidFill>
              </a:rPr>
              <a:t>directories</a:t>
            </a:r>
            <a:endParaRPr lang="en-US" sz="1400" dirty="0">
              <a:solidFill>
                <a:schemeClr val="accent1"/>
              </a:solidFill>
            </a:endParaRPr>
          </a:p>
        </p:txBody>
      </p:sp>
      <p:cxnSp>
        <p:nvCxnSpPr>
          <p:cNvPr id="111" name="Straight Arrow Connector 110"/>
          <p:cNvCxnSpPr/>
          <p:nvPr/>
        </p:nvCxnSpPr>
        <p:spPr>
          <a:xfrm>
            <a:off x="7556332" y="1341586"/>
            <a:ext cx="778050" cy="1151311"/>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14" name="TextBox 113"/>
          <p:cNvSpPr txBox="1"/>
          <p:nvPr/>
        </p:nvSpPr>
        <p:spPr>
          <a:xfrm>
            <a:off x="7149634" y="1444241"/>
            <a:ext cx="3477714" cy="307777"/>
          </a:xfrm>
          <a:prstGeom prst="rect">
            <a:avLst/>
          </a:prstGeom>
          <a:noFill/>
          <a:ln w="19050">
            <a:solidFill>
              <a:srgbClr val="7030A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$VSC_SCRATCH </a:t>
            </a:r>
            <a:r>
              <a:rPr lang="pl-PL" sz="1400" dirty="0" err="1">
                <a:solidFill>
                  <a:schemeClr val="accent1"/>
                </a:solidFill>
              </a:rPr>
              <a:t>directories</a:t>
            </a:r>
            <a:endParaRPr lang="en-US" sz="1400" dirty="0">
              <a:solidFill>
                <a:schemeClr val="accent1"/>
              </a:solidFill>
            </a:endParaRPr>
          </a:p>
        </p:txBody>
      </p:sp>
      <p:cxnSp>
        <p:nvCxnSpPr>
          <p:cNvPr id="115" name="Straight Arrow Connector 114"/>
          <p:cNvCxnSpPr/>
          <p:nvPr/>
        </p:nvCxnSpPr>
        <p:spPr>
          <a:xfrm>
            <a:off x="8603309" y="1760383"/>
            <a:ext cx="1060197" cy="820490"/>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21" name="TextBox 120"/>
          <p:cNvSpPr txBox="1"/>
          <p:nvPr/>
        </p:nvSpPr>
        <p:spPr>
          <a:xfrm>
            <a:off x="5776928" y="6411653"/>
            <a:ext cx="1615217" cy="307777"/>
          </a:xfrm>
          <a:prstGeom prst="rect">
            <a:avLst/>
          </a:prstGeom>
          <a:noFill/>
          <a:ln w="19050">
            <a:solidFill>
              <a:srgbClr val="FF99FF"/>
            </a:solidFill>
          </a:ln>
        </p:spPr>
        <p:txBody>
          <a:bodyPr wrap="square" rtlCol="0">
            <a:spAutoFit/>
          </a:bodyPr>
          <a:lstStyle/>
          <a:p>
            <a:r>
              <a:rPr lang="pl-PL" sz="1400" dirty="0">
                <a:solidFill>
                  <a:schemeClr val="bg1"/>
                </a:solidFill>
              </a:rPr>
              <a:t>$VSC_SCRATCH</a:t>
            </a:r>
            <a:endParaRPr lang="en-US" sz="1400" dirty="0">
              <a:solidFill>
                <a:schemeClr val="bg1"/>
              </a:solidFill>
            </a:endParaRPr>
          </a:p>
        </p:txBody>
      </p:sp>
      <p:cxnSp>
        <p:nvCxnSpPr>
          <p:cNvPr id="122" name="Straight Arrow Connector 121"/>
          <p:cNvCxnSpPr>
            <a:stCxn id="121" idx="0"/>
          </p:cNvCxnSpPr>
          <p:nvPr/>
        </p:nvCxnSpPr>
        <p:spPr>
          <a:xfrm flipV="1">
            <a:off x="6584536" y="5741728"/>
            <a:ext cx="2259182" cy="669924"/>
          </a:xfrm>
          <a:prstGeom prst="straightConnector1">
            <a:avLst/>
          </a:prstGeom>
          <a:ln w="19050">
            <a:solidFill>
              <a:srgbClr val="FF99FF"/>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a:off x="9053106" y="5148503"/>
            <a:ext cx="1127417"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a:off x="7672339" y="5157192"/>
            <a:ext cx="1127417"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a:off x="7917588" y="4159159"/>
            <a:ext cx="1127417"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flipV="1">
            <a:off x="10192619" y="4159160"/>
            <a:ext cx="245697" cy="4733"/>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a:xfrm flipV="1">
            <a:off x="7672338" y="3125536"/>
            <a:ext cx="1943320" cy="3684"/>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p:nvCxnSpPr>
        <p:spPr>
          <a:xfrm>
            <a:off x="5587064" y="2073042"/>
            <a:ext cx="3916919" cy="10851"/>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121140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4</a:t>
            </a:fld>
            <a:endParaRPr lang="nl-BE" dirty="0"/>
          </a:p>
        </p:txBody>
      </p:sp>
      <p:sp>
        <p:nvSpPr>
          <p:cNvPr id="13315" name="Rectangle 3"/>
          <p:cNvSpPr>
            <a:spLocks noGrp="1" noChangeArrowheads="1"/>
          </p:cNvSpPr>
          <p:nvPr>
            <p:ph idx="1"/>
          </p:nvPr>
        </p:nvSpPr>
        <p:spPr>
          <a:xfrm>
            <a:off x="720000" y="1700808"/>
            <a:ext cx="4871944" cy="3721998"/>
          </a:xfrm>
          <a:ln w="19050">
            <a:solidFill>
              <a:schemeClr val="accent5"/>
            </a:solidFill>
          </a:ln>
        </p:spPr>
        <p:txBody>
          <a:bodyPr/>
          <a:lstStyle/>
          <a:p>
            <a:pPr marL="0" indent="0">
              <a:buNone/>
            </a:pPr>
            <a:r>
              <a:rPr lang="en-US" dirty="0"/>
              <a:t> </a:t>
            </a:r>
          </a:p>
          <a:p>
            <a:pPr>
              <a:buFont typeface="Wingdings" panose="05000000000000000000" pitchFamily="2" charset="2"/>
              <a:buChar char="q"/>
            </a:pPr>
            <a:endParaRPr lang="en-US" dirty="0"/>
          </a:p>
          <a:p>
            <a:pPr>
              <a:buFont typeface="Wingdings" panose="05000000000000000000" pitchFamily="2" charset="2"/>
              <a:buChar char="q"/>
            </a:pPr>
            <a:r>
              <a:rPr lang="en-US" dirty="0"/>
              <a:t> using supercomputers</a:t>
            </a:r>
            <a:r>
              <a:rPr lang="pl-PL" dirty="0"/>
              <a:t> </a:t>
            </a:r>
            <a:r>
              <a:rPr lang="en-US" dirty="0"/>
              <a:t>to solve advanced computation problems</a:t>
            </a:r>
          </a:p>
          <a:p>
            <a:pPr>
              <a:buFont typeface="Wingdings" panose="05000000000000000000" pitchFamily="2" charset="2"/>
              <a:buChar char="q"/>
            </a:pPr>
            <a:r>
              <a:rPr lang="en-US" dirty="0"/>
              <a:t> Reduce the computation time from days, years, decades, or  centuries to minutes, hours, days, or weeks</a:t>
            </a:r>
          </a:p>
          <a:p>
            <a:pPr>
              <a:buFont typeface="Wingdings" panose="05000000000000000000" pitchFamily="2" charset="2"/>
              <a:buChar char="q"/>
            </a:pPr>
            <a:r>
              <a:rPr lang="en-US" dirty="0"/>
              <a:t> The key is parallelism</a:t>
            </a:r>
            <a:endParaRPr lang="nl-BE" dirty="0"/>
          </a:p>
        </p:txBody>
      </p:sp>
      <p:sp>
        <p:nvSpPr>
          <p:cNvPr id="13314" name="Rectangle 2"/>
          <p:cNvSpPr>
            <a:spLocks noGrp="1" noChangeArrowheads="1"/>
          </p:cNvSpPr>
          <p:nvPr>
            <p:ph type="title"/>
          </p:nvPr>
        </p:nvSpPr>
        <p:spPr>
          <a:xfrm>
            <a:off x="720000" y="332657"/>
            <a:ext cx="11112000" cy="792088"/>
          </a:xfrm>
        </p:spPr>
        <p:txBody>
          <a:bodyPr/>
          <a:lstStyle/>
          <a:p>
            <a:r>
              <a:rPr lang="nl-BE" dirty="0" err="1"/>
              <a:t>What</a:t>
            </a:r>
            <a:r>
              <a:rPr lang="nl-BE" dirty="0"/>
              <a:t> is High Performance Computing</a:t>
            </a:r>
            <a:r>
              <a:rPr lang="en-US" dirty="0"/>
              <a:t>?</a:t>
            </a:r>
            <a:endParaRPr lang="en-US" altLang="en-US" dirty="0"/>
          </a:p>
        </p:txBody>
      </p:sp>
      <p:pic>
        <p:nvPicPr>
          <p:cNvPr id="11" name="Picture 2" descr="http://www.cosmichq.com/wp-content/uploads/2015/06/High-performance-computing.jpg"/>
          <p:cNvPicPr>
            <a:picLocks noChangeAspect="1" noChangeArrowheads="1"/>
          </p:cNvPicPr>
          <p:nvPr/>
        </p:nvPicPr>
        <p:blipFill>
          <a:blip r:embed="rId5" cstate="print"/>
          <a:srcRect b="16630"/>
          <a:stretch>
            <a:fillRect/>
          </a:stretch>
        </p:blipFill>
        <p:spPr bwMode="auto">
          <a:xfrm>
            <a:off x="6672064" y="1700808"/>
            <a:ext cx="4464496" cy="3721998"/>
          </a:xfrm>
          <a:prstGeom prst="rect">
            <a:avLst/>
          </a:prstGeom>
          <a:noFill/>
        </p:spPr>
      </p:pic>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588907036"/>
      </p:ext>
    </p:extLst>
  </p:cSld>
  <p:clrMapOvr>
    <a:masterClrMapping/>
  </p:clrMapOvr>
  <mc:AlternateContent xmlns:mc="http://schemas.openxmlformats.org/markup-compatibility/2006" xmlns:p14="http://schemas.microsoft.com/office/powerpoint/2010/main">
    <mc:Choice Requires="p14">
      <p:transition spd="slow" p14:dur="2000" advTm="23629"/>
    </mc:Choice>
    <mc:Fallback xmlns="">
      <p:transition spd="slow" advTm="2362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pl-PL" altLang="en-US" dirty="0"/>
              <a:t>Directory </a:t>
            </a:r>
            <a:r>
              <a:rPr lang="pl-PL" altLang="en-US" dirty="0" err="1"/>
              <a:t>structure</a:t>
            </a:r>
            <a:endParaRPr lang="en-US" altLang="en-US" dirty="0"/>
          </a:p>
        </p:txBody>
      </p:sp>
      <p:sp>
        <p:nvSpPr>
          <p:cNvPr id="3" name="TextBox 2"/>
          <p:cNvSpPr txBox="1"/>
          <p:nvPr/>
        </p:nvSpPr>
        <p:spPr>
          <a:xfrm>
            <a:off x="5447928" y="1340768"/>
            <a:ext cx="864096" cy="369332"/>
          </a:xfrm>
          <a:prstGeom prst="rect">
            <a:avLst/>
          </a:prstGeom>
          <a:noFill/>
        </p:spPr>
        <p:txBody>
          <a:bodyPr wrap="square" rtlCol="0">
            <a:spAutoFit/>
          </a:bodyPr>
          <a:lstStyle/>
          <a:p>
            <a:r>
              <a:rPr lang="pl-PL" dirty="0"/>
              <a:t>/</a:t>
            </a:r>
            <a:endParaRPr lang="en-US" dirty="0"/>
          </a:p>
        </p:txBody>
      </p:sp>
      <p:cxnSp>
        <p:nvCxnSpPr>
          <p:cNvPr id="6" name="Straight Connector 5"/>
          <p:cNvCxnSpPr/>
          <p:nvPr/>
        </p:nvCxnSpPr>
        <p:spPr>
          <a:xfrm>
            <a:off x="5587509" y="1710100"/>
            <a:ext cx="0" cy="35074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2351584" y="2060848"/>
            <a:ext cx="3096344" cy="15152"/>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2351584"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064000" y="2411596"/>
            <a:ext cx="727569" cy="338554"/>
          </a:xfrm>
          <a:prstGeom prst="rect">
            <a:avLst/>
          </a:prstGeom>
          <a:noFill/>
        </p:spPr>
        <p:txBody>
          <a:bodyPr wrap="square" rtlCol="0">
            <a:spAutoFit/>
          </a:bodyPr>
          <a:lstStyle/>
          <a:p>
            <a:r>
              <a:rPr lang="pl-PL" sz="1600" dirty="0"/>
              <a:t>/</a:t>
            </a:r>
            <a:r>
              <a:rPr lang="pl-PL" sz="1600" dirty="0" err="1"/>
              <a:t>boot</a:t>
            </a:r>
            <a:endParaRPr lang="en-US" sz="1600" dirty="0"/>
          </a:p>
        </p:txBody>
      </p:sp>
      <p:cxnSp>
        <p:nvCxnSpPr>
          <p:cNvPr id="14" name="Straight Connector 13"/>
          <p:cNvCxnSpPr/>
          <p:nvPr/>
        </p:nvCxnSpPr>
        <p:spPr>
          <a:xfrm>
            <a:off x="2927200"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2639616" y="2411596"/>
            <a:ext cx="647624" cy="338554"/>
          </a:xfrm>
          <a:prstGeom prst="rect">
            <a:avLst/>
          </a:prstGeom>
          <a:noFill/>
        </p:spPr>
        <p:txBody>
          <a:bodyPr wrap="square" rtlCol="0">
            <a:spAutoFit/>
          </a:bodyPr>
          <a:lstStyle/>
          <a:p>
            <a:r>
              <a:rPr lang="pl-PL" sz="1600" dirty="0"/>
              <a:t>/</a:t>
            </a:r>
            <a:r>
              <a:rPr lang="pl-PL" sz="1600" dirty="0" err="1"/>
              <a:t>dev</a:t>
            </a:r>
            <a:endParaRPr lang="en-US" sz="1600" dirty="0"/>
          </a:p>
        </p:txBody>
      </p:sp>
      <p:cxnSp>
        <p:nvCxnSpPr>
          <p:cNvPr id="16" name="Straight Connector 15"/>
          <p:cNvCxnSpPr/>
          <p:nvPr/>
        </p:nvCxnSpPr>
        <p:spPr>
          <a:xfrm>
            <a:off x="3431257"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3143673" y="2411596"/>
            <a:ext cx="753043" cy="338554"/>
          </a:xfrm>
          <a:prstGeom prst="rect">
            <a:avLst/>
          </a:prstGeom>
          <a:noFill/>
        </p:spPr>
        <p:txBody>
          <a:bodyPr wrap="square" rtlCol="0">
            <a:spAutoFit/>
          </a:bodyPr>
          <a:lstStyle/>
          <a:p>
            <a:r>
              <a:rPr lang="pl-PL" sz="1600" dirty="0"/>
              <a:t>/proc</a:t>
            </a:r>
            <a:endParaRPr lang="en-US" sz="1600" dirty="0"/>
          </a:p>
        </p:txBody>
      </p:sp>
      <p:cxnSp>
        <p:nvCxnSpPr>
          <p:cNvPr id="18" name="Straight Connector 17"/>
          <p:cNvCxnSpPr/>
          <p:nvPr/>
        </p:nvCxnSpPr>
        <p:spPr>
          <a:xfrm>
            <a:off x="4463978"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719737" y="2411596"/>
            <a:ext cx="1680345" cy="338554"/>
          </a:xfrm>
          <a:prstGeom prst="rect">
            <a:avLst/>
          </a:prstGeom>
          <a:noFill/>
        </p:spPr>
        <p:txBody>
          <a:bodyPr wrap="square" rtlCol="0">
            <a:spAutoFit/>
          </a:bodyPr>
          <a:lstStyle/>
          <a:p>
            <a:r>
              <a:rPr lang="pl-PL" sz="1600" dirty="0"/>
              <a:t>/</a:t>
            </a:r>
            <a:r>
              <a:rPr lang="pl-PL" sz="1600" dirty="0" err="1"/>
              <a:t>local_scratch</a:t>
            </a:r>
            <a:endParaRPr lang="en-US" sz="1600" dirty="0"/>
          </a:p>
        </p:txBody>
      </p:sp>
      <p:cxnSp>
        <p:nvCxnSpPr>
          <p:cNvPr id="20" name="Straight Connector 19"/>
          <p:cNvCxnSpPr/>
          <p:nvPr/>
        </p:nvCxnSpPr>
        <p:spPr>
          <a:xfrm>
            <a:off x="5447480" y="2060848"/>
            <a:ext cx="0" cy="35074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5159896" y="2411596"/>
            <a:ext cx="834492" cy="338554"/>
          </a:xfrm>
          <a:prstGeom prst="rect">
            <a:avLst/>
          </a:prstGeom>
          <a:noFill/>
        </p:spPr>
        <p:txBody>
          <a:bodyPr wrap="square" rtlCol="0">
            <a:spAutoFit/>
          </a:bodyPr>
          <a:lstStyle/>
          <a:p>
            <a:r>
              <a:rPr lang="pl-PL" sz="1600" dirty="0">
                <a:solidFill>
                  <a:srgbClr val="FF0000"/>
                </a:solidFill>
              </a:rPr>
              <a:t>/</a:t>
            </a:r>
            <a:r>
              <a:rPr lang="pl-PL" sz="1600" dirty="0" err="1">
                <a:solidFill>
                  <a:srgbClr val="FF0000"/>
                </a:solidFill>
              </a:rPr>
              <a:t>apps</a:t>
            </a:r>
            <a:endParaRPr lang="en-US" sz="1600" dirty="0">
              <a:solidFill>
                <a:srgbClr val="FF0000"/>
              </a:solidFill>
            </a:endParaRPr>
          </a:p>
        </p:txBody>
      </p:sp>
      <p:cxnSp>
        <p:nvCxnSpPr>
          <p:cNvPr id="22" name="Straight Connector 21"/>
          <p:cNvCxnSpPr/>
          <p:nvPr/>
        </p:nvCxnSpPr>
        <p:spPr>
          <a:xfrm>
            <a:off x="5447480" y="2703142"/>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5067134" y="3429000"/>
            <a:ext cx="884850" cy="338554"/>
          </a:xfrm>
          <a:prstGeom prst="rect">
            <a:avLst/>
          </a:prstGeom>
          <a:noFill/>
        </p:spPr>
        <p:txBody>
          <a:bodyPr wrap="square" rtlCol="0">
            <a:spAutoFit/>
          </a:bodyPr>
          <a:lstStyle/>
          <a:p>
            <a:r>
              <a:rPr lang="pl-PL" sz="1600" dirty="0" err="1"/>
              <a:t>gent</a:t>
            </a:r>
            <a:endParaRPr lang="en-US" sz="1600" dirty="0"/>
          </a:p>
        </p:txBody>
      </p:sp>
      <p:cxnSp>
        <p:nvCxnSpPr>
          <p:cNvPr id="32" name="Straight Connector 31"/>
          <p:cNvCxnSpPr/>
          <p:nvPr/>
        </p:nvCxnSpPr>
        <p:spPr>
          <a:xfrm flipV="1">
            <a:off x="3503713" y="3063181"/>
            <a:ext cx="1926967" cy="18070"/>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5447480" y="3063182"/>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5680390" y="3442335"/>
            <a:ext cx="884850" cy="338554"/>
          </a:xfrm>
          <a:prstGeom prst="rect">
            <a:avLst/>
          </a:prstGeom>
          <a:noFill/>
        </p:spPr>
        <p:txBody>
          <a:bodyPr wrap="square" rtlCol="0">
            <a:spAutoFit/>
          </a:bodyPr>
          <a:lstStyle/>
          <a:p>
            <a:r>
              <a:rPr lang="pl-PL" sz="1600" dirty="0" err="1">
                <a:solidFill>
                  <a:srgbClr val="FF0000"/>
                </a:solidFill>
              </a:rPr>
              <a:t>leuven</a:t>
            </a:r>
            <a:endParaRPr lang="en-US" sz="1600" dirty="0">
              <a:solidFill>
                <a:srgbClr val="FF0000"/>
              </a:solidFill>
            </a:endParaRPr>
          </a:p>
        </p:txBody>
      </p:sp>
      <p:cxnSp>
        <p:nvCxnSpPr>
          <p:cNvPr id="38" name="Straight Connector 37"/>
          <p:cNvCxnSpPr/>
          <p:nvPr/>
        </p:nvCxnSpPr>
        <p:spPr>
          <a:xfrm>
            <a:off x="6024440" y="3076517"/>
            <a:ext cx="0"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2783633" y="3447068"/>
            <a:ext cx="1237721" cy="338554"/>
          </a:xfrm>
          <a:prstGeom prst="rect">
            <a:avLst/>
          </a:prstGeom>
          <a:noFill/>
        </p:spPr>
        <p:txBody>
          <a:bodyPr wrap="square" rtlCol="0">
            <a:spAutoFit/>
          </a:bodyPr>
          <a:lstStyle/>
          <a:p>
            <a:r>
              <a:rPr lang="pl-PL" sz="1600" dirty="0" err="1"/>
              <a:t>antwerpen</a:t>
            </a:r>
            <a:endParaRPr lang="en-US" sz="1600" dirty="0"/>
          </a:p>
        </p:txBody>
      </p:sp>
      <p:cxnSp>
        <p:nvCxnSpPr>
          <p:cNvPr id="41" name="Straight Connector 40"/>
          <p:cNvCxnSpPr/>
          <p:nvPr/>
        </p:nvCxnSpPr>
        <p:spPr>
          <a:xfrm>
            <a:off x="3503712" y="3081250"/>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4223568" y="3447068"/>
            <a:ext cx="884850" cy="338554"/>
          </a:xfrm>
          <a:prstGeom prst="rect">
            <a:avLst/>
          </a:prstGeom>
          <a:noFill/>
        </p:spPr>
        <p:txBody>
          <a:bodyPr wrap="square" rtlCol="0">
            <a:spAutoFit/>
          </a:bodyPr>
          <a:lstStyle/>
          <a:p>
            <a:r>
              <a:rPr lang="pl-PL" sz="1600" dirty="0" err="1"/>
              <a:t>brussel</a:t>
            </a:r>
            <a:endParaRPr lang="en-US" sz="1600" dirty="0"/>
          </a:p>
        </p:txBody>
      </p:sp>
      <p:cxnSp>
        <p:nvCxnSpPr>
          <p:cNvPr id="44" name="Straight Connector 43"/>
          <p:cNvCxnSpPr/>
          <p:nvPr/>
        </p:nvCxnSpPr>
        <p:spPr>
          <a:xfrm>
            <a:off x="4603914" y="3081250"/>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5953754" y="3728992"/>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4009986" y="4107101"/>
            <a:ext cx="109321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6243806" y="4089032"/>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5109499" y="4107101"/>
            <a:ext cx="0"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4009986" y="4107100"/>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5650289" y="4476186"/>
            <a:ext cx="1053463" cy="338554"/>
          </a:xfrm>
          <a:prstGeom prst="rect">
            <a:avLst/>
          </a:prstGeom>
          <a:noFill/>
        </p:spPr>
        <p:txBody>
          <a:bodyPr wrap="square" rtlCol="0">
            <a:spAutoFit/>
          </a:bodyPr>
          <a:lstStyle/>
          <a:p>
            <a:r>
              <a:rPr lang="en-US" sz="1600" dirty="0"/>
              <a:t>training</a:t>
            </a:r>
          </a:p>
        </p:txBody>
      </p:sp>
      <p:sp>
        <p:nvSpPr>
          <p:cNvPr id="58" name="TextBox 57"/>
          <p:cNvSpPr txBox="1"/>
          <p:nvPr/>
        </p:nvSpPr>
        <p:spPr>
          <a:xfrm>
            <a:off x="4665994" y="4438935"/>
            <a:ext cx="1053463" cy="338554"/>
          </a:xfrm>
          <a:prstGeom prst="rect">
            <a:avLst/>
          </a:prstGeom>
          <a:noFill/>
        </p:spPr>
        <p:txBody>
          <a:bodyPr wrap="square" rtlCol="0">
            <a:spAutoFit/>
          </a:bodyPr>
          <a:lstStyle/>
          <a:p>
            <a:r>
              <a:rPr lang="en-US" sz="1600" dirty="0" err="1">
                <a:solidFill>
                  <a:srgbClr val="FF0000"/>
                </a:solidFill>
              </a:rPr>
              <a:t>skylake</a:t>
            </a:r>
            <a:endParaRPr lang="en-US" sz="1600" dirty="0">
              <a:solidFill>
                <a:srgbClr val="FF0000"/>
              </a:solidFill>
            </a:endParaRPr>
          </a:p>
        </p:txBody>
      </p:sp>
      <p:sp>
        <p:nvSpPr>
          <p:cNvPr id="59" name="TextBox 58"/>
          <p:cNvSpPr txBox="1"/>
          <p:nvPr/>
        </p:nvSpPr>
        <p:spPr>
          <a:xfrm>
            <a:off x="3549435" y="4438935"/>
            <a:ext cx="1053463" cy="338554"/>
          </a:xfrm>
          <a:prstGeom prst="rect">
            <a:avLst/>
          </a:prstGeom>
          <a:noFill/>
        </p:spPr>
        <p:txBody>
          <a:bodyPr wrap="square" rtlCol="0">
            <a:spAutoFit/>
          </a:bodyPr>
          <a:lstStyle/>
          <a:p>
            <a:r>
              <a:rPr lang="en-US" sz="1600" dirty="0" err="1"/>
              <a:t>icts</a:t>
            </a:r>
            <a:endParaRPr lang="en-US" sz="1600" dirty="0"/>
          </a:p>
        </p:txBody>
      </p:sp>
      <p:cxnSp>
        <p:nvCxnSpPr>
          <p:cNvPr id="60" name="Straight Connector 59"/>
          <p:cNvCxnSpPr/>
          <p:nvPr/>
        </p:nvCxnSpPr>
        <p:spPr>
          <a:xfrm>
            <a:off x="5073328" y="4724483"/>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a:off x="5073776" y="5084523"/>
            <a:ext cx="576512"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5650288" y="5085185"/>
            <a:ext cx="0"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3129560" y="5102591"/>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4229762" y="5102591"/>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67" name="TextBox 66"/>
          <p:cNvSpPr txBox="1"/>
          <p:nvPr/>
        </p:nvSpPr>
        <p:spPr>
          <a:xfrm>
            <a:off x="2783632" y="5416752"/>
            <a:ext cx="884850" cy="338554"/>
          </a:xfrm>
          <a:prstGeom prst="rect">
            <a:avLst/>
          </a:prstGeom>
          <a:noFill/>
        </p:spPr>
        <p:txBody>
          <a:bodyPr wrap="square" rtlCol="0">
            <a:spAutoFit/>
          </a:bodyPr>
          <a:lstStyle/>
          <a:p>
            <a:r>
              <a:rPr lang="pl-PL" sz="1600" dirty="0">
                <a:solidFill>
                  <a:srgbClr val="FF0000"/>
                </a:solidFill>
              </a:rPr>
              <a:t>201</a:t>
            </a:r>
            <a:r>
              <a:rPr lang="en-US" sz="1600" dirty="0">
                <a:solidFill>
                  <a:srgbClr val="FF0000"/>
                </a:solidFill>
              </a:rPr>
              <a:t>8</a:t>
            </a:r>
            <a:r>
              <a:rPr lang="pl-PL" sz="1600" dirty="0">
                <a:solidFill>
                  <a:srgbClr val="FF0000"/>
                </a:solidFill>
              </a:rPr>
              <a:t>a</a:t>
            </a:r>
            <a:endParaRPr lang="en-US" sz="1600" dirty="0">
              <a:solidFill>
                <a:srgbClr val="FF0000"/>
              </a:solidFill>
            </a:endParaRPr>
          </a:p>
        </p:txBody>
      </p:sp>
      <p:sp>
        <p:nvSpPr>
          <p:cNvPr id="68" name="TextBox 67"/>
          <p:cNvSpPr txBox="1"/>
          <p:nvPr/>
        </p:nvSpPr>
        <p:spPr>
          <a:xfrm>
            <a:off x="3787785" y="5406001"/>
            <a:ext cx="884850" cy="338554"/>
          </a:xfrm>
          <a:prstGeom prst="rect">
            <a:avLst/>
          </a:prstGeom>
          <a:noFill/>
        </p:spPr>
        <p:txBody>
          <a:bodyPr wrap="square" rtlCol="0">
            <a:spAutoFit/>
          </a:bodyPr>
          <a:lstStyle/>
          <a:p>
            <a:r>
              <a:rPr lang="pl-PL" sz="1600" dirty="0"/>
              <a:t>201</a:t>
            </a:r>
            <a:r>
              <a:rPr lang="en-US" sz="1600" dirty="0"/>
              <a:t>7b</a:t>
            </a:r>
          </a:p>
        </p:txBody>
      </p:sp>
      <p:sp>
        <p:nvSpPr>
          <p:cNvPr id="69" name="TextBox 68"/>
          <p:cNvSpPr txBox="1"/>
          <p:nvPr/>
        </p:nvSpPr>
        <p:spPr>
          <a:xfrm>
            <a:off x="5292169" y="5406001"/>
            <a:ext cx="884850" cy="338554"/>
          </a:xfrm>
          <a:prstGeom prst="rect">
            <a:avLst/>
          </a:prstGeom>
          <a:noFill/>
        </p:spPr>
        <p:txBody>
          <a:bodyPr wrap="square" rtlCol="0">
            <a:spAutoFit/>
          </a:bodyPr>
          <a:lstStyle/>
          <a:p>
            <a:r>
              <a:rPr lang="pl-PL" sz="1600" dirty="0"/>
              <a:t>2016a</a:t>
            </a:r>
            <a:endParaRPr lang="en-US" sz="1600" dirty="0"/>
          </a:p>
        </p:txBody>
      </p:sp>
      <p:sp>
        <p:nvSpPr>
          <p:cNvPr id="70" name="TextBox 69"/>
          <p:cNvSpPr txBox="1"/>
          <p:nvPr/>
        </p:nvSpPr>
        <p:spPr>
          <a:xfrm>
            <a:off x="1717980" y="4797229"/>
            <a:ext cx="884850" cy="338554"/>
          </a:xfrm>
          <a:prstGeom prst="rect">
            <a:avLst/>
          </a:prstGeom>
          <a:noFill/>
        </p:spPr>
        <p:txBody>
          <a:bodyPr wrap="square" rtlCol="0">
            <a:spAutoFit/>
          </a:bodyPr>
          <a:lstStyle/>
          <a:p>
            <a:r>
              <a:rPr lang="pl-PL" sz="1600" dirty="0"/>
              <a:t>……..</a:t>
            </a:r>
            <a:endParaRPr lang="en-US" sz="1600" dirty="0"/>
          </a:p>
        </p:txBody>
      </p:sp>
      <p:sp>
        <p:nvSpPr>
          <p:cNvPr id="81" name="TextBox 80"/>
          <p:cNvSpPr txBox="1"/>
          <p:nvPr/>
        </p:nvSpPr>
        <p:spPr>
          <a:xfrm>
            <a:off x="2255819" y="3933720"/>
            <a:ext cx="884850" cy="338554"/>
          </a:xfrm>
          <a:prstGeom prst="rect">
            <a:avLst/>
          </a:prstGeom>
          <a:noFill/>
        </p:spPr>
        <p:txBody>
          <a:bodyPr wrap="square" rtlCol="0">
            <a:spAutoFit/>
          </a:bodyPr>
          <a:lstStyle/>
          <a:p>
            <a:r>
              <a:rPr lang="pl-PL" sz="1600" dirty="0"/>
              <a:t>……..</a:t>
            </a:r>
            <a:endParaRPr lang="en-US" sz="1600" dirty="0"/>
          </a:p>
        </p:txBody>
      </p:sp>
      <p:sp>
        <p:nvSpPr>
          <p:cNvPr id="82" name="TextBox 81"/>
          <p:cNvSpPr txBox="1"/>
          <p:nvPr/>
        </p:nvSpPr>
        <p:spPr>
          <a:xfrm>
            <a:off x="2197191" y="4360434"/>
            <a:ext cx="884850" cy="338554"/>
          </a:xfrm>
          <a:prstGeom prst="rect">
            <a:avLst/>
          </a:prstGeom>
          <a:noFill/>
        </p:spPr>
        <p:txBody>
          <a:bodyPr wrap="square" rtlCol="0">
            <a:spAutoFit/>
          </a:bodyPr>
          <a:lstStyle/>
          <a:p>
            <a:r>
              <a:rPr lang="pl-PL" sz="1600" dirty="0"/>
              <a:t>……..</a:t>
            </a:r>
            <a:endParaRPr lang="en-US" sz="1600" dirty="0"/>
          </a:p>
        </p:txBody>
      </p:sp>
      <p:sp>
        <p:nvSpPr>
          <p:cNvPr id="101" name="TextBox 100"/>
          <p:cNvSpPr txBox="1"/>
          <p:nvPr/>
        </p:nvSpPr>
        <p:spPr>
          <a:xfrm>
            <a:off x="5933040" y="158969"/>
            <a:ext cx="2614819" cy="307777"/>
          </a:xfrm>
          <a:prstGeom prst="rect">
            <a:avLst/>
          </a:prstGeom>
          <a:noFill/>
          <a:ln w="19050">
            <a:solidFill>
              <a:srgbClr val="FF0000"/>
            </a:solidFill>
          </a:ln>
        </p:spPr>
        <p:txBody>
          <a:bodyPr wrap="square" rtlCol="0">
            <a:spAutoFit/>
          </a:bodyPr>
          <a:lstStyle/>
          <a:p>
            <a:r>
              <a:rPr lang="pl-PL" sz="1400" dirty="0" err="1">
                <a:solidFill>
                  <a:schemeClr val="accent1"/>
                </a:solidFill>
              </a:rPr>
              <a:t>Location</a:t>
            </a:r>
            <a:r>
              <a:rPr lang="pl-PL" sz="1400" dirty="0">
                <a:solidFill>
                  <a:schemeClr val="accent1"/>
                </a:solidFill>
              </a:rPr>
              <a:t> of </a:t>
            </a:r>
            <a:r>
              <a:rPr lang="pl-PL" sz="1400" dirty="0" err="1">
                <a:solidFill>
                  <a:schemeClr val="accent1"/>
                </a:solidFill>
              </a:rPr>
              <a:t>installed</a:t>
            </a:r>
            <a:r>
              <a:rPr lang="pl-PL" sz="1400" dirty="0">
                <a:solidFill>
                  <a:schemeClr val="accent1"/>
                </a:solidFill>
              </a:rPr>
              <a:t> </a:t>
            </a:r>
            <a:r>
              <a:rPr lang="pl-PL" sz="1400" dirty="0" err="1">
                <a:solidFill>
                  <a:schemeClr val="accent1"/>
                </a:solidFill>
              </a:rPr>
              <a:t>modules</a:t>
            </a:r>
            <a:endParaRPr lang="en-US" sz="1400" dirty="0">
              <a:solidFill>
                <a:schemeClr val="accent1"/>
              </a:solidFill>
            </a:endParaRPr>
          </a:p>
        </p:txBody>
      </p:sp>
      <p:cxnSp>
        <p:nvCxnSpPr>
          <p:cNvPr id="102" name="Straight Arrow Connector 101"/>
          <p:cNvCxnSpPr/>
          <p:nvPr/>
        </p:nvCxnSpPr>
        <p:spPr>
          <a:xfrm flipH="1">
            <a:off x="5587511" y="474155"/>
            <a:ext cx="605319" cy="207887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1" name="TextBox 120"/>
          <p:cNvSpPr txBox="1"/>
          <p:nvPr/>
        </p:nvSpPr>
        <p:spPr>
          <a:xfrm>
            <a:off x="3719736" y="6433592"/>
            <a:ext cx="4980186" cy="307777"/>
          </a:xfrm>
          <a:prstGeom prst="rect">
            <a:avLst/>
          </a:prstGeom>
          <a:noFill/>
          <a:ln w="19050">
            <a:solidFill>
              <a:srgbClr val="FF0000"/>
            </a:solidFill>
          </a:ln>
        </p:spPr>
        <p:txBody>
          <a:bodyPr wrap="square" rtlCol="0">
            <a:spAutoFit/>
          </a:bodyPr>
          <a:lstStyle/>
          <a:p>
            <a:pPr algn="ctr"/>
            <a:r>
              <a:rPr lang="en-US" sz="1400" dirty="0">
                <a:solidFill>
                  <a:schemeClr val="bg1"/>
                </a:solidFill>
              </a:rPr>
              <a:t>Location of python (from module Python/2.7.14-foss-2018a)</a:t>
            </a:r>
          </a:p>
        </p:txBody>
      </p:sp>
      <p:cxnSp>
        <p:nvCxnSpPr>
          <p:cNvPr id="122" name="Straight Arrow Connector 121"/>
          <p:cNvCxnSpPr/>
          <p:nvPr/>
        </p:nvCxnSpPr>
        <p:spPr>
          <a:xfrm flipV="1">
            <a:off x="6612677" y="5866231"/>
            <a:ext cx="1061461" cy="56736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a:off x="3133760" y="5673496"/>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a:xfrm flipV="1">
            <a:off x="3143225" y="6026684"/>
            <a:ext cx="2597527" cy="12674"/>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a:endCxn id="54" idx="3"/>
          </p:cNvCxnSpPr>
          <p:nvPr/>
        </p:nvCxnSpPr>
        <p:spPr>
          <a:xfrm>
            <a:off x="6672065" y="1439243"/>
            <a:ext cx="31687" cy="3206221"/>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72" name="TextBox 71"/>
          <p:cNvSpPr txBox="1"/>
          <p:nvPr/>
        </p:nvSpPr>
        <p:spPr>
          <a:xfrm>
            <a:off x="9234830" y="1686924"/>
            <a:ext cx="1135078" cy="338554"/>
          </a:xfrm>
          <a:prstGeom prst="rect">
            <a:avLst/>
          </a:prstGeom>
          <a:noFill/>
        </p:spPr>
        <p:txBody>
          <a:bodyPr wrap="square" rtlCol="0">
            <a:spAutoFit/>
          </a:bodyPr>
          <a:lstStyle/>
          <a:p>
            <a:r>
              <a:rPr lang="en-US" sz="1600" dirty="0">
                <a:solidFill>
                  <a:srgbClr val="FF0000"/>
                </a:solidFill>
              </a:rPr>
              <a:t>software</a:t>
            </a:r>
          </a:p>
        </p:txBody>
      </p:sp>
      <p:sp>
        <p:nvSpPr>
          <p:cNvPr id="77" name="TextBox 76"/>
          <p:cNvSpPr txBox="1"/>
          <p:nvPr/>
        </p:nvSpPr>
        <p:spPr>
          <a:xfrm>
            <a:off x="6856046" y="1758932"/>
            <a:ext cx="1237721" cy="338554"/>
          </a:xfrm>
          <a:prstGeom prst="rect">
            <a:avLst/>
          </a:prstGeom>
          <a:noFill/>
        </p:spPr>
        <p:txBody>
          <a:bodyPr wrap="square" rtlCol="0">
            <a:spAutoFit/>
          </a:bodyPr>
          <a:lstStyle/>
          <a:p>
            <a:r>
              <a:rPr lang="en-US" sz="1600" dirty="0"/>
              <a:t>modules</a:t>
            </a:r>
          </a:p>
        </p:txBody>
      </p:sp>
      <p:cxnSp>
        <p:nvCxnSpPr>
          <p:cNvPr id="78" name="Straight Connector 77"/>
          <p:cNvCxnSpPr/>
          <p:nvPr/>
        </p:nvCxnSpPr>
        <p:spPr>
          <a:xfrm>
            <a:off x="7206750" y="1439243"/>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79" name="TextBox 78"/>
          <p:cNvSpPr txBox="1"/>
          <p:nvPr/>
        </p:nvSpPr>
        <p:spPr>
          <a:xfrm>
            <a:off x="8058015" y="1737446"/>
            <a:ext cx="884850" cy="338554"/>
          </a:xfrm>
          <a:prstGeom prst="rect">
            <a:avLst/>
          </a:prstGeom>
          <a:noFill/>
        </p:spPr>
        <p:txBody>
          <a:bodyPr wrap="square" rtlCol="0">
            <a:spAutoFit/>
          </a:bodyPr>
          <a:lstStyle/>
          <a:p>
            <a:r>
              <a:rPr lang="en-US" sz="1600" dirty="0"/>
              <a:t>logs</a:t>
            </a:r>
          </a:p>
        </p:txBody>
      </p:sp>
      <p:cxnSp>
        <p:nvCxnSpPr>
          <p:cNvPr id="80" name="Straight Connector 79"/>
          <p:cNvCxnSpPr/>
          <p:nvPr/>
        </p:nvCxnSpPr>
        <p:spPr>
          <a:xfrm>
            <a:off x="8417182" y="1412777"/>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9802369" y="1953470"/>
            <a:ext cx="1870" cy="39541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flipV="1">
            <a:off x="7943023" y="2331579"/>
            <a:ext cx="1861216" cy="3"/>
          </a:xfrm>
          <a:prstGeom prst="line">
            <a:avLst/>
          </a:prstGeom>
        </p:spPr>
        <p:style>
          <a:lnRef idx="1">
            <a:schemeClr val="accent1"/>
          </a:lnRef>
          <a:fillRef idx="0">
            <a:schemeClr val="accent1"/>
          </a:fillRef>
          <a:effectRef idx="0">
            <a:schemeClr val="accent1"/>
          </a:effectRef>
          <a:fontRef idx="minor">
            <a:schemeClr val="tx1"/>
          </a:fontRef>
        </p:style>
      </p:cxnSp>
      <p:sp>
        <p:nvSpPr>
          <p:cNvPr id="86" name="TextBox 85"/>
          <p:cNvSpPr txBox="1"/>
          <p:nvPr/>
        </p:nvSpPr>
        <p:spPr>
          <a:xfrm>
            <a:off x="9870728" y="2692664"/>
            <a:ext cx="1133824" cy="338554"/>
          </a:xfrm>
          <a:prstGeom prst="rect">
            <a:avLst/>
          </a:prstGeom>
          <a:noFill/>
        </p:spPr>
        <p:txBody>
          <a:bodyPr wrap="square" rtlCol="0">
            <a:spAutoFit/>
          </a:bodyPr>
          <a:lstStyle/>
          <a:p>
            <a:r>
              <a:rPr lang="en-US" sz="1600" dirty="0">
                <a:solidFill>
                  <a:srgbClr val="FF0000"/>
                </a:solidFill>
              </a:rPr>
              <a:t>Python</a:t>
            </a:r>
          </a:p>
        </p:txBody>
      </p:sp>
      <p:cxnSp>
        <p:nvCxnSpPr>
          <p:cNvPr id="87" name="Straight Connector 86"/>
          <p:cNvCxnSpPr/>
          <p:nvPr/>
        </p:nvCxnSpPr>
        <p:spPr>
          <a:xfrm>
            <a:off x="10463751" y="2326846"/>
            <a:ext cx="0"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88" name="TextBox 87"/>
          <p:cNvSpPr txBox="1"/>
          <p:nvPr/>
        </p:nvSpPr>
        <p:spPr>
          <a:xfrm>
            <a:off x="7521768" y="2697397"/>
            <a:ext cx="938897" cy="338554"/>
          </a:xfrm>
          <a:prstGeom prst="rect">
            <a:avLst/>
          </a:prstGeom>
          <a:noFill/>
        </p:spPr>
        <p:txBody>
          <a:bodyPr wrap="square" rtlCol="0">
            <a:spAutoFit/>
          </a:bodyPr>
          <a:lstStyle/>
          <a:p>
            <a:r>
              <a:rPr lang="en-US" sz="1600" dirty="0"/>
              <a:t>GCC</a:t>
            </a:r>
          </a:p>
        </p:txBody>
      </p:sp>
      <p:cxnSp>
        <p:nvCxnSpPr>
          <p:cNvPr id="89" name="Straight Connector 88"/>
          <p:cNvCxnSpPr/>
          <p:nvPr/>
        </p:nvCxnSpPr>
        <p:spPr>
          <a:xfrm>
            <a:off x="7943023" y="2331579"/>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0" name="TextBox 89"/>
          <p:cNvSpPr txBox="1"/>
          <p:nvPr/>
        </p:nvSpPr>
        <p:spPr>
          <a:xfrm>
            <a:off x="8699923" y="2697397"/>
            <a:ext cx="931547" cy="338554"/>
          </a:xfrm>
          <a:prstGeom prst="rect">
            <a:avLst/>
          </a:prstGeom>
          <a:noFill/>
        </p:spPr>
        <p:txBody>
          <a:bodyPr wrap="square" rtlCol="0">
            <a:spAutoFit/>
          </a:bodyPr>
          <a:lstStyle/>
          <a:p>
            <a:r>
              <a:rPr lang="en-US" sz="1600" dirty="0" err="1"/>
              <a:t>matlab</a:t>
            </a:r>
            <a:endParaRPr lang="en-US" sz="1600" dirty="0"/>
          </a:p>
        </p:txBody>
      </p:sp>
      <p:cxnSp>
        <p:nvCxnSpPr>
          <p:cNvPr id="91" name="Straight Connector 90"/>
          <p:cNvCxnSpPr/>
          <p:nvPr/>
        </p:nvCxnSpPr>
        <p:spPr>
          <a:xfrm>
            <a:off x="9043225" y="2331579"/>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10077270" y="2961900"/>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a:off x="10077718" y="3310920"/>
            <a:ext cx="139888"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a:off x="7696973" y="3340342"/>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97" name="TextBox 96"/>
          <p:cNvSpPr txBox="1"/>
          <p:nvPr/>
        </p:nvSpPr>
        <p:spPr>
          <a:xfrm>
            <a:off x="6891433" y="3703148"/>
            <a:ext cx="1977721" cy="338554"/>
          </a:xfrm>
          <a:prstGeom prst="rect">
            <a:avLst/>
          </a:prstGeom>
          <a:noFill/>
        </p:spPr>
        <p:txBody>
          <a:bodyPr wrap="square" rtlCol="0">
            <a:spAutoFit/>
          </a:bodyPr>
          <a:lstStyle/>
          <a:p>
            <a:r>
              <a:rPr lang="pl-PL" sz="1600" dirty="0">
                <a:solidFill>
                  <a:srgbClr val="FF0000"/>
                </a:solidFill>
              </a:rPr>
              <a:t>2.7.</a:t>
            </a:r>
            <a:r>
              <a:rPr lang="en-US" sz="1600" dirty="0">
                <a:solidFill>
                  <a:srgbClr val="FF0000"/>
                </a:solidFill>
              </a:rPr>
              <a:t>14</a:t>
            </a:r>
            <a:r>
              <a:rPr lang="pl-PL" sz="1600" dirty="0">
                <a:solidFill>
                  <a:srgbClr val="FF0000"/>
                </a:solidFill>
              </a:rPr>
              <a:t>-foss-201</a:t>
            </a:r>
            <a:r>
              <a:rPr lang="en-US" sz="1600" dirty="0">
                <a:solidFill>
                  <a:srgbClr val="FF0000"/>
                </a:solidFill>
              </a:rPr>
              <a:t>8</a:t>
            </a:r>
            <a:r>
              <a:rPr lang="pl-PL" sz="1600" dirty="0">
                <a:solidFill>
                  <a:srgbClr val="FF0000"/>
                </a:solidFill>
              </a:rPr>
              <a:t>a</a:t>
            </a:r>
            <a:endParaRPr lang="en-US" sz="1600" dirty="0">
              <a:solidFill>
                <a:srgbClr val="FF0000"/>
              </a:solidFill>
            </a:endParaRPr>
          </a:p>
        </p:txBody>
      </p:sp>
      <p:cxnSp>
        <p:nvCxnSpPr>
          <p:cNvPr id="98" name="Straight Connector 97"/>
          <p:cNvCxnSpPr/>
          <p:nvPr/>
        </p:nvCxnSpPr>
        <p:spPr>
          <a:xfrm>
            <a:off x="10205510" y="3324979"/>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9" name="TextBox 98"/>
          <p:cNvSpPr txBox="1"/>
          <p:nvPr/>
        </p:nvSpPr>
        <p:spPr>
          <a:xfrm>
            <a:off x="8869154" y="3672004"/>
            <a:ext cx="1889700" cy="338554"/>
          </a:xfrm>
          <a:prstGeom prst="rect">
            <a:avLst/>
          </a:prstGeom>
          <a:noFill/>
        </p:spPr>
        <p:txBody>
          <a:bodyPr wrap="square" rtlCol="0">
            <a:spAutoFit/>
          </a:bodyPr>
          <a:lstStyle/>
          <a:p>
            <a:r>
              <a:rPr lang="pl-PL" sz="1600" dirty="0"/>
              <a:t>2.7.</a:t>
            </a:r>
            <a:r>
              <a:rPr lang="en-US" sz="1600" dirty="0"/>
              <a:t>14</a:t>
            </a:r>
            <a:r>
              <a:rPr lang="pl-PL" sz="1600" dirty="0"/>
              <a:t>-</a:t>
            </a:r>
            <a:r>
              <a:rPr lang="en-US" sz="1600" dirty="0"/>
              <a:t>intel-</a:t>
            </a:r>
            <a:r>
              <a:rPr lang="pl-PL" sz="1600" dirty="0"/>
              <a:t>201</a:t>
            </a:r>
            <a:r>
              <a:rPr lang="en-US" sz="1600" dirty="0"/>
              <a:t>8</a:t>
            </a:r>
            <a:r>
              <a:rPr lang="pl-PL" sz="1600" dirty="0"/>
              <a:t>a</a:t>
            </a:r>
            <a:endParaRPr lang="en-US" sz="1600" dirty="0"/>
          </a:p>
        </p:txBody>
      </p:sp>
      <p:cxnSp>
        <p:nvCxnSpPr>
          <p:cNvPr id="117" name="Straight Connector 116"/>
          <p:cNvCxnSpPr/>
          <p:nvPr/>
        </p:nvCxnSpPr>
        <p:spPr>
          <a:xfrm>
            <a:off x="9793844" y="1412777"/>
            <a:ext cx="0" cy="33044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a:xfrm>
            <a:off x="8016562" y="3969008"/>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a:xfrm flipV="1">
            <a:off x="7354951" y="4329048"/>
            <a:ext cx="2520728" cy="18069"/>
          </a:xfrm>
          <a:prstGeom prst="line">
            <a:avLst/>
          </a:prstGeom>
        </p:spPr>
        <p:style>
          <a:lnRef idx="1">
            <a:schemeClr val="accent1"/>
          </a:lnRef>
          <a:fillRef idx="0">
            <a:schemeClr val="accent1"/>
          </a:fillRef>
          <a:effectRef idx="0">
            <a:schemeClr val="accent1"/>
          </a:effectRef>
          <a:fontRef idx="minor">
            <a:schemeClr val="tx1"/>
          </a:fontRef>
        </p:style>
      </p:cxnSp>
      <p:sp>
        <p:nvSpPr>
          <p:cNvPr id="120" name="TextBox 119"/>
          <p:cNvSpPr txBox="1"/>
          <p:nvPr/>
        </p:nvSpPr>
        <p:spPr>
          <a:xfrm>
            <a:off x="9793844" y="4725144"/>
            <a:ext cx="411666" cy="338554"/>
          </a:xfrm>
          <a:prstGeom prst="rect">
            <a:avLst/>
          </a:prstGeom>
          <a:noFill/>
        </p:spPr>
        <p:txBody>
          <a:bodyPr wrap="square" rtlCol="0">
            <a:spAutoFit/>
          </a:bodyPr>
          <a:lstStyle/>
          <a:p>
            <a:r>
              <a:rPr lang="en-US" sz="1600" dirty="0"/>
              <a:t>lib</a:t>
            </a:r>
          </a:p>
        </p:txBody>
      </p:sp>
      <p:cxnSp>
        <p:nvCxnSpPr>
          <p:cNvPr id="123" name="Straight Connector 122"/>
          <p:cNvCxnSpPr/>
          <p:nvPr/>
        </p:nvCxnSpPr>
        <p:spPr>
          <a:xfrm>
            <a:off x="9875679" y="4342383"/>
            <a:ext cx="0"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124" name="TextBox 123"/>
          <p:cNvSpPr txBox="1"/>
          <p:nvPr/>
        </p:nvSpPr>
        <p:spPr>
          <a:xfrm>
            <a:off x="7206750" y="4729877"/>
            <a:ext cx="665842" cy="338554"/>
          </a:xfrm>
          <a:prstGeom prst="rect">
            <a:avLst/>
          </a:prstGeom>
          <a:noFill/>
        </p:spPr>
        <p:txBody>
          <a:bodyPr wrap="square" rtlCol="0">
            <a:spAutoFit/>
          </a:bodyPr>
          <a:lstStyle/>
          <a:p>
            <a:r>
              <a:rPr lang="en-US" sz="1600" dirty="0">
                <a:solidFill>
                  <a:srgbClr val="FF0000"/>
                </a:solidFill>
              </a:rPr>
              <a:t>bin</a:t>
            </a:r>
          </a:p>
        </p:txBody>
      </p:sp>
      <p:cxnSp>
        <p:nvCxnSpPr>
          <p:cNvPr id="125" name="Straight Connector 124"/>
          <p:cNvCxnSpPr/>
          <p:nvPr/>
        </p:nvCxnSpPr>
        <p:spPr>
          <a:xfrm>
            <a:off x="7354951" y="4347116"/>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26" name="TextBox 125"/>
          <p:cNvSpPr txBox="1"/>
          <p:nvPr/>
        </p:nvSpPr>
        <p:spPr>
          <a:xfrm>
            <a:off x="8111851" y="4729877"/>
            <a:ext cx="931547" cy="338554"/>
          </a:xfrm>
          <a:prstGeom prst="rect">
            <a:avLst/>
          </a:prstGeom>
          <a:noFill/>
        </p:spPr>
        <p:txBody>
          <a:bodyPr wrap="square" rtlCol="0">
            <a:spAutoFit/>
          </a:bodyPr>
          <a:lstStyle/>
          <a:p>
            <a:r>
              <a:rPr lang="en-US" sz="1600" dirty="0"/>
              <a:t>include</a:t>
            </a:r>
          </a:p>
        </p:txBody>
      </p:sp>
      <p:cxnSp>
        <p:nvCxnSpPr>
          <p:cNvPr id="127" name="Straight Connector 126"/>
          <p:cNvCxnSpPr/>
          <p:nvPr/>
        </p:nvCxnSpPr>
        <p:spPr>
          <a:xfrm>
            <a:off x="8455153" y="4347116"/>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p:cNvCxnSpPr>
            <a:stCxn id="54" idx="3"/>
          </p:cNvCxnSpPr>
          <p:nvPr/>
        </p:nvCxnSpPr>
        <p:spPr>
          <a:xfrm flipH="1">
            <a:off x="5740751" y="4645464"/>
            <a:ext cx="963000" cy="1393895"/>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p:nvCxnSpPr>
        <p:spPr>
          <a:xfrm>
            <a:off x="6125156"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29" name="TextBox 128"/>
          <p:cNvSpPr txBox="1"/>
          <p:nvPr/>
        </p:nvSpPr>
        <p:spPr>
          <a:xfrm>
            <a:off x="5837572" y="2411596"/>
            <a:ext cx="834492" cy="338554"/>
          </a:xfrm>
          <a:prstGeom prst="rect">
            <a:avLst/>
          </a:prstGeom>
          <a:noFill/>
        </p:spPr>
        <p:txBody>
          <a:bodyPr wrap="square" rtlCol="0">
            <a:spAutoFit/>
          </a:bodyPr>
          <a:lstStyle/>
          <a:p>
            <a:r>
              <a:rPr lang="pl-PL" sz="1600" dirty="0"/>
              <a:t>/</a:t>
            </a:r>
            <a:r>
              <a:rPr lang="en-US" sz="1600" dirty="0"/>
              <a:t>opt</a:t>
            </a:r>
          </a:p>
        </p:txBody>
      </p:sp>
      <p:cxnSp>
        <p:nvCxnSpPr>
          <p:cNvPr id="130" name="Straight Connector 129"/>
          <p:cNvCxnSpPr/>
          <p:nvPr/>
        </p:nvCxnSpPr>
        <p:spPr>
          <a:xfrm>
            <a:off x="7463704" y="4989330"/>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p:cNvCxnSpPr/>
          <p:nvPr/>
        </p:nvCxnSpPr>
        <p:spPr>
          <a:xfrm flipV="1">
            <a:off x="6612228" y="5349370"/>
            <a:ext cx="2520728" cy="18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p:nvCxnSpPr>
        <p:spPr>
          <a:xfrm>
            <a:off x="9132956" y="5362705"/>
            <a:ext cx="0"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a:xfrm>
            <a:off x="6612228" y="5367438"/>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a:xfrm>
            <a:off x="7712430" y="5367438"/>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35" name="TextBox 134"/>
          <p:cNvSpPr txBox="1"/>
          <p:nvPr/>
        </p:nvSpPr>
        <p:spPr>
          <a:xfrm>
            <a:off x="8977781" y="5633772"/>
            <a:ext cx="653688" cy="338554"/>
          </a:xfrm>
          <a:prstGeom prst="rect">
            <a:avLst/>
          </a:prstGeom>
          <a:noFill/>
        </p:spPr>
        <p:txBody>
          <a:bodyPr wrap="square" rtlCol="0">
            <a:spAutoFit/>
          </a:bodyPr>
          <a:lstStyle/>
          <a:p>
            <a:r>
              <a:rPr lang="en-US" sz="1600" dirty="0"/>
              <a:t>pip</a:t>
            </a:r>
          </a:p>
        </p:txBody>
      </p:sp>
      <p:sp>
        <p:nvSpPr>
          <p:cNvPr id="136" name="TextBox 135"/>
          <p:cNvSpPr txBox="1"/>
          <p:nvPr/>
        </p:nvSpPr>
        <p:spPr>
          <a:xfrm>
            <a:off x="6390687" y="5638505"/>
            <a:ext cx="905100" cy="338554"/>
          </a:xfrm>
          <a:prstGeom prst="rect">
            <a:avLst/>
          </a:prstGeom>
          <a:noFill/>
        </p:spPr>
        <p:txBody>
          <a:bodyPr wrap="square" rtlCol="0">
            <a:spAutoFit/>
          </a:bodyPr>
          <a:lstStyle/>
          <a:p>
            <a:r>
              <a:rPr lang="en-US" sz="1600" dirty="0" err="1"/>
              <a:t>cython</a:t>
            </a:r>
            <a:endParaRPr lang="en-US" sz="1600" dirty="0"/>
          </a:p>
        </p:txBody>
      </p:sp>
      <p:sp>
        <p:nvSpPr>
          <p:cNvPr id="137" name="TextBox 136"/>
          <p:cNvSpPr txBox="1"/>
          <p:nvPr/>
        </p:nvSpPr>
        <p:spPr>
          <a:xfrm>
            <a:off x="7295788" y="5638505"/>
            <a:ext cx="931547" cy="338554"/>
          </a:xfrm>
          <a:prstGeom prst="rect">
            <a:avLst/>
          </a:prstGeom>
          <a:noFill/>
        </p:spPr>
        <p:txBody>
          <a:bodyPr wrap="square" rtlCol="0">
            <a:spAutoFit/>
          </a:bodyPr>
          <a:lstStyle/>
          <a:p>
            <a:r>
              <a:rPr lang="en-US" sz="1600" dirty="0">
                <a:solidFill>
                  <a:srgbClr val="FF0000"/>
                </a:solidFill>
              </a:rPr>
              <a:t>python</a:t>
            </a:r>
          </a:p>
        </p:txBody>
      </p:sp>
      <p:cxnSp>
        <p:nvCxnSpPr>
          <p:cNvPr id="138" name="Straight Connector 137"/>
          <p:cNvCxnSpPr/>
          <p:nvPr/>
        </p:nvCxnSpPr>
        <p:spPr>
          <a:xfrm>
            <a:off x="5430680" y="3068960"/>
            <a:ext cx="593761"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p:cNvCxnSpPr/>
          <p:nvPr/>
        </p:nvCxnSpPr>
        <p:spPr>
          <a:xfrm>
            <a:off x="5103200" y="4107101"/>
            <a:ext cx="851002"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p:cNvCxnSpPr/>
          <p:nvPr/>
        </p:nvCxnSpPr>
        <p:spPr>
          <a:xfrm flipV="1">
            <a:off x="3130008" y="5102592"/>
            <a:ext cx="1943768" cy="12167"/>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p:cNvCxnSpPr/>
          <p:nvPr/>
        </p:nvCxnSpPr>
        <p:spPr>
          <a:xfrm flipV="1">
            <a:off x="6663216" y="1412776"/>
            <a:ext cx="3130629" cy="1298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p:cNvCxnSpPr/>
          <p:nvPr/>
        </p:nvCxnSpPr>
        <p:spPr>
          <a:xfrm>
            <a:off x="9804239" y="2348880"/>
            <a:ext cx="659512"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p:cNvCxnSpPr/>
          <p:nvPr/>
        </p:nvCxnSpPr>
        <p:spPr>
          <a:xfrm flipV="1">
            <a:off x="7697422" y="3328988"/>
            <a:ext cx="2380297" cy="1472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p:cNvCxnSpPr/>
          <p:nvPr/>
        </p:nvCxnSpPr>
        <p:spPr>
          <a:xfrm>
            <a:off x="7349262" y="4355786"/>
            <a:ext cx="66730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p:cNvCxnSpPr/>
          <p:nvPr/>
        </p:nvCxnSpPr>
        <p:spPr>
          <a:xfrm>
            <a:off x="7463704" y="5367316"/>
            <a:ext cx="249174" cy="122"/>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p:cNvCxnSpPr/>
          <p:nvPr/>
        </p:nvCxnSpPr>
        <p:spPr>
          <a:xfrm flipV="1">
            <a:off x="5430679" y="2076001"/>
            <a:ext cx="156830" cy="102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p:cNvCxnSpPr/>
          <p:nvPr/>
        </p:nvCxnSpPr>
        <p:spPr>
          <a:xfrm>
            <a:off x="5951984" y="4094811"/>
            <a:ext cx="301126"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p:nvCxnSpPr>
        <p:spPr>
          <a:xfrm>
            <a:off x="5587509" y="2080024"/>
            <a:ext cx="53507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911527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pl-PL" altLang="en-US" dirty="0"/>
              <a:t>Directory </a:t>
            </a:r>
            <a:r>
              <a:rPr lang="pl-PL" altLang="en-US" dirty="0" err="1"/>
              <a:t>structure</a:t>
            </a:r>
            <a:endParaRPr lang="en-US" altLang="en-US" dirty="0"/>
          </a:p>
        </p:txBody>
      </p:sp>
      <p:sp>
        <p:nvSpPr>
          <p:cNvPr id="3" name="TextBox 2"/>
          <p:cNvSpPr txBox="1"/>
          <p:nvPr/>
        </p:nvSpPr>
        <p:spPr>
          <a:xfrm>
            <a:off x="5447928" y="1340768"/>
            <a:ext cx="864096" cy="369332"/>
          </a:xfrm>
          <a:prstGeom prst="rect">
            <a:avLst/>
          </a:prstGeom>
          <a:noFill/>
        </p:spPr>
        <p:txBody>
          <a:bodyPr wrap="square" rtlCol="0">
            <a:spAutoFit/>
          </a:bodyPr>
          <a:lstStyle/>
          <a:p>
            <a:r>
              <a:rPr lang="pl-PL" dirty="0"/>
              <a:t>/</a:t>
            </a:r>
            <a:endParaRPr lang="en-US" dirty="0"/>
          </a:p>
        </p:txBody>
      </p:sp>
      <p:cxnSp>
        <p:nvCxnSpPr>
          <p:cNvPr id="6" name="Straight Connector 5"/>
          <p:cNvCxnSpPr/>
          <p:nvPr/>
        </p:nvCxnSpPr>
        <p:spPr>
          <a:xfrm>
            <a:off x="5587509" y="1710100"/>
            <a:ext cx="0" cy="35074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2351584" y="2060848"/>
            <a:ext cx="3096344" cy="15152"/>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2351584"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064000" y="2411596"/>
            <a:ext cx="727569" cy="338554"/>
          </a:xfrm>
          <a:prstGeom prst="rect">
            <a:avLst/>
          </a:prstGeom>
          <a:noFill/>
        </p:spPr>
        <p:txBody>
          <a:bodyPr wrap="square" rtlCol="0">
            <a:spAutoFit/>
          </a:bodyPr>
          <a:lstStyle/>
          <a:p>
            <a:r>
              <a:rPr lang="pl-PL" sz="1600" dirty="0"/>
              <a:t>/</a:t>
            </a:r>
            <a:r>
              <a:rPr lang="pl-PL" sz="1600" dirty="0" err="1"/>
              <a:t>boot</a:t>
            </a:r>
            <a:endParaRPr lang="en-US" sz="1600" dirty="0"/>
          </a:p>
        </p:txBody>
      </p:sp>
      <p:cxnSp>
        <p:nvCxnSpPr>
          <p:cNvPr id="14" name="Straight Connector 13"/>
          <p:cNvCxnSpPr/>
          <p:nvPr/>
        </p:nvCxnSpPr>
        <p:spPr>
          <a:xfrm>
            <a:off x="2927200"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2639616" y="2411596"/>
            <a:ext cx="647624" cy="338554"/>
          </a:xfrm>
          <a:prstGeom prst="rect">
            <a:avLst/>
          </a:prstGeom>
          <a:noFill/>
        </p:spPr>
        <p:txBody>
          <a:bodyPr wrap="square" rtlCol="0">
            <a:spAutoFit/>
          </a:bodyPr>
          <a:lstStyle/>
          <a:p>
            <a:r>
              <a:rPr lang="pl-PL" sz="1600" dirty="0"/>
              <a:t>/</a:t>
            </a:r>
            <a:r>
              <a:rPr lang="pl-PL" sz="1600" dirty="0" err="1"/>
              <a:t>dev</a:t>
            </a:r>
            <a:endParaRPr lang="en-US" sz="1600" dirty="0"/>
          </a:p>
        </p:txBody>
      </p:sp>
      <p:cxnSp>
        <p:nvCxnSpPr>
          <p:cNvPr id="16" name="Straight Connector 15"/>
          <p:cNvCxnSpPr/>
          <p:nvPr/>
        </p:nvCxnSpPr>
        <p:spPr>
          <a:xfrm>
            <a:off x="3431257"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3143673" y="2411596"/>
            <a:ext cx="753043" cy="338554"/>
          </a:xfrm>
          <a:prstGeom prst="rect">
            <a:avLst/>
          </a:prstGeom>
          <a:noFill/>
        </p:spPr>
        <p:txBody>
          <a:bodyPr wrap="square" rtlCol="0">
            <a:spAutoFit/>
          </a:bodyPr>
          <a:lstStyle/>
          <a:p>
            <a:r>
              <a:rPr lang="pl-PL" sz="1600" dirty="0"/>
              <a:t>/proc</a:t>
            </a:r>
            <a:endParaRPr lang="en-US" sz="1600" dirty="0"/>
          </a:p>
        </p:txBody>
      </p:sp>
      <p:cxnSp>
        <p:nvCxnSpPr>
          <p:cNvPr id="18" name="Straight Connector 17"/>
          <p:cNvCxnSpPr/>
          <p:nvPr/>
        </p:nvCxnSpPr>
        <p:spPr>
          <a:xfrm>
            <a:off x="4463978"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719737" y="2411596"/>
            <a:ext cx="1680345" cy="338554"/>
          </a:xfrm>
          <a:prstGeom prst="rect">
            <a:avLst/>
          </a:prstGeom>
          <a:noFill/>
        </p:spPr>
        <p:txBody>
          <a:bodyPr wrap="square" rtlCol="0">
            <a:spAutoFit/>
          </a:bodyPr>
          <a:lstStyle/>
          <a:p>
            <a:r>
              <a:rPr lang="pl-PL" sz="1600" dirty="0"/>
              <a:t>/</a:t>
            </a:r>
            <a:r>
              <a:rPr lang="pl-PL" sz="1600" dirty="0" err="1"/>
              <a:t>local_scratch</a:t>
            </a:r>
            <a:endParaRPr lang="en-US" sz="1600" dirty="0"/>
          </a:p>
        </p:txBody>
      </p:sp>
      <p:cxnSp>
        <p:nvCxnSpPr>
          <p:cNvPr id="20" name="Straight Connector 19"/>
          <p:cNvCxnSpPr/>
          <p:nvPr/>
        </p:nvCxnSpPr>
        <p:spPr>
          <a:xfrm>
            <a:off x="5447480" y="2060848"/>
            <a:ext cx="0" cy="35074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5159896" y="2411596"/>
            <a:ext cx="834492" cy="338554"/>
          </a:xfrm>
          <a:prstGeom prst="rect">
            <a:avLst/>
          </a:prstGeom>
          <a:noFill/>
        </p:spPr>
        <p:txBody>
          <a:bodyPr wrap="square" rtlCol="0">
            <a:spAutoFit/>
          </a:bodyPr>
          <a:lstStyle/>
          <a:p>
            <a:r>
              <a:rPr lang="pl-PL" sz="1600" dirty="0">
                <a:solidFill>
                  <a:srgbClr val="FF0000"/>
                </a:solidFill>
              </a:rPr>
              <a:t>/</a:t>
            </a:r>
            <a:r>
              <a:rPr lang="pl-PL" sz="1600" dirty="0" err="1">
                <a:solidFill>
                  <a:srgbClr val="FF0000"/>
                </a:solidFill>
              </a:rPr>
              <a:t>apps</a:t>
            </a:r>
            <a:endParaRPr lang="en-US" sz="1600" dirty="0">
              <a:solidFill>
                <a:srgbClr val="FF0000"/>
              </a:solidFill>
            </a:endParaRPr>
          </a:p>
        </p:txBody>
      </p:sp>
      <p:cxnSp>
        <p:nvCxnSpPr>
          <p:cNvPr id="22" name="Straight Connector 21"/>
          <p:cNvCxnSpPr/>
          <p:nvPr/>
        </p:nvCxnSpPr>
        <p:spPr>
          <a:xfrm>
            <a:off x="5447480" y="2703142"/>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5067134" y="3429000"/>
            <a:ext cx="884850" cy="338554"/>
          </a:xfrm>
          <a:prstGeom prst="rect">
            <a:avLst/>
          </a:prstGeom>
          <a:noFill/>
        </p:spPr>
        <p:txBody>
          <a:bodyPr wrap="square" rtlCol="0">
            <a:spAutoFit/>
          </a:bodyPr>
          <a:lstStyle/>
          <a:p>
            <a:r>
              <a:rPr lang="pl-PL" sz="1600" dirty="0" err="1"/>
              <a:t>gent</a:t>
            </a:r>
            <a:endParaRPr lang="en-US" sz="1600" dirty="0"/>
          </a:p>
        </p:txBody>
      </p:sp>
      <p:cxnSp>
        <p:nvCxnSpPr>
          <p:cNvPr id="32" name="Straight Connector 31"/>
          <p:cNvCxnSpPr/>
          <p:nvPr/>
        </p:nvCxnSpPr>
        <p:spPr>
          <a:xfrm flipV="1">
            <a:off x="3503713" y="3063181"/>
            <a:ext cx="1926967" cy="18070"/>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5447480" y="3063182"/>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5680390" y="3442335"/>
            <a:ext cx="884850" cy="338554"/>
          </a:xfrm>
          <a:prstGeom prst="rect">
            <a:avLst/>
          </a:prstGeom>
          <a:noFill/>
        </p:spPr>
        <p:txBody>
          <a:bodyPr wrap="square" rtlCol="0">
            <a:spAutoFit/>
          </a:bodyPr>
          <a:lstStyle/>
          <a:p>
            <a:r>
              <a:rPr lang="pl-PL" sz="1600" dirty="0" err="1">
                <a:solidFill>
                  <a:srgbClr val="FF0000"/>
                </a:solidFill>
              </a:rPr>
              <a:t>leuven</a:t>
            </a:r>
            <a:endParaRPr lang="en-US" sz="1600" dirty="0">
              <a:solidFill>
                <a:srgbClr val="FF0000"/>
              </a:solidFill>
            </a:endParaRPr>
          </a:p>
        </p:txBody>
      </p:sp>
      <p:cxnSp>
        <p:nvCxnSpPr>
          <p:cNvPr id="38" name="Straight Connector 37"/>
          <p:cNvCxnSpPr/>
          <p:nvPr/>
        </p:nvCxnSpPr>
        <p:spPr>
          <a:xfrm>
            <a:off x="6024440" y="3076517"/>
            <a:ext cx="0"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2783633" y="3447068"/>
            <a:ext cx="1237721" cy="338554"/>
          </a:xfrm>
          <a:prstGeom prst="rect">
            <a:avLst/>
          </a:prstGeom>
          <a:noFill/>
        </p:spPr>
        <p:txBody>
          <a:bodyPr wrap="square" rtlCol="0">
            <a:spAutoFit/>
          </a:bodyPr>
          <a:lstStyle/>
          <a:p>
            <a:r>
              <a:rPr lang="pl-PL" sz="1600" dirty="0" err="1"/>
              <a:t>antwerpen</a:t>
            </a:r>
            <a:endParaRPr lang="en-US" sz="1600" dirty="0"/>
          </a:p>
        </p:txBody>
      </p:sp>
      <p:cxnSp>
        <p:nvCxnSpPr>
          <p:cNvPr id="41" name="Straight Connector 40"/>
          <p:cNvCxnSpPr/>
          <p:nvPr/>
        </p:nvCxnSpPr>
        <p:spPr>
          <a:xfrm>
            <a:off x="3503712" y="3081250"/>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4223568" y="3447068"/>
            <a:ext cx="884850" cy="338554"/>
          </a:xfrm>
          <a:prstGeom prst="rect">
            <a:avLst/>
          </a:prstGeom>
          <a:noFill/>
        </p:spPr>
        <p:txBody>
          <a:bodyPr wrap="square" rtlCol="0">
            <a:spAutoFit/>
          </a:bodyPr>
          <a:lstStyle/>
          <a:p>
            <a:r>
              <a:rPr lang="pl-PL" sz="1600" dirty="0" err="1"/>
              <a:t>brussel</a:t>
            </a:r>
            <a:endParaRPr lang="en-US" sz="1600" dirty="0"/>
          </a:p>
        </p:txBody>
      </p:sp>
      <p:cxnSp>
        <p:nvCxnSpPr>
          <p:cNvPr id="44" name="Straight Connector 43"/>
          <p:cNvCxnSpPr/>
          <p:nvPr/>
        </p:nvCxnSpPr>
        <p:spPr>
          <a:xfrm>
            <a:off x="4603914" y="3081250"/>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5953754" y="3728992"/>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4009986" y="4107101"/>
            <a:ext cx="109321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6243806" y="4089032"/>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5109499" y="4107101"/>
            <a:ext cx="0"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4009986" y="4107100"/>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5650289" y="4476186"/>
            <a:ext cx="1053463" cy="338554"/>
          </a:xfrm>
          <a:prstGeom prst="rect">
            <a:avLst/>
          </a:prstGeom>
          <a:noFill/>
        </p:spPr>
        <p:txBody>
          <a:bodyPr wrap="square" rtlCol="0">
            <a:spAutoFit/>
          </a:bodyPr>
          <a:lstStyle/>
          <a:p>
            <a:r>
              <a:rPr lang="en-US" sz="1600" dirty="0"/>
              <a:t>training</a:t>
            </a:r>
          </a:p>
        </p:txBody>
      </p:sp>
      <p:sp>
        <p:nvSpPr>
          <p:cNvPr id="58" name="TextBox 57"/>
          <p:cNvSpPr txBox="1"/>
          <p:nvPr/>
        </p:nvSpPr>
        <p:spPr>
          <a:xfrm>
            <a:off x="4665994" y="4438935"/>
            <a:ext cx="1053463" cy="338554"/>
          </a:xfrm>
          <a:prstGeom prst="rect">
            <a:avLst/>
          </a:prstGeom>
          <a:noFill/>
        </p:spPr>
        <p:txBody>
          <a:bodyPr wrap="square" rtlCol="0">
            <a:spAutoFit/>
          </a:bodyPr>
          <a:lstStyle/>
          <a:p>
            <a:r>
              <a:rPr lang="en-US" sz="1600" dirty="0" err="1">
                <a:solidFill>
                  <a:srgbClr val="FF0000"/>
                </a:solidFill>
              </a:rPr>
              <a:t>skylake</a:t>
            </a:r>
            <a:endParaRPr lang="en-US" sz="1600" dirty="0">
              <a:solidFill>
                <a:srgbClr val="FF0000"/>
              </a:solidFill>
            </a:endParaRPr>
          </a:p>
        </p:txBody>
      </p:sp>
      <p:sp>
        <p:nvSpPr>
          <p:cNvPr id="59" name="TextBox 58"/>
          <p:cNvSpPr txBox="1"/>
          <p:nvPr/>
        </p:nvSpPr>
        <p:spPr>
          <a:xfrm>
            <a:off x="3549435" y="4438935"/>
            <a:ext cx="1053463" cy="338554"/>
          </a:xfrm>
          <a:prstGeom prst="rect">
            <a:avLst/>
          </a:prstGeom>
          <a:noFill/>
        </p:spPr>
        <p:txBody>
          <a:bodyPr wrap="square" rtlCol="0">
            <a:spAutoFit/>
          </a:bodyPr>
          <a:lstStyle/>
          <a:p>
            <a:r>
              <a:rPr lang="en-US" sz="1600" dirty="0" err="1"/>
              <a:t>icts</a:t>
            </a:r>
            <a:endParaRPr lang="en-US" sz="1600" dirty="0"/>
          </a:p>
        </p:txBody>
      </p:sp>
      <p:cxnSp>
        <p:nvCxnSpPr>
          <p:cNvPr id="60" name="Straight Connector 59"/>
          <p:cNvCxnSpPr/>
          <p:nvPr/>
        </p:nvCxnSpPr>
        <p:spPr>
          <a:xfrm>
            <a:off x="5073328" y="4724483"/>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a:off x="5073776" y="5084523"/>
            <a:ext cx="576512"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5650288" y="5085185"/>
            <a:ext cx="0"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3129560" y="5102591"/>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4229762" y="5102591"/>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67" name="TextBox 66"/>
          <p:cNvSpPr txBox="1"/>
          <p:nvPr/>
        </p:nvSpPr>
        <p:spPr>
          <a:xfrm>
            <a:off x="2783632" y="5416752"/>
            <a:ext cx="884850" cy="338554"/>
          </a:xfrm>
          <a:prstGeom prst="rect">
            <a:avLst/>
          </a:prstGeom>
          <a:noFill/>
        </p:spPr>
        <p:txBody>
          <a:bodyPr wrap="square" rtlCol="0">
            <a:spAutoFit/>
          </a:bodyPr>
          <a:lstStyle/>
          <a:p>
            <a:r>
              <a:rPr lang="pl-PL" sz="1600" dirty="0">
                <a:solidFill>
                  <a:srgbClr val="FF0000"/>
                </a:solidFill>
              </a:rPr>
              <a:t>201</a:t>
            </a:r>
            <a:r>
              <a:rPr lang="en-US" sz="1600" dirty="0">
                <a:solidFill>
                  <a:srgbClr val="FF0000"/>
                </a:solidFill>
              </a:rPr>
              <a:t>8</a:t>
            </a:r>
            <a:r>
              <a:rPr lang="pl-PL" sz="1600" dirty="0">
                <a:solidFill>
                  <a:srgbClr val="FF0000"/>
                </a:solidFill>
              </a:rPr>
              <a:t>a</a:t>
            </a:r>
            <a:endParaRPr lang="en-US" sz="1600" dirty="0">
              <a:solidFill>
                <a:srgbClr val="FF0000"/>
              </a:solidFill>
            </a:endParaRPr>
          </a:p>
        </p:txBody>
      </p:sp>
      <p:sp>
        <p:nvSpPr>
          <p:cNvPr id="68" name="TextBox 67"/>
          <p:cNvSpPr txBox="1"/>
          <p:nvPr/>
        </p:nvSpPr>
        <p:spPr>
          <a:xfrm>
            <a:off x="3787785" y="5406001"/>
            <a:ext cx="884850" cy="338554"/>
          </a:xfrm>
          <a:prstGeom prst="rect">
            <a:avLst/>
          </a:prstGeom>
          <a:noFill/>
        </p:spPr>
        <p:txBody>
          <a:bodyPr wrap="square" rtlCol="0">
            <a:spAutoFit/>
          </a:bodyPr>
          <a:lstStyle/>
          <a:p>
            <a:r>
              <a:rPr lang="pl-PL" sz="1600" dirty="0"/>
              <a:t>201</a:t>
            </a:r>
            <a:r>
              <a:rPr lang="en-US" sz="1600" dirty="0"/>
              <a:t>7b</a:t>
            </a:r>
          </a:p>
        </p:txBody>
      </p:sp>
      <p:sp>
        <p:nvSpPr>
          <p:cNvPr id="69" name="TextBox 68"/>
          <p:cNvSpPr txBox="1"/>
          <p:nvPr/>
        </p:nvSpPr>
        <p:spPr>
          <a:xfrm>
            <a:off x="5292169" y="5406001"/>
            <a:ext cx="884850" cy="338554"/>
          </a:xfrm>
          <a:prstGeom prst="rect">
            <a:avLst/>
          </a:prstGeom>
          <a:noFill/>
        </p:spPr>
        <p:txBody>
          <a:bodyPr wrap="square" rtlCol="0">
            <a:spAutoFit/>
          </a:bodyPr>
          <a:lstStyle/>
          <a:p>
            <a:r>
              <a:rPr lang="pl-PL" sz="1600" dirty="0"/>
              <a:t>2016a</a:t>
            </a:r>
            <a:endParaRPr lang="en-US" sz="1600" dirty="0"/>
          </a:p>
        </p:txBody>
      </p:sp>
      <p:sp>
        <p:nvSpPr>
          <p:cNvPr id="70" name="TextBox 69"/>
          <p:cNvSpPr txBox="1"/>
          <p:nvPr/>
        </p:nvSpPr>
        <p:spPr>
          <a:xfrm>
            <a:off x="1717980" y="4797229"/>
            <a:ext cx="884850" cy="338554"/>
          </a:xfrm>
          <a:prstGeom prst="rect">
            <a:avLst/>
          </a:prstGeom>
          <a:noFill/>
        </p:spPr>
        <p:txBody>
          <a:bodyPr wrap="square" rtlCol="0">
            <a:spAutoFit/>
          </a:bodyPr>
          <a:lstStyle/>
          <a:p>
            <a:r>
              <a:rPr lang="pl-PL" sz="1600" dirty="0"/>
              <a:t>……..</a:t>
            </a:r>
            <a:endParaRPr lang="en-US" sz="1600" dirty="0"/>
          </a:p>
        </p:txBody>
      </p:sp>
      <p:sp>
        <p:nvSpPr>
          <p:cNvPr id="81" name="TextBox 80"/>
          <p:cNvSpPr txBox="1"/>
          <p:nvPr/>
        </p:nvSpPr>
        <p:spPr>
          <a:xfrm>
            <a:off x="2255819" y="3933720"/>
            <a:ext cx="884850" cy="338554"/>
          </a:xfrm>
          <a:prstGeom prst="rect">
            <a:avLst/>
          </a:prstGeom>
          <a:noFill/>
        </p:spPr>
        <p:txBody>
          <a:bodyPr wrap="square" rtlCol="0">
            <a:spAutoFit/>
          </a:bodyPr>
          <a:lstStyle/>
          <a:p>
            <a:r>
              <a:rPr lang="pl-PL" sz="1600" dirty="0"/>
              <a:t>……..</a:t>
            </a:r>
            <a:endParaRPr lang="en-US" sz="1600" dirty="0"/>
          </a:p>
        </p:txBody>
      </p:sp>
      <p:sp>
        <p:nvSpPr>
          <p:cNvPr id="82" name="TextBox 81"/>
          <p:cNvSpPr txBox="1"/>
          <p:nvPr/>
        </p:nvSpPr>
        <p:spPr>
          <a:xfrm>
            <a:off x="2197191" y="4360434"/>
            <a:ext cx="884850" cy="338554"/>
          </a:xfrm>
          <a:prstGeom prst="rect">
            <a:avLst/>
          </a:prstGeom>
          <a:noFill/>
        </p:spPr>
        <p:txBody>
          <a:bodyPr wrap="square" rtlCol="0">
            <a:spAutoFit/>
          </a:bodyPr>
          <a:lstStyle/>
          <a:p>
            <a:r>
              <a:rPr lang="pl-PL" sz="1600" dirty="0"/>
              <a:t>……..</a:t>
            </a:r>
            <a:endParaRPr lang="en-US" sz="1600" dirty="0"/>
          </a:p>
        </p:txBody>
      </p:sp>
      <p:sp>
        <p:nvSpPr>
          <p:cNvPr id="101" name="TextBox 100"/>
          <p:cNvSpPr txBox="1"/>
          <p:nvPr/>
        </p:nvSpPr>
        <p:spPr>
          <a:xfrm>
            <a:off x="5933040" y="158969"/>
            <a:ext cx="2614819" cy="307777"/>
          </a:xfrm>
          <a:prstGeom prst="rect">
            <a:avLst/>
          </a:prstGeom>
          <a:noFill/>
          <a:ln w="19050">
            <a:solidFill>
              <a:srgbClr val="FF0000"/>
            </a:solidFill>
          </a:ln>
        </p:spPr>
        <p:txBody>
          <a:bodyPr wrap="square" rtlCol="0">
            <a:spAutoFit/>
          </a:bodyPr>
          <a:lstStyle/>
          <a:p>
            <a:r>
              <a:rPr lang="pl-PL" sz="1400" dirty="0" err="1">
                <a:solidFill>
                  <a:schemeClr val="accent1"/>
                </a:solidFill>
              </a:rPr>
              <a:t>Location</a:t>
            </a:r>
            <a:r>
              <a:rPr lang="pl-PL" sz="1400" dirty="0">
                <a:solidFill>
                  <a:schemeClr val="accent1"/>
                </a:solidFill>
              </a:rPr>
              <a:t> of </a:t>
            </a:r>
            <a:r>
              <a:rPr lang="pl-PL" sz="1400" dirty="0" err="1">
                <a:solidFill>
                  <a:schemeClr val="accent1"/>
                </a:solidFill>
              </a:rPr>
              <a:t>installed</a:t>
            </a:r>
            <a:r>
              <a:rPr lang="pl-PL" sz="1400" dirty="0">
                <a:solidFill>
                  <a:schemeClr val="accent1"/>
                </a:solidFill>
              </a:rPr>
              <a:t> </a:t>
            </a:r>
            <a:r>
              <a:rPr lang="pl-PL" sz="1400" dirty="0" err="1">
                <a:solidFill>
                  <a:schemeClr val="accent1"/>
                </a:solidFill>
              </a:rPr>
              <a:t>modules</a:t>
            </a:r>
            <a:endParaRPr lang="en-US" sz="1400" dirty="0">
              <a:solidFill>
                <a:schemeClr val="accent1"/>
              </a:solidFill>
            </a:endParaRPr>
          </a:p>
        </p:txBody>
      </p:sp>
      <p:cxnSp>
        <p:nvCxnSpPr>
          <p:cNvPr id="102" name="Straight Arrow Connector 101"/>
          <p:cNvCxnSpPr/>
          <p:nvPr/>
        </p:nvCxnSpPr>
        <p:spPr>
          <a:xfrm flipH="1">
            <a:off x="5587511" y="474155"/>
            <a:ext cx="605319" cy="207887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1" name="TextBox 120"/>
          <p:cNvSpPr txBox="1"/>
          <p:nvPr/>
        </p:nvSpPr>
        <p:spPr>
          <a:xfrm>
            <a:off x="3719736" y="6433592"/>
            <a:ext cx="4980186" cy="307777"/>
          </a:xfrm>
          <a:prstGeom prst="rect">
            <a:avLst/>
          </a:prstGeom>
          <a:noFill/>
          <a:ln w="19050">
            <a:solidFill>
              <a:srgbClr val="FF0000"/>
            </a:solidFill>
          </a:ln>
        </p:spPr>
        <p:txBody>
          <a:bodyPr wrap="square" rtlCol="0">
            <a:spAutoFit/>
          </a:bodyPr>
          <a:lstStyle/>
          <a:p>
            <a:pPr algn="ctr"/>
            <a:r>
              <a:rPr lang="en-US" sz="1400" dirty="0">
                <a:solidFill>
                  <a:schemeClr val="bg1"/>
                </a:solidFill>
              </a:rPr>
              <a:t>Location of python (from module Python/2.7.14-foss-2018a)</a:t>
            </a:r>
          </a:p>
        </p:txBody>
      </p:sp>
      <p:cxnSp>
        <p:nvCxnSpPr>
          <p:cNvPr id="122" name="Straight Arrow Connector 121"/>
          <p:cNvCxnSpPr/>
          <p:nvPr/>
        </p:nvCxnSpPr>
        <p:spPr>
          <a:xfrm flipV="1">
            <a:off x="6612677" y="5866231"/>
            <a:ext cx="1061461" cy="56736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a:off x="3133760" y="5673496"/>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a:xfrm flipV="1">
            <a:off x="3143225" y="6026684"/>
            <a:ext cx="2597527" cy="12674"/>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a:endCxn id="54" idx="3"/>
          </p:cNvCxnSpPr>
          <p:nvPr/>
        </p:nvCxnSpPr>
        <p:spPr>
          <a:xfrm>
            <a:off x="6672065" y="1439243"/>
            <a:ext cx="31687" cy="3206221"/>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72" name="TextBox 71"/>
          <p:cNvSpPr txBox="1"/>
          <p:nvPr/>
        </p:nvSpPr>
        <p:spPr>
          <a:xfrm>
            <a:off x="9234830" y="1686924"/>
            <a:ext cx="1135078" cy="338554"/>
          </a:xfrm>
          <a:prstGeom prst="rect">
            <a:avLst/>
          </a:prstGeom>
          <a:noFill/>
        </p:spPr>
        <p:txBody>
          <a:bodyPr wrap="square" rtlCol="0">
            <a:spAutoFit/>
          </a:bodyPr>
          <a:lstStyle/>
          <a:p>
            <a:r>
              <a:rPr lang="en-US" sz="1600" dirty="0">
                <a:solidFill>
                  <a:srgbClr val="FF0000"/>
                </a:solidFill>
              </a:rPr>
              <a:t>software</a:t>
            </a:r>
          </a:p>
        </p:txBody>
      </p:sp>
      <p:sp>
        <p:nvSpPr>
          <p:cNvPr id="77" name="TextBox 76"/>
          <p:cNvSpPr txBox="1"/>
          <p:nvPr/>
        </p:nvSpPr>
        <p:spPr>
          <a:xfrm>
            <a:off x="6856046" y="1758932"/>
            <a:ext cx="1237721" cy="338554"/>
          </a:xfrm>
          <a:prstGeom prst="rect">
            <a:avLst/>
          </a:prstGeom>
          <a:noFill/>
        </p:spPr>
        <p:txBody>
          <a:bodyPr wrap="square" rtlCol="0">
            <a:spAutoFit/>
          </a:bodyPr>
          <a:lstStyle/>
          <a:p>
            <a:r>
              <a:rPr lang="en-US" sz="1600" dirty="0"/>
              <a:t>modules</a:t>
            </a:r>
          </a:p>
        </p:txBody>
      </p:sp>
      <p:cxnSp>
        <p:nvCxnSpPr>
          <p:cNvPr id="78" name="Straight Connector 77"/>
          <p:cNvCxnSpPr/>
          <p:nvPr/>
        </p:nvCxnSpPr>
        <p:spPr>
          <a:xfrm>
            <a:off x="7206750" y="1439243"/>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79" name="TextBox 78"/>
          <p:cNvSpPr txBox="1"/>
          <p:nvPr/>
        </p:nvSpPr>
        <p:spPr>
          <a:xfrm>
            <a:off x="8058015" y="1737446"/>
            <a:ext cx="884850" cy="338554"/>
          </a:xfrm>
          <a:prstGeom prst="rect">
            <a:avLst/>
          </a:prstGeom>
          <a:noFill/>
        </p:spPr>
        <p:txBody>
          <a:bodyPr wrap="square" rtlCol="0">
            <a:spAutoFit/>
          </a:bodyPr>
          <a:lstStyle/>
          <a:p>
            <a:r>
              <a:rPr lang="en-US" sz="1600" dirty="0"/>
              <a:t>logs</a:t>
            </a:r>
          </a:p>
        </p:txBody>
      </p:sp>
      <p:cxnSp>
        <p:nvCxnSpPr>
          <p:cNvPr id="80" name="Straight Connector 79"/>
          <p:cNvCxnSpPr/>
          <p:nvPr/>
        </p:nvCxnSpPr>
        <p:spPr>
          <a:xfrm>
            <a:off x="8417182" y="1412777"/>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9802369" y="1953470"/>
            <a:ext cx="1870" cy="39541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flipV="1">
            <a:off x="7943023" y="2331579"/>
            <a:ext cx="1861216" cy="3"/>
          </a:xfrm>
          <a:prstGeom prst="line">
            <a:avLst/>
          </a:prstGeom>
        </p:spPr>
        <p:style>
          <a:lnRef idx="1">
            <a:schemeClr val="accent1"/>
          </a:lnRef>
          <a:fillRef idx="0">
            <a:schemeClr val="accent1"/>
          </a:fillRef>
          <a:effectRef idx="0">
            <a:schemeClr val="accent1"/>
          </a:effectRef>
          <a:fontRef idx="minor">
            <a:schemeClr val="tx1"/>
          </a:fontRef>
        </p:style>
      </p:cxnSp>
      <p:sp>
        <p:nvSpPr>
          <p:cNvPr id="86" name="TextBox 85"/>
          <p:cNvSpPr txBox="1"/>
          <p:nvPr/>
        </p:nvSpPr>
        <p:spPr>
          <a:xfrm>
            <a:off x="9870728" y="2692664"/>
            <a:ext cx="1133824" cy="338554"/>
          </a:xfrm>
          <a:prstGeom prst="rect">
            <a:avLst/>
          </a:prstGeom>
          <a:noFill/>
        </p:spPr>
        <p:txBody>
          <a:bodyPr wrap="square" rtlCol="0">
            <a:spAutoFit/>
          </a:bodyPr>
          <a:lstStyle/>
          <a:p>
            <a:r>
              <a:rPr lang="en-US" sz="1600" dirty="0">
                <a:solidFill>
                  <a:srgbClr val="FF0000"/>
                </a:solidFill>
              </a:rPr>
              <a:t>Python</a:t>
            </a:r>
          </a:p>
        </p:txBody>
      </p:sp>
      <p:cxnSp>
        <p:nvCxnSpPr>
          <p:cNvPr id="87" name="Straight Connector 86"/>
          <p:cNvCxnSpPr/>
          <p:nvPr/>
        </p:nvCxnSpPr>
        <p:spPr>
          <a:xfrm>
            <a:off x="10463751" y="2326846"/>
            <a:ext cx="0"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88" name="TextBox 87"/>
          <p:cNvSpPr txBox="1"/>
          <p:nvPr/>
        </p:nvSpPr>
        <p:spPr>
          <a:xfrm>
            <a:off x="7521768" y="2697397"/>
            <a:ext cx="938897" cy="338554"/>
          </a:xfrm>
          <a:prstGeom prst="rect">
            <a:avLst/>
          </a:prstGeom>
          <a:noFill/>
        </p:spPr>
        <p:txBody>
          <a:bodyPr wrap="square" rtlCol="0">
            <a:spAutoFit/>
          </a:bodyPr>
          <a:lstStyle/>
          <a:p>
            <a:r>
              <a:rPr lang="en-US" sz="1600" dirty="0"/>
              <a:t>GCC</a:t>
            </a:r>
          </a:p>
        </p:txBody>
      </p:sp>
      <p:cxnSp>
        <p:nvCxnSpPr>
          <p:cNvPr id="89" name="Straight Connector 88"/>
          <p:cNvCxnSpPr/>
          <p:nvPr/>
        </p:nvCxnSpPr>
        <p:spPr>
          <a:xfrm>
            <a:off x="7943023" y="2331579"/>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0" name="TextBox 89"/>
          <p:cNvSpPr txBox="1"/>
          <p:nvPr/>
        </p:nvSpPr>
        <p:spPr>
          <a:xfrm>
            <a:off x="8699923" y="2697397"/>
            <a:ext cx="931547" cy="338554"/>
          </a:xfrm>
          <a:prstGeom prst="rect">
            <a:avLst/>
          </a:prstGeom>
          <a:noFill/>
        </p:spPr>
        <p:txBody>
          <a:bodyPr wrap="square" rtlCol="0">
            <a:spAutoFit/>
          </a:bodyPr>
          <a:lstStyle/>
          <a:p>
            <a:r>
              <a:rPr lang="en-US" sz="1600" dirty="0" err="1"/>
              <a:t>matlab</a:t>
            </a:r>
            <a:endParaRPr lang="en-US" sz="1600" dirty="0"/>
          </a:p>
        </p:txBody>
      </p:sp>
      <p:cxnSp>
        <p:nvCxnSpPr>
          <p:cNvPr id="91" name="Straight Connector 90"/>
          <p:cNvCxnSpPr/>
          <p:nvPr/>
        </p:nvCxnSpPr>
        <p:spPr>
          <a:xfrm>
            <a:off x="9043225" y="2331579"/>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10077270" y="2961900"/>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a:off x="10077718" y="3310920"/>
            <a:ext cx="139888"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a:off x="7696973" y="3340342"/>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97" name="TextBox 96"/>
          <p:cNvSpPr txBox="1"/>
          <p:nvPr/>
        </p:nvSpPr>
        <p:spPr>
          <a:xfrm>
            <a:off x="6891433" y="3703148"/>
            <a:ext cx="1977721" cy="338554"/>
          </a:xfrm>
          <a:prstGeom prst="rect">
            <a:avLst/>
          </a:prstGeom>
          <a:noFill/>
        </p:spPr>
        <p:txBody>
          <a:bodyPr wrap="square" rtlCol="0">
            <a:spAutoFit/>
          </a:bodyPr>
          <a:lstStyle/>
          <a:p>
            <a:r>
              <a:rPr lang="pl-PL" sz="1600" dirty="0">
                <a:solidFill>
                  <a:srgbClr val="FF0000"/>
                </a:solidFill>
              </a:rPr>
              <a:t>2.7.</a:t>
            </a:r>
            <a:r>
              <a:rPr lang="en-US" sz="1600" dirty="0">
                <a:solidFill>
                  <a:srgbClr val="FF0000"/>
                </a:solidFill>
              </a:rPr>
              <a:t>14</a:t>
            </a:r>
            <a:r>
              <a:rPr lang="pl-PL" sz="1600" dirty="0">
                <a:solidFill>
                  <a:srgbClr val="FF0000"/>
                </a:solidFill>
              </a:rPr>
              <a:t>-foss-201</a:t>
            </a:r>
            <a:r>
              <a:rPr lang="en-US" sz="1600" dirty="0">
                <a:solidFill>
                  <a:srgbClr val="FF0000"/>
                </a:solidFill>
              </a:rPr>
              <a:t>8</a:t>
            </a:r>
            <a:r>
              <a:rPr lang="pl-PL" sz="1600" dirty="0">
                <a:solidFill>
                  <a:srgbClr val="FF0000"/>
                </a:solidFill>
              </a:rPr>
              <a:t>a</a:t>
            </a:r>
            <a:endParaRPr lang="en-US" sz="1600" dirty="0">
              <a:solidFill>
                <a:srgbClr val="FF0000"/>
              </a:solidFill>
            </a:endParaRPr>
          </a:p>
        </p:txBody>
      </p:sp>
      <p:cxnSp>
        <p:nvCxnSpPr>
          <p:cNvPr id="98" name="Straight Connector 97"/>
          <p:cNvCxnSpPr/>
          <p:nvPr/>
        </p:nvCxnSpPr>
        <p:spPr>
          <a:xfrm>
            <a:off x="10205510" y="3324979"/>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9" name="TextBox 98"/>
          <p:cNvSpPr txBox="1"/>
          <p:nvPr/>
        </p:nvSpPr>
        <p:spPr>
          <a:xfrm>
            <a:off x="8869154" y="3672004"/>
            <a:ext cx="1889700" cy="338554"/>
          </a:xfrm>
          <a:prstGeom prst="rect">
            <a:avLst/>
          </a:prstGeom>
          <a:noFill/>
        </p:spPr>
        <p:txBody>
          <a:bodyPr wrap="square" rtlCol="0">
            <a:spAutoFit/>
          </a:bodyPr>
          <a:lstStyle/>
          <a:p>
            <a:r>
              <a:rPr lang="pl-PL" sz="1600" dirty="0"/>
              <a:t>2.7.</a:t>
            </a:r>
            <a:r>
              <a:rPr lang="en-US" sz="1600" dirty="0"/>
              <a:t>14</a:t>
            </a:r>
            <a:r>
              <a:rPr lang="pl-PL" sz="1600" dirty="0"/>
              <a:t>-</a:t>
            </a:r>
            <a:r>
              <a:rPr lang="en-US" sz="1600" dirty="0"/>
              <a:t>intel-</a:t>
            </a:r>
            <a:r>
              <a:rPr lang="pl-PL" sz="1600" dirty="0"/>
              <a:t>201</a:t>
            </a:r>
            <a:r>
              <a:rPr lang="en-US" sz="1600" dirty="0"/>
              <a:t>8</a:t>
            </a:r>
            <a:r>
              <a:rPr lang="pl-PL" sz="1600" dirty="0"/>
              <a:t>a</a:t>
            </a:r>
            <a:endParaRPr lang="en-US" sz="1600" dirty="0"/>
          </a:p>
        </p:txBody>
      </p:sp>
      <p:cxnSp>
        <p:nvCxnSpPr>
          <p:cNvPr id="117" name="Straight Connector 116"/>
          <p:cNvCxnSpPr/>
          <p:nvPr/>
        </p:nvCxnSpPr>
        <p:spPr>
          <a:xfrm>
            <a:off x="9793844" y="1412777"/>
            <a:ext cx="0" cy="33044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a:xfrm>
            <a:off x="8016562" y="3969008"/>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a:xfrm flipV="1">
            <a:off x="7354951" y="4329048"/>
            <a:ext cx="2520728" cy="18069"/>
          </a:xfrm>
          <a:prstGeom prst="line">
            <a:avLst/>
          </a:prstGeom>
        </p:spPr>
        <p:style>
          <a:lnRef idx="1">
            <a:schemeClr val="accent1"/>
          </a:lnRef>
          <a:fillRef idx="0">
            <a:schemeClr val="accent1"/>
          </a:fillRef>
          <a:effectRef idx="0">
            <a:schemeClr val="accent1"/>
          </a:effectRef>
          <a:fontRef idx="minor">
            <a:schemeClr val="tx1"/>
          </a:fontRef>
        </p:style>
      </p:cxnSp>
      <p:sp>
        <p:nvSpPr>
          <p:cNvPr id="120" name="TextBox 119"/>
          <p:cNvSpPr txBox="1"/>
          <p:nvPr/>
        </p:nvSpPr>
        <p:spPr>
          <a:xfrm>
            <a:off x="9793844" y="4725144"/>
            <a:ext cx="411666" cy="338554"/>
          </a:xfrm>
          <a:prstGeom prst="rect">
            <a:avLst/>
          </a:prstGeom>
          <a:noFill/>
        </p:spPr>
        <p:txBody>
          <a:bodyPr wrap="square" rtlCol="0">
            <a:spAutoFit/>
          </a:bodyPr>
          <a:lstStyle/>
          <a:p>
            <a:r>
              <a:rPr lang="en-US" sz="1600" dirty="0"/>
              <a:t>lib</a:t>
            </a:r>
          </a:p>
        </p:txBody>
      </p:sp>
      <p:cxnSp>
        <p:nvCxnSpPr>
          <p:cNvPr id="123" name="Straight Connector 122"/>
          <p:cNvCxnSpPr/>
          <p:nvPr/>
        </p:nvCxnSpPr>
        <p:spPr>
          <a:xfrm>
            <a:off x="9875679" y="4342383"/>
            <a:ext cx="0"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124" name="TextBox 123"/>
          <p:cNvSpPr txBox="1"/>
          <p:nvPr/>
        </p:nvSpPr>
        <p:spPr>
          <a:xfrm>
            <a:off x="7206750" y="4729877"/>
            <a:ext cx="665842" cy="338554"/>
          </a:xfrm>
          <a:prstGeom prst="rect">
            <a:avLst/>
          </a:prstGeom>
          <a:noFill/>
        </p:spPr>
        <p:txBody>
          <a:bodyPr wrap="square" rtlCol="0">
            <a:spAutoFit/>
          </a:bodyPr>
          <a:lstStyle/>
          <a:p>
            <a:r>
              <a:rPr lang="en-US" sz="1600" dirty="0">
                <a:solidFill>
                  <a:srgbClr val="FF0000"/>
                </a:solidFill>
              </a:rPr>
              <a:t>bin</a:t>
            </a:r>
          </a:p>
        </p:txBody>
      </p:sp>
      <p:cxnSp>
        <p:nvCxnSpPr>
          <p:cNvPr id="125" name="Straight Connector 124"/>
          <p:cNvCxnSpPr/>
          <p:nvPr/>
        </p:nvCxnSpPr>
        <p:spPr>
          <a:xfrm>
            <a:off x="7354951" y="4347116"/>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26" name="TextBox 125"/>
          <p:cNvSpPr txBox="1"/>
          <p:nvPr/>
        </p:nvSpPr>
        <p:spPr>
          <a:xfrm>
            <a:off x="8111851" y="4729877"/>
            <a:ext cx="931547" cy="338554"/>
          </a:xfrm>
          <a:prstGeom prst="rect">
            <a:avLst/>
          </a:prstGeom>
          <a:noFill/>
        </p:spPr>
        <p:txBody>
          <a:bodyPr wrap="square" rtlCol="0">
            <a:spAutoFit/>
          </a:bodyPr>
          <a:lstStyle/>
          <a:p>
            <a:r>
              <a:rPr lang="en-US" sz="1600" dirty="0"/>
              <a:t>include</a:t>
            </a:r>
          </a:p>
        </p:txBody>
      </p:sp>
      <p:cxnSp>
        <p:nvCxnSpPr>
          <p:cNvPr id="127" name="Straight Connector 126"/>
          <p:cNvCxnSpPr/>
          <p:nvPr/>
        </p:nvCxnSpPr>
        <p:spPr>
          <a:xfrm>
            <a:off x="8455153" y="4347116"/>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p:cNvCxnSpPr>
            <a:stCxn id="54" idx="3"/>
          </p:cNvCxnSpPr>
          <p:nvPr/>
        </p:nvCxnSpPr>
        <p:spPr>
          <a:xfrm flipH="1">
            <a:off x="5740751" y="4645464"/>
            <a:ext cx="963000" cy="1393895"/>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p:nvCxnSpPr>
        <p:spPr>
          <a:xfrm>
            <a:off x="6125156"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29" name="TextBox 128"/>
          <p:cNvSpPr txBox="1"/>
          <p:nvPr/>
        </p:nvSpPr>
        <p:spPr>
          <a:xfrm>
            <a:off x="5837572" y="2411596"/>
            <a:ext cx="834492" cy="338554"/>
          </a:xfrm>
          <a:prstGeom prst="rect">
            <a:avLst/>
          </a:prstGeom>
          <a:noFill/>
        </p:spPr>
        <p:txBody>
          <a:bodyPr wrap="square" rtlCol="0">
            <a:spAutoFit/>
          </a:bodyPr>
          <a:lstStyle/>
          <a:p>
            <a:r>
              <a:rPr lang="pl-PL" sz="1600" dirty="0"/>
              <a:t>/</a:t>
            </a:r>
            <a:r>
              <a:rPr lang="en-US" sz="1600" dirty="0"/>
              <a:t>opt</a:t>
            </a:r>
          </a:p>
        </p:txBody>
      </p:sp>
      <p:cxnSp>
        <p:nvCxnSpPr>
          <p:cNvPr id="130" name="Straight Connector 129"/>
          <p:cNvCxnSpPr/>
          <p:nvPr/>
        </p:nvCxnSpPr>
        <p:spPr>
          <a:xfrm>
            <a:off x="7463704" y="4989330"/>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p:cNvCxnSpPr/>
          <p:nvPr/>
        </p:nvCxnSpPr>
        <p:spPr>
          <a:xfrm flipV="1">
            <a:off x="6612228" y="5349370"/>
            <a:ext cx="2520728" cy="18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p:nvCxnSpPr>
        <p:spPr>
          <a:xfrm>
            <a:off x="9132956" y="5362705"/>
            <a:ext cx="0"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a:xfrm>
            <a:off x="6612228" y="5367438"/>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a:xfrm>
            <a:off x="7712430" y="5367438"/>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35" name="TextBox 134"/>
          <p:cNvSpPr txBox="1"/>
          <p:nvPr/>
        </p:nvSpPr>
        <p:spPr>
          <a:xfrm>
            <a:off x="8977781" y="5633772"/>
            <a:ext cx="653688" cy="338554"/>
          </a:xfrm>
          <a:prstGeom prst="rect">
            <a:avLst/>
          </a:prstGeom>
          <a:noFill/>
        </p:spPr>
        <p:txBody>
          <a:bodyPr wrap="square" rtlCol="0">
            <a:spAutoFit/>
          </a:bodyPr>
          <a:lstStyle/>
          <a:p>
            <a:r>
              <a:rPr lang="en-US" sz="1600" dirty="0"/>
              <a:t>pip</a:t>
            </a:r>
          </a:p>
        </p:txBody>
      </p:sp>
      <p:sp>
        <p:nvSpPr>
          <p:cNvPr id="136" name="TextBox 135"/>
          <p:cNvSpPr txBox="1"/>
          <p:nvPr/>
        </p:nvSpPr>
        <p:spPr>
          <a:xfrm>
            <a:off x="6390687" y="5638505"/>
            <a:ext cx="905100" cy="338554"/>
          </a:xfrm>
          <a:prstGeom prst="rect">
            <a:avLst/>
          </a:prstGeom>
          <a:noFill/>
        </p:spPr>
        <p:txBody>
          <a:bodyPr wrap="square" rtlCol="0">
            <a:spAutoFit/>
          </a:bodyPr>
          <a:lstStyle/>
          <a:p>
            <a:r>
              <a:rPr lang="en-US" sz="1600" dirty="0" err="1"/>
              <a:t>cython</a:t>
            </a:r>
            <a:endParaRPr lang="en-US" sz="1600" dirty="0"/>
          </a:p>
        </p:txBody>
      </p:sp>
      <p:sp>
        <p:nvSpPr>
          <p:cNvPr id="137" name="TextBox 136"/>
          <p:cNvSpPr txBox="1"/>
          <p:nvPr/>
        </p:nvSpPr>
        <p:spPr>
          <a:xfrm>
            <a:off x="7295788" y="5638505"/>
            <a:ext cx="931547" cy="338554"/>
          </a:xfrm>
          <a:prstGeom prst="rect">
            <a:avLst/>
          </a:prstGeom>
          <a:noFill/>
        </p:spPr>
        <p:txBody>
          <a:bodyPr wrap="square" rtlCol="0">
            <a:spAutoFit/>
          </a:bodyPr>
          <a:lstStyle/>
          <a:p>
            <a:r>
              <a:rPr lang="en-US" sz="1600" dirty="0">
                <a:solidFill>
                  <a:srgbClr val="FF0000"/>
                </a:solidFill>
              </a:rPr>
              <a:t>python</a:t>
            </a:r>
          </a:p>
        </p:txBody>
      </p:sp>
      <p:cxnSp>
        <p:nvCxnSpPr>
          <p:cNvPr id="138" name="Straight Connector 137"/>
          <p:cNvCxnSpPr/>
          <p:nvPr/>
        </p:nvCxnSpPr>
        <p:spPr>
          <a:xfrm>
            <a:off x="5430680" y="3068960"/>
            <a:ext cx="593761"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p:cNvCxnSpPr/>
          <p:nvPr/>
        </p:nvCxnSpPr>
        <p:spPr>
          <a:xfrm>
            <a:off x="5103200" y="4107101"/>
            <a:ext cx="851002"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p:cNvCxnSpPr/>
          <p:nvPr/>
        </p:nvCxnSpPr>
        <p:spPr>
          <a:xfrm flipV="1">
            <a:off x="3130008" y="5102592"/>
            <a:ext cx="1943768" cy="12167"/>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p:cNvCxnSpPr/>
          <p:nvPr/>
        </p:nvCxnSpPr>
        <p:spPr>
          <a:xfrm flipV="1">
            <a:off x="6663216" y="1412776"/>
            <a:ext cx="3130629" cy="1298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p:cNvCxnSpPr/>
          <p:nvPr/>
        </p:nvCxnSpPr>
        <p:spPr>
          <a:xfrm>
            <a:off x="9804239" y="2348880"/>
            <a:ext cx="659512"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p:cNvCxnSpPr/>
          <p:nvPr/>
        </p:nvCxnSpPr>
        <p:spPr>
          <a:xfrm flipV="1">
            <a:off x="7697422" y="3328988"/>
            <a:ext cx="2380297" cy="1472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p:cNvCxnSpPr/>
          <p:nvPr/>
        </p:nvCxnSpPr>
        <p:spPr>
          <a:xfrm>
            <a:off x="7349262" y="4355786"/>
            <a:ext cx="66730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p:cNvCxnSpPr/>
          <p:nvPr/>
        </p:nvCxnSpPr>
        <p:spPr>
          <a:xfrm>
            <a:off x="7463704" y="5367316"/>
            <a:ext cx="249174" cy="122"/>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p:cNvCxnSpPr/>
          <p:nvPr/>
        </p:nvCxnSpPr>
        <p:spPr>
          <a:xfrm flipV="1">
            <a:off x="5430679" y="2076001"/>
            <a:ext cx="156830" cy="102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p:cNvCxnSpPr/>
          <p:nvPr/>
        </p:nvCxnSpPr>
        <p:spPr>
          <a:xfrm>
            <a:off x="5951984" y="4094811"/>
            <a:ext cx="301126"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p:nvCxnSpPr>
        <p:spPr>
          <a:xfrm>
            <a:off x="5587509" y="2080024"/>
            <a:ext cx="535078"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p:cNvSpPr/>
          <p:nvPr/>
        </p:nvSpPr>
        <p:spPr>
          <a:xfrm>
            <a:off x="2454624" y="1226003"/>
            <a:ext cx="7623095" cy="1015663"/>
          </a:xfrm>
          <a:prstGeom prst="rect">
            <a:avLst/>
          </a:prstGeom>
          <a:solidFill>
            <a:schemeClr val="accent2">
              <a:lumMod val="40000"/>
              <a:lumOff val="60000"/>
            </a:schemeClr>
          </a:solidFill>
        </p:spPr>
        <p:txBody>
          <a:bodyPr wrap="square">
            <a:spAutoFit/>
          </a:bodyPr>
          <a:lstStyle/>
          <a:p>
            <a:r>
              <a:rPr lang="en-US" sz="2000" b="1" dirty="0"/>
              <a:t>Path on Genius:</a:t>
            </a:r>
          </a:p>
          <a:p>
            <a:endParaRPr lang="nl-BE" sz="2000" dirty="0"/>
          </a:p>
          <a:p>
            <a:r>
              <a:rPr lang="nl-BE" sz="2000" dirty="0"/>
              <a:t>/apps/</a:t>
            </a:r>
            <a:r>
              <a:rPr lang="nl-BE" sz="2000" dirty="0" err="1"/>
              <a:t>leuven</a:t>
            </a:r>
            <a:r>
              <a:rPr lang="nl-BE" sz="2000" dirty="0"/>
              <a:t>/</a:t>
            </a:r>
            <a:r>
              <a:rPr lang="nl-BE" sz="2000" dirty="0" err="1"/>
              <a:t>skylake</a:t>
            </a:r>
            <a:r>
              <a:rPr lang="nl-BE" sz="2000" dirty="0"/>
              <a:t>/2018a/software/Python/2.7.14-foss-2018a </a:t>
            </a:r>
          </a:p>
        </p:txBody>
      </p:sp>
    </p:spTree>
    <p:extLst>
      <p:ext uri="{BB962C8B-B14F-4D97-AF65-F5344CB8AC3E}">
        <p14:creationId xmlns:p14="http://schemas.microsoft.com/office/powerpoint/2010/main" val="359110961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35D8031-C8E5-48F8-A3B6-81643B27A3AF}" type="slidenum">
              <a:rPr lang="nl-BE" smtClean="0"/>
              <a:pPr/>
              <a:t>42</a:t>
            </a:fld>
            <a:endParaRPr lang="nl-BE" dirty="0"/>
          </a:p>
        </p:txBody>
      </p:sp>
      <p:sp>
        <p:nvSpPr>
          <p:cNvPr id="2" name="Title 1"/>
          <p:cNvSpPr>
            <a:spLocks noGrp="1"/>
          </p:cNvSpPr>
          <p:nvPr>
            <p:ph type="title"/>
          </p:nvPr>
        </p:nvSpPr>
        <p:spPr/>
        <p:txBody>
          <a:bodyPr/>
          <a:lstStyle/>
          <a:p>
            <a:r>
              <a:rPr lang="en-US" dirty="0"/>
              <a:t>Storage Areas</a:t>
            </a:r>
          </a:p>
        </p:txBody>
      </p:sp>
      <p:graphicFrame>
        <p:nvGraphicFramePr>
          <p:cNvPr id="5" name="Table 4"/>
          <p:cNvGraphicFramePr>
            <a:graphicFrameLocks noGrp="1"/>
          </p:cNvGraphicFramePr>
          <p:nvPr/>
        </p:nvGraphicFramePr>
        <p:xfrm>
          <a:off x="1734015" y="1893092"/>
          <a:ext cx="8928889" cy="2665870"/>
        </p:xfrm>
        <a:graphic>
          <a:graphicData uri="http://schemas.openxmlformats.org/drawingml/2006/table">
            <a:tbl>
              <a:tblPr firstRow="1" bandRow="1">
                <a:tableStyleId>{5C22544A-7EE6-4342-B048-85BDC9FD1C3A}</a:tableStyleId>
              </a:tblPr>
              <a:tblGrid>
                <a:gridCol w="2581171">
                  <a:extLst>
                    <a:ext uri="{9D8B030D-6E8A-4147-A177-3AD203B41FA5}">
                      <a16:colId xmlns:a16="http://schemas.microsoft.com/office/drawing/2014/main" val="20000"/>
                    </a:ext>
                  </a:extLst>
                </a:gridCol>
                <a:gridCol w="2206804">
                  <a:extLst>
                    <a:ext uri="{9D8B030D-6E8A-4147-A177-3AD203B41FA5}">
                      <a16:colId xmlns:a16="http://schemas.microsoft.com/office/drawing/2014/main" val="20001"/>
                    </a:ext>
                  </a:extLst>
                </a:gridCol>
                <a:gridCol w="1136946">
                  <a:extLst>
                    <a:ext uri="{9D8B030D-6E8A-4147-A177-3AD203B41FA5}">
                      <a16:colId xmlns:a16="http://schemas.microsoft.com/office/drawing/2014/main" val="20002"/>
                    </a:ext>
                  </a:extLst>
                </a:gridCol>
                <a:gridCol w="887537">
                  <a:extLst>
                    <a:ext uri="{9D8B030D-6E8A-4147-A177-3AD203B41FA5}">
                      <a16:colId xmlns:a16="http://schemas.microsoft.com/office/drawing/2014/main" val="20003"/>
                    </a:ext>
                  </a:extLst>
                </a:gridCol>
                <a:gridCol w="1221935">
                  <a:extLst>
                    <a:ext uri="{9D8B030D-6E8A-4147-A177-3AD203B41FA5}">
                      <a16:colId xmlns:a16="http://schemas.microsoft.com/office/drawing/2014/main" val="20004"/>
                    </a:ext>
                  </a:extLst>
                </a:gridCol>
                <a:gridCol w="894496">
                  <a:extLst>
                    <a:ext uri="{9D8B030D-6E8A-4147-A177-3AD203B41FA5}">
                      <a16:colId xmlns:a16="http://schemas.microsoft.com/office/drawing/2014/main" val="20005"/>
                    </a:ext>
                  </a:extLst>
                </a:gridCol>
              </a:tblGrid>
              <a:tr h="144236">
                <a:tc>
                  <a:txBody>
                    <a:bodyPr/>
                    <a:lstStyle/>
                    <a:p>
                      <a:r>
                        <a:rPr lang="en-US" sz="1400" dirty="0"/>
                        <a:t>Name</a:t>
                      </a:r>
                    </a:p>
                  </a:txBody>
                  <a:tcPr marL="68580" marR="68580" marT="34290" marB="34290"/>
                </a:tc>
                <a:tc>
                  <a:txBody>
                    <a:bodyPr/>
                    <a:lstStyle/>
                    <a:p>
                      <a:r>
                        <a:rPr lang="en-US" sz="1400"/>
                        <a:t>Variable</a:t>
                      </a:r>
                      <a:endParaRPr lang="en-US" sz="1400" dirty="0"/>
                    </a:p>
                  </a:txBody>
                  <a:tcPr marL="68580" marR="68580" marT="34290" marB="34290"/>
                </a:tc>
                <a:tc>
                  <a:txBody>
                    <a:bodyPr/>
                    <a:lstStyle/>
                    <a:p>
                      <a:r>
                        <a:rPr lang="en-US" sz="1400"/>
                        <a:t>Type</a:t>
                      </a:r>
                      <a:endParaRPr lang="en-US" sz="1400" dirty="0"/>
                    </a:p>
                  </a:txBody>
                  <a:tcPr marL="68580" marR="68580" marT="34290" marB="34290"/>
                </a:tc>
                <a:tc>
                  <a:txBody>
                    <a:bodyPr/>
                    <a:lstStyle/>
                    <a:p>
                      <a:r>
                        <a:rPr lang="en-US" sz="1400"/>
                        <a:t>Access</a:t>
                      </a:r>
                      <a:endParaRPr lang="en-US" sz="1400" dirty="0"/>
                    </a:p>
                  </a:txBody>
                  <a:tcPr marL="68580" marR="68580"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a:t>Backup</a:t>
                      </a:r>
                    </a:p>
                    <a:p>
                      <a:endParaRPr lang="en-US" sz="1400" dirty="0"/>
                    </a:p>
                  </a:txBody>
                  <a:tcPr marL="68580" marR="68580" marT="34290" marB="34290"/>
                </a:tc>
                <a:tc>
                  <a:txBody>
                    <a:bodyPr/>
                    <a:lstStyle/>
                    <a:p>
                      <a:r>
                        <a:rPr lang="en-US" sz="1400"/>
                        <a:t>Quota</a:t>
                      </a:r>
                      <a:endParaRPr lang="en-US" sz="1400" dirty="0"/>
                    </a:p>
                  </a:txBody>
                  <a:tcPr marL="68580" marR="68580" marT="34290" marB="34290"/>
                </a:tc>
                <a:extLst>
                  <a:ext uri="{0D108BD9-81ED-4DB2-BD59-A6C34878D82A}">
                    <a16:rowId xmlns:a16="http://schemas.microsoft.com/office/drawing/2014/main" val="10000"/>
                  </a:ext>
                </a:extLst>
              </a:tr>
              <a:tr h="31084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t>/user/</a:t>
                      </a:r>
                      <a:r>
                        <a:rPr lang="en-US" sz="1400" dirty="0" err="1"/>
                        <a:t>leuven</a:t>
                      </a:r>
                      <a:r>
                        <a:rPr lang="en-US" sz="1400" dirty="0"/>
                        <a:t>/30X/vsc30XXX</a:t>
                      </a:r>
                    </a:p>
                  </a:txBody>
                  <a:tcPr marL="68580" marR="68580" marT="34290" marB="34290"/>
                </a:tc>
                <a:tc>
                  <a:txBody>
                    <a:bodyPr/>
                    <a:lstStyle/>
                    <a:p>
                      <a:r>
                        <a:rPr lang="en-US" sz="1400" dirty="0"/>
                        <a:t>$VSC_</a:t>
                      </a:r>
                      <a:r>
                        <a:rPr lang="pl-PL" sz="1400" dirty="0"/>
                        <a:t>HOME</a:t>
                      </a:r>
                      <a:endParaRPr lang="en-US" sz="1400" dirty="0"/>
                    </a:p>
                  </a:txBody>
                  <a:tcPr marL="68580" marR="68580" marT="34290" marB="34290"/>
                </a:tc>
                <a:tc>
                  <a:txBody>
                    <a:bodyPr/>
                    <a:lstStyle/>
                    <a:p>
                      <a:pPr algn="ctr"/>
                      <a:r>
                        <a:rPr lang="pl-PL" sz="1400" dirty="0"/>
                        <a:t>N</a:t>
                      </a:r>
                      <a:r>
                        <a:rPr lang="en-US" sz="1400" dirty="0"/>
                        <a:t>FS</a:t>
                      </a:r>
                    </a:p>
                  </a:txBody>
                  <a:tcPr marL="68580" marR="68580" marT="34290" marB="34290"/>
                </a:tc>
                <a:tc>
                  <a:txBody>
                    <a:bodyPr/>
                    <a:lstStyle/>
                    <a:p>
                      <a:pPr algn="ctr"/>
                      <a:r>
                        <a:rPr lang="en-US" sz="1400" dirty="0"/>
                        <a:t>Global</a:t>
                      </a:r>
                    </a:p>
                  </a:txBody>
                  <a:tcPr marL="68580" marR="68580" marT="34290" marB="34290"/>
                </a:tc>
                <a:tc>
                  <a:txBody>
                    <a:bodyPr/>
                    <a:lstStyle/>
                    <a:p>
                      <a:pPr algn="ctr"/>
                      <a:r>
                        <a:rPr lang="pl-PL" sz="1400" dirty="0"/>
                        <a:t>YES</a:t>
                      </a:r>
                      <a:r>
                        <a:rPr lang="en-US" sz="1400" dirty="0"/>
                        <a:t> </a:t>
                      </a:r>
                      <a:r>
                        <a:rPr lang="en-US" sz="1200" dirty="0"/>
                        <a:t>(h/d/w)</a:t>
                      </a:r>
                    </a:p>
                  </a:txBody>
                  <a:tcPr marL="68580" marR="68580" marT="34290" marB="34290"/>
                </a:tc>
                <a:tc>
                  <a:txBody>
                    <a:bodyPr/>
                    <a:lstStyle/>
                    <a:p>
                      <a:pPr algn="r"/>
                      <a:r>
                        <a:rPr lang="pl-PL" sz="1400" dirty="0"/>
                        <a:t>3</a:t>
                      </a:r>
                      <a:r>
                        <a:rPr lang="en-US" sz="1400" dirty="0"/>
                        <a:t> GB</a:t>
                      </a:r>
                    </a:p>
                  </a:txBody>
                  <a:tcPr marL="68580" marR="68580" marT="34290" marB="34290"/>
                </a:tc>
                <a:extLst>
                  <a:ext uri="{0D108BD9-81ED-4DB2-BD59-A6C34878D82A}">
                    <a16:rowId xmlns:a16="http://schemas.microsoft.com/office/drawing/2014/main" val="10001"/>
                  </a:ext>
                </a:extLst>
              </a:tr>
              <a:tr h="274257">
                <a:tc>
                  <a:txBody>
                    <a:bodyPr/>
                    <a:lstStyle/>
                    <a:p>
                      <a:r>
                        <a:rPr lang="en-US" sz="1400" dirty="0"/>
                        <a:t>/data/</a:t>
                      </a:r>
                      <a:r>
                        <a:rPr lang="en-US" sz="1400" dirty="0" err="1"/>
                        <a:t>leuven</a:t>
                      </a:r>
                      <a:r>
                        <a:rPr lang="en-US" sz="1400" dirty="0"/>
                        <a:t>/30X/vsc30XXX</a:t>
                      </a:r>
                    </a:p>
                  </a:txBody>
                  <a:tcPr marL="68580" marR="68580" marT="34290" marB="34290"/>
                </a:tc>
                <a:tc>
                  <a:txBody>
                    <a:bodyPr/>
                    <a:lstStyle/>
                    <a:p>
                      <a:r>
                        <a:rPr lang="en-US" sz="1400" dirty="0"/>
                        <a:t>$VSC_DATA</a:t>
                      </a:r>
                    </a:p>
                  </a:txBody>
                  <a:tcPr marL="68580" marR="68580" marT="34290" marB="34290"/>
                </a:tc>
                <a:tc>
                  <a:txBody>
                    <a:bodyPr/>
                    <a:lstStyle/>
                    <a:p>
                      <a:pPr algn="ctr"/>
                      <a:r>
                        <a:rPr lang="en-US" sz="1400"/>
                        <a:t>NFS</a:t>
                      </a:r>
                      <a:endParaRPr lang="en-US" sz="1400" dirty="0"/>
                    </a:p>
                  </a:txBody>
                  <a:tcPr marL="68580" marR="68580" marT="34290" marB="34290"/>
                </a:tc>
                <a:tc>
                  <a:txBody>
                    <a:bodyPr/>
                    <a:lstStyle/>
                    <a:p>
                      <a:pPr algn="ctr"/>
                      <a:r>
                        <a:rPr lang="en-US" sz="1400"/>
                        <a:t>Global</a:t>
                      </a:r>
                      <a:endParaRPr lang="en-US" sz="1400" dirty="0"/>
                    </a:p>
                  </a:txBody>
                  <a:tcPr marL="68580" marR="68580" marT="34290" marB="34290"/>
                </a:tc>
                <a:tc>
                  <a:txBody>
                    <a:bodyPr/>
                    <a:lstStyle/>
                    <a:p>
                      <a:pPr algn="ctr"/>
                      <a:r>
                        <a:rPr lang="en-US" sz="1400" dirty="0"/>
                        <a:t>YES </a:t>
                      </a:r>
                      <a:r>
                        <a:rPr lang="en-US" sz="1200" dirty="0"/>
                        <a:t>(h/d/w)</a:t>
                      </a:r>
                    </a:p>
                  </a:txBody>
                  <a:tcPr marL="68580" marR="68580" marT="34290" marB="34290"/>
                </a:tc>
                <a:tc>
                  <a:txBody>
                    <a:bodyPr/>
                    <a:lstStyle/>
                    <a:p>
                      <a:pPr algn="r"/>
                      <a:r>
                        <a:rPr lang="pl-PL" sz="1400"/>
                        <a:t>75</a:t>
                      </a:r>
                      <a:r>
                        <a:rPr lang="en-US" sz="1400"/>
                        <a:t> GB</a:t>
                      </a:r>
                      <a:endParaRPr lang="en-US" sz="1400" dirty="0"/>
                    </a:p>
                  </a:txBody>
                  <a:tcPr marL="68580" marR="68580" marT="34290" marB="34290"/>
                </a:tc>
                <a:extLst>
                  <a:ext uri="{0D108BD9-81ED-4DB2-BD59-A6C34878D82A}">
                    <a16:rowId xmlns:a16="http://schemas.microsoft.com/office/drawing/2014/main" val="10002"/>
                  </a:ext>
                </a:extLst>
              </a:tr>
              <a:tr h="46889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t>/</a:t>
                      </a:r>
                      <a:r>
                        <a:rPr lang="pl-PL" sz="1400" dirty="0" err="1"/>
                        <a:t>scratch</a:t>
                      </a:r>
                      <a:r>
                        <a:rPr lang="en-US" sz="1400" dirty="0"/>
                        <a:t>/</a:t>
                      </a:r>
                      <a:r>
                        <a:rPr lang="en-US" sz="1400" dirty="0" err="1"/>
                        <a:t>leuven</a:t>
                      </a:r>
                      <a:r>
                        <a:rPr lang="en-US" sz="1400" dirty="0"/>
                        <a:t>/30X/vsc30XXX</a:t>
                      </a:r>
                    </a:p>
                  </a:txBody>
                  <a:tcPr marL="68580" marR="68580" marT="34290" marB="34290"/>
                </a:tc>
                <a:tc>
                  <a:txBody>
                    <a:bodyPr/>
                    <a:lstStyle/>
                    <a:p>
                      <a:r>
                        <a:rPr lang="en-US" sz="1400" dirty="0"/>
                        <a:t>$VSC_SCRATCH</a:t>
                      </a:r>
                    </a:p>
                    <a:p>
                      <a:r>
                        <a:rPr lang="en-US" sz="1400" dirty="0"/>
                        <a:t>$VSC_SCRATCH_SITE</a:t>
                      </a:r>
                    </a:p>
                  </a:txBody>
                  <a:tcPr marL="68580" marR="68580" marT="34290" marB="34290"/>
                </a:tc>
                <a:tc>
                  <a:txBody>
                    <a:bodyPr/>
                    <a:lstStyle/>
                    <a:p>
                      <a:pPr algn="ctr"/>
                      <a:r>
                        <a:rPr lang="pl-PL" sz="1400" dirty="0"/>
                        <a:t>GPFS</a:t>
                      </a:r>
                      <a:endParaRPr lang="en-US" sz="1400" dirty="0"/>
                    </a:p>
                  </a:txBody>
                  <a:tcPr marL="68580" marR="68580" marT="34290" marB="34290"/>
                </a:tc>
                <a:tc>
                  <a:txBody>
                    <a:bodyPr/>
                    <a:lstStyle/>
                    <a:p>
                      <a:pPr algn="ctr"/>
                      <a:r>
                        <a:rPr lang="en-US" sz="1400"/>
                        <a:t>Global</a:t>
                      </a:r>
                      <a:endParaRPr lang="en-US" sz="1400" dirty="0"/>
                    </a:p>
                  </a:txBody>
                  <a:tcPr marL="68580" marR="68580" marT="34290" marB="34290"/>
                </a:tc>
                <a:tc>
                  <a:txBody>
                    <a:bodyPr/>
                    <a:lstStyle/>
                    <a:p>
                      <a:pPr algn="ctr"/>
                      <a:r>
                        <a:rPr lang="pl-PL" sz="1400" dirty="0"/>
                        <a:t>NO</a:t>
                      </a:r>
                      <a:endParaRPr lang="en-US" sz="1400" dirty="0"/>
                    </a:p>
                  </a:txBody>
                  <a:tcPr marL="68580" marR="68580" marT="34290" marB="34290"/>
                </a:tc>
                <a:tc>
                  <a:txBody>
                    <a:bodyPr/>
                    <a:lstStyle/>
                    <a:p>
                      <a:pPr algn="r"/>
                      <a:r>
                        <a:rPr lang="pl-PL" sz="1400" baseline="0" dirty="0"/>
                        <a:t>100</a:t>
                      </a:r>
                      <a:r>
                        <a:rPr lang="en-US" sz="1400" baseline="0" dirty="0"/>
                        <a:t> GB</a:t>
                      </a:r>
                      <a:endParaRPr lang="en-US" sz="1400" dirty="0"/>
                    </a:p>
                  </a:txBody>
                  <a:tcPr marL="68580" marR="68580" marT="34290" marB="34290"/>
                </a:tc>
                <a:extLst>
                  <a:ext uri="{0D108BD9-81ED-4DB2-BD59-A6C34878D82A}">
                    <a16:rowId xmlns:a16="http://schemas.microsoft.com/office/drawing/2014/main" val="10003"/>
                  </a:ext>
                </a:extLst>
              </a:tr>
              <a:tr h="360827">
                <a:tc>
                  <a:txBody>
                    <a:bodyPr/>
                    <a:lstStyle/>
                    <a:p>
                      <a:r>
                        <a:rPr lang="en-US" sz="1400" dirty="0"/>
                        <a:t>/</a:t>
                      </a:r>
                      <a:r>
                        <a:rPr lang="en-US" sz="1400" dirty="0" err="1"/>
                        <a:t>node_scratch</a:t>
                      </a:r>
                      <a:r>
                        <a:rPr lang="pl-PL" sz="1400" dirty="0"/>
                        <a:t> (</a:t>
                      </a:r>
                      <a:r>
                        <a:rPr lang="en-US" sz="1400" dirty="0"/>
                        <a:t>Genius</a:t>
                      </a:r>
                      <a:r>
                        <a:rPr lang="pl-PL" sz="1400" dirty="0"/>
                        <a:t>)</a:t>
                      </a:r>
                      <a:endParaRPr lang="en-US" sz="1400" dirty="0"/>
                    </a:p>
                  </a:txBody>
                  <a:tcPr marL="68580" marR="68580" marT="34290" marB="34290"/>
                </a:tc>
                <a:tc>
                  <a:txBody>
                    <a:bodyPr/>
                    <a:lstStyle/>
                    <a:p>
                      <a:r>
                        <a:rPr lang="en-US" sz="1400" dirty="0"/>
                        <a:t>$VSC_SCRATCH_NODE</a:t>
                      </a:r>
                    </a:p>
                  </a:txBody>
                  <a:tcPr marL="68580" marR="68580" marT="34290" marB="34290"/>
                </a:tc>
                <a:tc>
                  <a:txBody>
                    <a:bodyPr/>
                    <a:lstStyle/>
                    <a:p>
                      <a:pPr algn="ctr"/>
                      <a:r>
                        <a:rPr lang="en-US" sz="1400" dirty="0"/>
                        <a:t>ext4</a:t>
                      </a:r>
                    </a:p>
                  </a:txBody>
                  <a:tcPr marL="68580" marR="68580" marT="34290" marB="34290"/>
                </a:tc>
                <a:tc>
                  <a:txBody>
                    <a:bodyPr/>
                    <a:lstStyle/>
                    <a:p>
                      <a:pPr algn="ctr"/>
                      <a:r>
                        <a:rPr lang="en-US" sz="1400" dirty="0"/>
                        <a:t>Local</a:t>
                      </a:r>
                    </a:p>
                  </a:txBody>
                  <a:tcPr marL="68580" marR="68580" marT="34290" marB="34290"/>
                </a:tc>
                <a:tc>
                  <a:txBody>
                    <a:bodyPr/>
                    <a:lstStyle/>
                    <a:p>
                      <a:pPr algn="ctr"/>
                      <a:r>
                        <a:rPr lang="en-US" sz="1400" dirty="0"/>
                        <a:t>NO</a:t>
                      </a:r>
                    </a:p>
                  </a:txBody>
                  <a:tcPr marL="68580" marR="68580" marT="34290" marB="34290"/>
                </a:tc>
                <a:tc>
                  <a:txBody>
                    <a:bodyPr/>
                    <a:lstStyle/>
                    <a:p>
                      <a:pPr algn="r"/>
                      <a:r>
                        <a:rPr lang="en-US" sz="1400" dirty="0"/>
                        <a:t>200GB</a:t>
                      </a:r>
                    </a:p>
                  </a:txBody>
                  <a:tcPr marL="68580" marR="68580" marT="34290" marB="34290"/>
                </a:tc>
                <a:extLst>
                  <a:ext uri="{0D108BD9-81ED-4DB2-BD59-A6C34878D82A}">
                    <a16:rowId xmlns:a16="http://schemas.microsoft.com/office/drawing/2014/main" val="10006"/>
                  </a:ext>
                </a:extLst>
              </a:tr>
              <a:tr h="360827">
                <a:tc>
                  <a:txBody>
                    <a:bodyPr/>
                    <a:lstStyle/>
                    <a:p>
                      <a:r>
                        <a:rPr lang="en-US" sz="1400" dirty="0"/>
                        <a:t>/archive/</a:t>
                      </a:r>
                      <a:r>
                        <a:rPr lang="en-US" sz="1400" dirty="0" err="1"/>
                        <a:t>leuven</a:t>
                      </a:r>
                      <a:r>
                        <a:rPr lang="en-US" sz="1400" dirty="0"/>
                        <a:t>/arc_000XX</a:t>
                      </a:r>
                    </a:p>
                  </a:txBody>
                  <a:tcPr marL="68580" marR="68580" marT="34290" marB="34290"/>
                </a:tc>
                <a:tc>
                  <a:txBody>
                    <a:bodyPr/>
                    <a:lstStyle/>
                    <a:p>
                      <a:endParaRPr lang="en-US" sz="1400" dirty="0"/>
                    </a:p>
                  </a:txBody>
                  <a:tcPr marL="68580" marR="68580" marT="34290" marB="34290"/>
                </a:tc>
                <a:tc>
                  <a:txBody>
                    <a:bodyPr/>
                    <a:lstStyle/>
                    <a:p>
                      <a:pPr algn="ctr"/>
                      <a:r>
                        <a:rPr lang="en-US" sz="1400" dirty="0"/>
                        <a:t>GPFS</a:t>
                      </a:r>
                    </a:p>
                  </a:txBody>
                  <a:tcPr marL="68580" marR="68580" marT="34290" marB="34290"/>
                </a:tc>
                <a:tc>
                  <a:txBody>
                    <a:bodyPr/>
                    <a:lstStyle/>
                    <a:p>
                      <a:pPr algn="ctr"/>
                      <a:r>
                        <a:rPr lang="en-US" sz="1400" dirty="0"/>
                        <a:t>Private</a:t>
                      </a:r>
                    </a:p>
                  </a:txBody>
                  <a:tcPr marL="68580" marR="68580" marT="34290" marB="34290"/>
                </a:tc>
                <a:tc>
                  <a:txBody>
                    <a:bodyPr/>
                    <a:lstStyle/>
                    <a:p>
                      <a:pPr algn="ctr"/>
                      <a:r>
                        <a:rPr lang="en-US" sz="1400" dirty="0"/>
                        <a:t>NO</a:t>
                      </a:r>
                      <a:r>
                        <a:rPr lang="en-US" sz="1400" baseline="0" dirty="0"/>
                        <a:t> </a:t>
                      </a:r>
                      <a:r>
                        <a:rPr lang="en-US" sz="1200" baseline="0" dirty="0"/>
                        <a:t>(mirrored)</a:t>
                      </a:r>
                      <a:endParaRPr lang="en-US" sz="1200" dirty="0"/>
                    </a:p>
                  </a:txBody>
                  <a:tcPr marL="68580" marR="68580" marT="34290" marB="34290"/>
                </a:tc>
                <a:tc>
                  <a:txBody>
                    <a:bodyPr/>
                    <a:lstStyle/>
                    <a:p>
                      <a:pPr algn="r"/>
                      <a:r>
                        <a:rPr lang="en-US" sz="1400" dirty="0"/>
                        <a:t>Min 1 TB</a:t>
                      </a:r>
                    </a:p>
                  </a:txBody>
                  <a:tcPr marL="68580" marR="68580" marT="34290" marB="34290"/>
                </a:tc>
                <a:extLst>
                  <a:ext uri="{0D108BD9-81ED-4DB2-BD59-A6C34878D82A}">
                    <a16:rowId xmlns:a16="http://schemas.microsoft.com/office/drawing/2014/main" val="3651605913"/>
                  </a:ext>
                </a:extLst>
              </a:tr>
              <a:tr h="360827">
                <a:tc>
                  <a:txBody>
                    <a:bodyPr/>
                    <a:lstStyle/>
                    <a:p>
                      <a:r>
                        <a:rPr lang="en-US" sz="1400" dirty="0"/>
                        <a:t>/staging/</a:t>
                      </a:r>
                      <a:r>
                        <a:rPr lang="en-US" sz="1400" dirty="0" err="1"/>
                        <a:t>leuven</a:t>
                      </a:r>
                      <a:r>
                        <a:rPr lang="en-US" sz="1400" dirty="0"/>
                        <a:t>/stg_000XX</a:t>
                      </a:r>
                    </a:p>
                  </a:txBody>
                  <a:tcPr marL="68580" marR="68580" marT="34290" marB="34290"/>
                </a:tc>
                <a:tc>
                  <a:txBody>
                    <a:bodyPr/>
                    <a:lstStyle/>
                    <a:p>
                      <a:endParaRPr lang="en-US" sz="1400" dirty="0"/>
                    </a:p>
                  </a:txBody>
                  <a:tcPr marL="68580" marR="68580" marT="34290" marB="34290"/>
                </a:tc>
                <a:tc>
                  <a:txBody>
                    <a:bodyPr/>
                    <a:lstStyle/>
                    <a:p>
                      <a:pPr algn="ctr"/>
                      <a:r>
                        <a:rPr lang="en-US" sz="1400" dirty="0"/>
                        <a:t>GPFS</a:t>
                      </a:r>
                    </a:p>
                  </a:txBody>
                  <a:tcPr marL="68580" marR="68580" marT="34290" marB="34290"/>
                </a:tc>
                <a:tc>
                  <a:txBody>
                    <a:bodyPr/>
                    <a:lstStyle/>
                    <a:p>
                      <a:pPr algn="ctr"/>
                      <a:r>
                        <a:rPr lang="en-US" sz="1400" dirty="0"/>
                        <a:t>Private</a:t>
                      </a:r>
                    </a:p>
                  </a:txBody>
                  <a:tcPr marL="68580" marR="68580" marT="34290" marB="34290"/>
                </a:tc>
                <a:tc>
                  <a:txBody>
                    <a:bodyPr/>
                    <a:lstStyle/>
                    <a:p>
                      <a:pPr algn="ctr"/>
                      <a:r>
                        <a:rPr lang="en-US" sz="1400" dirty="0"/>
                        <a:t>NO</a:t>
                      </a:r>
                    </a:p>
                  </a:txBody>
                  <a:tcPr marL="68580" marR="68580" marT="34290" marB="34290"/>
                </a:tc>
                <a:tc>
                  <a:txBody>
                    <a:bodyPr/>
                    <a:lstStyle/>
                    <a:p>
                      <a:pPr algn="r"/>
                      <a:r>
                        <a:rPr lang="en-US" sz="1400" dirty="0"/>
                        <a:t>Min 1 TB</a:t>
                      </a:r>
                    </a:p>
                  </a:txBody>
                  <a:tcPr marL="68580" marR="68580" marT="34290" marB="34290"/>
                </a:tc>
                <a:extLst>
                  <a:ext uri="{0D108BD9-81ED-4DB2-BD59-A6C34878D82A}">
                    <a16:rowId xmlns:a16="http://schemas.microsoft.com/office/drawing/2014/main" val="2288035072"/>
                  </a:ext>
                </a:extLst>
              </a:tr>
            </a:tbl>
          </a:graphicData>
        </a:graphic>
      </p:graphicFrame>
      <p:grpSp>
        <p:nvGrpSpPr>
          <p:cNvPr id="15" name="Group 14"/>
          <p:cNvGrpSpPr/>
          <p:nvPr/>
        </p:nvGrpSpPr>
        <p:grpSpPr>
          <a:xfrm>
            <a:off x="5447928" y="254181"/>
            <a:ext cx="5978013" cy="1608114"/>
            <a:chOff x="5447928" y="254181"/>
            <a:chExt cx="5978013" cy="1608114"/>
          </a:xfrm>
        </p:grpSpPr>
        <p:cxnSp>
          <p:nvCxnSpPr>
            <p:cNvPr id="11" name="Straight Arrow Connector 10"/>
            <p:cNvCxnSpPr/>
            <p:nvPr/>
          </p:nvCxnSpPr>
          <p:spPr>
            <a:xfrm flipH="1">
              <a:off x="5447928" y="912960"/>
              <a:ext cx="1232521" cy="949335"/>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6680448" y="254181"/>
              <a:ext cx="4745493" cy="1384995"/>
            </a:xfrm>
            <a:prstGeom prst="rect">
              <a:avLst/>
            </a:prstGeom>
            <a:noFill/>
            <a:ln w="25400">
              <a:solidFill>
                <a:srgbClr val="FF0000"/>
              </a:solidFill>
            </a:ln>
          </p:spPr>
          <p:txBody>
            <a:bodyPr wrap="square" rtlCol="0">
              <a:spAutoFit/>
            </a:bodyPr>
            <a:lstStyle/>
            <a:p>
              <a:r>
                <a:rPr lang="pl-PL" sz="1400" dirty="0"/>
                <a:t>Do not </a:t>
              </a:r>
              <a:r>
                <a:rPr lang="pl-PL" sz="1400" dirty="0" err="1"/>
                <a:t>use</a:t>
              </a:r>
              <a:r>
                <a:rPr lang="pl-PL" sz="1400" dirty="0"/>
                <a:t> /</a:t>
              </a:r>
              <a:r>
                <a:rPr lang="pl-PL" sz="1400" dirty="0" err="1"/>
                <a:t>vsc</a:t>
              </a:r>
              <a:r>
                <a:rPr lang="pl-PL" sz="1400" dirty="0"/>
                <a:t>-hard-</a:t>
              </a:r>
              <a:r>
                <a:rPr lang="pl-PL" sz="1400" dirty="0" err="1"/>
                <a:t>mounts</a:t>
              </a:r>
              <a:r>
                <a:rPr lang="pl-PL" sz="1400" dirty="0"/>
                <a:t>/</a:t>
              </a:r>
              <a:r>
                <a:rPr lang="pl-PL" sz="1400" dirty="0" err="1"/>
                <a:t>leuven</a:t>
              </a:r>
              <a:r>
                <a:rPr lang="pl-PL" sz="1400" dirty="0"/>
                <a:t>-data/… </a:t>
              </a:r>
              <a:br>
                <a:rPr lang="en-US" sz="1400" dirty="0"/>
              </a:br>
              <a:r>
                <a:rPr lang="pl-PL" sz="1400" dirty="0"/>
                <a:t>(</a:t>
              </a:r>
              <a:r>
                <a:rPr lang="pl-PL" sz="1400" dirty="0" err="1"/>
                <a:t>mount</a:t>
              </a:r>
              <a:r>
                <a:rPr lang="pl-PL" sz="1400" dirty="0"/>
                <a:t> point </a:t>
              </a:r>
              <a:r>
                <a:rPr lang="pl-PL" sz="1400" dirty="0" err="1"/>
                <a:t>can</a:t>
              </a:r>
              <a:r>
                <a:rPr lang="pl-PL" sz="1400" dirty="0"/>
                <a:t> </a:t>
              </a:r>
              <a:r>
                <a:rPr lang="pl-PL" sz="1400" dirty="0" err="1"/>
                <a:t>change</a:t>
              </a:r>
              <a:r>
                <a:rPr lang="pl-PL" sz="1400" dirty="0"/>
                <a:t>)</a:t>
              </a:r>
              <a:endParaRPr lang="en-US" sz="1400" dirty="0"/>
            </a:p>
            <a:p>
              <a:endParaRPr lang="en-US" sz="1400" dirty="0"/>
            </a:p>
            <a:p>
              <a:r>
                <a:rPr lang="en-US" sz="1400" dirty="0"/>
                <a:t>Use $VSC_HOME for /user/</a:t>
              </a:r>
              <a:r>
                <a:rPr lang="en-US" sz="1400" dirty="0" err="1"/>
                <a:t>leuven</a:t>
              </a:r>
              <a:r>
                <a:rPr lang="en-US" sz="1400" dirty="0"/>
                <a:t>/304/vsc30468</a:t>
              </a:r>
            </a:p>
            <a:p>
              <a:r>
                <a:rPr lang="en-US" sz="1400" dirty="0"/>
                <a:t>        $VSC_DATA  for /data/</a:t>
              </a:r>
              <a:r>
                <a:rPr lang="en-US" sz="1400" dirty="0" err="1"/>
                <a:t>leuven</a:t>
              </a:r>
              <a:r>
                <a:rPr lang="en-US" sz="1400" dirty="0"/>
                <a:t>/304/vsc30468</a:t>
              </a:r>
            </a:p>
            <a:p>
              <a:r>
                <a:rPr lang="en-US" sz="1400" dirty="0"/>
                <a:t>        $VSC_SCRATCH  for /scratch/</a:t>
              </a:r>
              <a:r>
                <a:rPr lang="en-US" sz="1400" dirty="0" err="1"/>
                <a:t>leuven</a:t>
              </a:r>
              <a:r>
                <a:rPr lang="en-US" sz="1400" dirty="0"/>
                <a:t>/304/vsc30468</a:t>
              </a:r>
            </a:p>
          </p:txBody>
        </p:sp>
      </p:grpSp>
      <p:sp>
        <p:nvSpPr>
          <p:cNvPr id="13" name="TextBox 12"/>
          <p:cNvSpPr txBox="1"/>
          <p:nvPr/>
        </p:nvSpPr>
        <p:spPr>
          <a:xfrm>
            <a:off x="1883756" y="5145564"/>
            <a:ext cx="8694488" cy="1015663"/>
          </a:xfrm>
          <a:prstGeom prst="rect">
            <a:avLst/>
          </a:prstGeom>
          <a:noFill/>
        </p:spPr>
        <p:txBody>
          <a:bodyPr wrap="square" rtlCol="0">
            <a:spAutoFit/>
          </a:bodyPr>
          <a:lstStyle/>
          <a:p>
            <a:pPr marL="285750" indent="-285750">
              <a:buFont typeface="Arial" panose="020B0604020202020204" pitchFamily="34" charset="0"/>
              <a:buChar char="•"/>
            </a:pPr>
            <a:r>
              <a:rPr lang="pl-PL" sz="1500" dirty="0">
                <a:solidFill>
                  <a:srgbClr val="FF0000"/>
                </a:solidFill>
              </a:rPr>
              <a:t>To </a:t>
            </a:r>
            <a:r>
              <a:rPr lang="pl-PL" sz="1500" dirty="0" err="1">
                <a:solidFill>
                  <a:srgbClr val="FF0000"/>
                </a:solidFill>
              </a:rPr>
              <a:t>check</a:t>
            </a:r>
            <a:r>
              <a:rPr lang="pl-PL" sz="1500" dirty="0">
                <a:solidFill>
                  <a:srgbClr val="FF0000"/>
                </a:solidFill>
              </a:rPr>
              <a:t> </a:t>
            </a:r>
            <a:r>
              <a:rPr lang="pl-PL" sz="1500" dirty="0" err="1">
                <a:solidFill>
                  <a:srgbClr val="FF0000"/>
                </a:solidFill>
              </a:rPr>
              <a:t>available</a:t>
            </a:r>
            <a:r>
              <a:rPr lang="pl-PL" sz="1500" dirty="0">
                <a:solidFill>
                  <a:srgbClr val="FF0000"/>
                </a:solidFill>
              </a:rPr>
              <a:t> </a:t>
            </a:r>
            <a:r>
              <a:rPr lang="pl-PL" sz="1500" dirty="0" err="1">
                <a:solidFill>
                  <a:srgbClr val="FF0000"/>
                </a:solidFill>
              </a:rPr>
              <a:t>space</a:t>
            </a:r>
            <a:r>
              <a:rPr lang="pl-PL" sz="1500" dirty="0">
                <a:solidFill>
                  <a:srgbClr val="FF0000"/>
                </a:solidFill>
              </a:rPr>
              <a:t>:</a:t>
            </a:r>
            <a:endParaRPr lang="en-US" sz="1500" dirty="0">
              <a:solidFill>
                <a:srgbClr val="FF0000"/>
              </a:solidFill>
            </a:endParaRPr>
          </a:p>
          <a:p>
            <a:pPr marL="285750" indent="-285750">
              <a:buFont typeface="Arial" panose="020B0604020202020204" pitchFamily="34" charset="0"/>
              <a:buChar char="•"/>
            </a:pPr>
            <a:r>
              <a:rPr lang="pl-PL" sz="1500" dirty="0">
                <a:solidFill>
                  <a:schemeClr val="tx2"/>
                </a:solidFill>
                <a:latin typeface="Courier New" panose="02070309020205020404" pitchFamily="49" charset="0"/>
                <a:cs typeface="Courier New" panose="02070309020205020404" pitchFamily="49" charset="0"/>
              </a:rPr>
              <a:t>$</a:t>
            </a:r>
            <a:r>
              <a:rPr lang="en-US" sz="1500" dirty="0">
                <a:solidFill>
                  <a:schemeClr val="tx2"/>
                </a:solidFill>
                <a:latin typeface="Courier New" panose="02070309020205020404" pitchFamily="49" charset="0"/>
                <a:cs typeface="Courier New" panose="02070309020205020404" pitchFamily="49" charset="0"/>
              </a:rPr>
              <a:t> </a:t>
            </a:r>
            <a:r>
              <a:rPr lang="en-US" sz="1500" dirty="0" err="1">
                <a:solidFill>
                  <a:schemeClr val="tx2"/>
                </a:solidFill>
                <a:latin typeface="Courier New" panose="02070309020205020404" pitchFamily="49" charset="0"/>
                <a:cs typeface="Courier New" panose="02070309020205020404" pitchFamily="49" charset="0"/>
              </a:rPr>
              <a:t>myquota</a:t>
            </a:r>
            <a:r>
              <a:rPr lang="en-US" sz="1500" dirty="0">
                <a:solidFill>
                  <a:schemeClr val="tx2"/>
                </a:solidFill>
                <a:latin typeface="Courier New" panose="02070309020205020404" pitchFamily="49" charset="0"/>
                <a:cs typeface="Courier New" panose="02070309020205020404" pitchFamily="49" charset="0"/>
              </a:rPr>
              <a:t> </a:t>
            </a:r>
            <a:endParaRPr lang="pl-PL" sz="1500" dirty="0">
              <a:solidFill>
                <a:schemeClr val="tx2"/>
              </a:solidFill>
              <a:cs typeface="Courier New" panose="02070309020205020404" pitchFamily="49" charset="0"/>
            </a:endParaRPr>
          </a:p>
          <a:p>
            <a:pPr marL="285750" indent="-285750">
              <a:buFont typeface="Arial" panose="020B0604020202020204" pitchFamily="34" charset="0"/>
              <a:buChar char="•"/>
            </a:pPr>
            <a:r>
              <a:rPr lang="pl-PL" sz="1500" dirty="0">
                <a:solidFill>
                  <a:schemeClr val="tx2"/>
                </a:solidFill>
                <a:latin typeface="Courier New" panose="02070309020205020404" pitchFamily="49" charset="0"/>
                <a:cs typeface="Courier New" panose="02070309020205020404" pitchFamily="49" charset="0"/>
              </a:rPr>
              <a:t>$ </a:t>
            </a:r>
            <a:r>
              <a:rPr lang="en-US" sz="1500" dirty="0">
                <a:solidFill>
                  <a:schemeClr val="tx2"/>
                </a:solidFill>
                <a:latin typeface="Courier New" panose="02070309020205020404" pitchFamily="49" charset="0"/>
                <a:cs typeface="Courier New" panose="02070309020205020404" pitchFamily="49" charset="0"/>
              </a:rPr>
              <a:t>quota –s</a:t>
            </a:r>
            <a:endParaRPr lang="en-US" sz="1500" dirty="0">
              <a:solidFill>
                <a:schemeClr val="tx2"/>
              </a:solidFill>
              <a:cs typeface="Courier New" panose="02070309020205020404" pitchFamily="49" charset="0"/>
            </a:endParaRPr>
          </a:p>
          <a:p>
            <a:pPr marL="285750" indent="-285750">
              <a:buFont typeface="Arial" panose="020B0604020202020204" pitchFamily="34" charset="0"/>
              <a:buChar char="•"/>
            </a:pPr>
            <a:r>
              <a:rPr lang="pl-PL" sz="1500" dirty="0">
                <a:solidFill>
                  <a:schemeClr val="tx2"/>
                </a:solidFill>
                <a:latin typeface="Courier New" panose="02070309020205020404" pitchFamily="49" charset="0"/>
                <a:cs typeface="Courier New" panose="02070309020205020404" pitchFamily="49" charset="0"/>
              </a:rPr>
              <a:t>$ </a:t>
            </a:r>
            <a:r>
              <a:rPr lang="en-US" sz="1500" dirty="0" err="1">
                <a:solidFill>
                  <a:schemeClr val="tx2"/>
                </a:solidFill>
                <a:latin typeface="Courier New" panose="02070309020205020404" pitchFamily="49" charset="0"/>
                <a:cs typeface="Courier New" panose="02070309020205020404" pitchFamily="49" charset="0"/>
              </a:rPr>
              <a:t>mmlsquota</a:t>
            </a:r>
            <a:r>
              <a:rPr lang="en-US" sz="1500" dirty="0">
                <a:solidFill>
                  <a:schemeClr val="tx2"/>
                </a:solidFill>
                <a:latin typeface="Courier New" panose="02070309020205020404" pitchFamily="49" charset="0"/>
                <a:cs typeface="Courier New" panose="02070309020205020404" pitchFamily="49" charset="0"/>
              </a:rPr>
              <a:t> vol_ddn2:leuven_scratch</a:t>
            </a:r>
            <a:r>
              <a:rPr lang="pl-PL" sz="1500" dirty="0">
                <a:solidFill>
                  <a:schemeClr val="tx2"/>
                </a:solidFill>
                <a:latin typeface="Courier New" panose="02070309020205020404" pitchFamily="49" charset="0"/>
                <a:cs typeface="Courier New" panose="02070309020205020404" pitchFamily="49" charset="0"/>
              </a:rPr>
              <a:t> </a:t>
            </a:r>
            <a:r>
              <a:rPr lang="en-US" sz="1500" dirty="0">
                <a:solidFill>
                  <a:schemeClr val="tx2"/>
                </a:solidFill>
                <a:latin typeface="Courier New" panose="02070309020205020404" pitchFamily="49" charset="0"/>
                <a:cs typeface="Courier New" panose="02070309020205020404" pitchFamily="49" charset="0"/>
              </a:rPr>
              <a:t>--block-size auto</a:t>
            </a:r>
            <a:r>
              <a:rPr lang="pl-PL" sz="1500" dirty="0">
                <a:solidFill>
                  <a:schemeClr val="tx2"/>
                </a:solidFill>
                <a:latin typeface="Courier New" panose="02070309020205020404" pitchFamily="49" charset="0"/>
                <a:cs typeface="Courier New" panose="02070309020205020404" pitchFamily="49" charset="0"/>
              </a:rPr>
              <a:t> </a:t>
            </a:r>
            <a:endParaRPr lang="en-US" sz="1500" dirty="0">
              <a:solidFill>
                <a:schemeClr val="tx2"/>
              </a:solidFill>
              <a:cs typeface="Courier New" panose="02070309020205020404" pitchFamily="49" charset="0"/>
            </a:endParaRPr>
          </a:p>
        </p:txBody>
      </p:sp>
      <p:grpSp>
        <p:nvGrpSpPr>
          <p:cNvPr id="23" name="Group 22"/>
          <p:cNvGrpSpPr/>
          <p:nvPr/>
        </p:nvGrpSpPr>
        <p:grpSpPr>
          <a:xfrm>
            <a:off x="2999656" y="4783484"/>
            <a:ext cx="2088232" cy="733748"/>
            <a:chOff x="1475656" y="4783484"/>
            <a:chExt cx="2088232" cy="733748"/>
          </a:xfrm>
        </p:grpSpPr>
        <p:sp>
          <p:nvSpPr>
            <p:cNvPr id="7" name="Rounded Rectangle 6"/>
            <p:cNvSpPr/>
            <p:nvPr/>
          </p:nvSpPr>
          <p:spPr>
            <a:xfrm>
              <a:off x="1475656" y="4783484"/>
              <a:ext cx="2088232" cy="223878"/>
            </a:xfrm>
            <a:prstGeom prst="roundRect">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(for home/data/scratch)</a:t>
              </a:r>
              <a:endParaRPr lang="nl-BE" sz="1400" dirty="0"/>
            </a:p>
          </p:txBody>
        </p:sp>
        <p:cxnSp>
          <p:nvCxnSpPr>
            <p:cNvPr id="9" name="Straight Arrow Connector 8"/>
            <p:cNvCxnSpPr>
              <a:stCxn id="7" idx="2"/>
            </p:cNvCxnSpPr>
            <p:nvPr/>
          </p:nvCxnSpPr>
          <p:spPr>
            <a:xfrm flipH="1">
              <a:off x="1907705" y="5007362"/>
              <a:ext cx="612067" cy="509870"/>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grpSp>
      <p:grpSp>
        <p:nvGrpSpPr>
          <p:cNvPr id="24" name="Group 23"/>
          <p:cNvGrpSpPr/>
          <p:nvPr/>
        </p:nvGrpSpPr>
        <p:grpSpPr>
          <a:xfrm>
            <a:off x="3575720" y="5405294"/>
            <a:ext cx="3104728" cy="327963"/>
            <a:chOff x="2051720" y="5405293"/>
            <a:chExt cx="3104728" cy="327963"/>
          </a:xfrm>
        </p:grpSpPr>
        <p:sp>
          <p:nvSpPr>
            <p:cNvPr id="14" name="Rounded Rectangle 13"/>
            <p:cNvSpPr/>
            <p:nvPr/>
          </p:nvSpPr>
          <p:spPr>
            <a:xfrm>
              <a:off x="3347864" y="5405293"/>
              <a:ext cx="1808584" cy="223878"/>
            </a:xfrm>
            <a:prstGeom prst="roundRect">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(only for home/data)</a:t>
              </a:r>
              <a:endParaRPr lang="nl-BE" sz="1400" dirty="0"/>
            </a:p>
          </p:txBody>
        </p:sp>
        <p:cxnSp>
          <p:nvCxnSpPr>
            <p:cNvPr id="18" name="Straight Arrow Connector 17"/>
            <p:cNvCxnSpPr/>
            <p:nvPr/>
          </p:nvCxnSpPr>
          <p:spPr>
            <a:xfrm flipH="1">
              <a:off x="2051720" y="5517232"/>
              <a:ext cx="1296144" cy="216024"/>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grpSp>
      <p:grpSp>
        <p:nvGrpSpPr>
          <p:cNvPr id="25" name="Group 24"/>
          <p:cNvGrpSpPr/>
          <p:nvPr/>
        </p:nvGrpSpPr>
        <p:grpSpPr>
          <a:xfrm>
            <a:off x="3575720" y="5541456"/>
            <a:ext cx="5197152" cy="407825"/>
            <a:chOff x="2051720" y="5541455"/>
            <a:chExt cx="5197152" cy="407825"/>
          </a:xfrm>
        </p:grpSpPr>
        <p:sp>
          <p:nvSpPr>
            <p:cNvPr id="19" name="Rounded Rectangle 18"/>
            <p:cNvSpPr/>
            <p:nvPr/>
          </p:nvSpPr>
          <p:spPr>
            <a:xfrm>
              <a:off x="5656312" y="5541455"/>
              <a:ext cx="1592560" cy="223878"/>
            </a:xfrm>
            <a:prstGeom prst="roundRect">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(only for scratch)</a:t>
              </a:r>
              <a:endParaRPr lang="nl-BE" sz="1400" dirty="0"/>
            </a:p>
          </p:txBody>
        </p:sp>
        <p:cxnSp>
          <p:nvCxnSpPr>
            <p:cNvPr id="21" name="Straight Arrow Connector 20"/>
            <p:cNvCxnSpPr>
              <a:stCxn id="19" idx="1"/>
            </p:cNvCxnSpPr>
            <p:nvPr/>
          </p:nvCxnSpPr>
          <p:spPr>
            <a:xfrm flipH="1">
              <a:off x="2051720" y="5653394"/>
              <a:ext cx="3604592" cy="295886"/>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grpSp>
    </p:spTree>
    <p:extLst>
      <p:ext uri="{BB962C8B-B14F-4D97-AF65-F5344CB8AC3E}">
        <p14:creationId xmlns:p14="http://schemas.microsoft.com/office/powerpoint/2010/main" val="599682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1847277" y="4077072"/>
            <a:ext cx="2664512" cy="584775"/>
          </a:xfrm>
          <a:prstGeom prst="rect">
            <a:avLst/>
          </a:prstGeom>
          <a:noFill/>
        </p:spPr>
        <p:txBody>
          <a:bodyPr wrap="none" rtlCol="0">
            <a:spAutoFit/>
          </a:bodyPr>
          <a:lstStyle/>
          <a:p>
            <a:r>
              <a:rPr lang="en-US" sz="3200" b="1" dirty="0">
                <a:solidFill>
                  <a:schemeClr val="bg1"/>
                </a:solidFill>
                <a:ea typeface="Roboto" panose="02000000000000000000" pitchFamily="2" charset="0"/>
              </a:rPr>
              <a:t>Login Nodes</a:t>
            </a:r>
          </a:p>
        </p:txBody>
      </p:sp>
      <p:sp>
        <p:nvSpPr>
          <p:cNvPr id="6" name="Slide Number Placeholder 5"/>
          <p:cNvSpPr>
            <a:spLocks noGrp="1"/>
          </p:cNvSpPr>
          <p:nvPr>
            <p:ph type="sldNum" sz="quarter" idx="12"/>
          </p:nvPr>
        </p:nvSpPr>
        <p:spPr/>
        <p:txBody>
          <a:bodyPr/>
          <a:lstStyle/>
          <a:p>
            <a:fld id="{A2912448-FEEC-49E8-9588-2DF1F90D57C2}" type="slidenum">
              <a:rPr lang="en-US" smtClean="0"/>
              <a:t>43</a:t>
            </a:fld>
            <a:endParaRPr lang="en-US"/>
          </a:p>
        </p:txBody>
      </p:sp>
    </p:spTree>
    <p:extLst>
      <p:ext uri="{BB962C8B-B14F-4D97-AF65-F5344CB8AC3E}">
        <p14:creationId xmlns:p14="http://schemas.microsoft.com/office/powerpoint/2010/main" val="4211320970"/>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294967295"/>
          </p:nvPr>
        </p:nvSpPr>
        <p:spPr>
          <a:xfrm>
            <a:off x="0" y="6384925"/>
            <a:ext cx="501650" cy="365125"/>
          </a:xfrm>
        </p:spPr>
        <p:txBody>
          <a:bodyPr/>
          <a:lstStyle/>
          <a:p>
            <a:fld id="{F35D8031-C8E5-48F8-A3B6-81643B27A3AF}" type="slidenum">
              <a:rPr lang="nl-BE" smtClean="0"/>
              <a:pPr/>
              <a:t>44</a:t>
            </a:fld>
            <a:endParaRPr lang="nl-BE" dirty="0"/>
          </a:p>
        </p:txBody>
      </p:sp>
      <p:grpSp>
        <p:nvGrpSpPr>
          <p:cNvPr id="6" name="Group 5"/>
          <p:cNvGrpSpPr/>
          <p:nvPr/>
        </p:nvGrpSpPr>
        <p:grpSpPr>
          <a:xfrm>
            <a:off x="6988530" y="3994627"/>
            <a:ext cx="1058597" cy="2254184"/>
            <a:chOff x="5781249" y="4359400"/>
            <a:chExt cx="1058597" cy="2254184"/>
          </a:xfrm>
        </p:grpSpPr>
        <p:sp>
          <p:nvSpPr>
            <p:cNvPr id="172" name="Flowchart: Magnetic Disk 25"/>
            <p:cNvSpPr/>
            <p:nvPr/>
          </p:nvSpPr>
          <p:spPr>
            <a:xfrm>
              <a:off x="5781249" y="5089917"/>
              <a:ext cx="1051687" cy="1154335"/>
            </a:xfrm>
            <a:prstGeom prst="flowChartMagneticDisk">
              <a:avLst/>
            </a:prstGeom>
            <a:solidFill>
              <a:srgbClr val="F4DBAA"/>
            </a:solidFill>
            <a:ln>
              <a:solidFill>
                <a:srgbClr val="E8B6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75" name="Up-Down Arrow 29"/>
            <p:cNvSpPr/>
            <p:nvPr/>
          </p:nvSpPr>
          <p:spPr>
            <a:xfrm>
              <a:off x="6226909" y="4359400"/>
              <a:ext cx="198022" cy="648072"/>
            </a:xfrm>
            <a:prstGeom prst="up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79" name="TextBox 33"/>
            <p:cNvSpPr txBox="1"/>
            <p:nvPr/>
          </p:nvSpPr>
          <p:spPr>
            <a:xfrm>
              <a:off x="5824823" y="6244252"/>
              <a:ext cx="1015023" cy="369332"/>
            </a:xfrm>
            <a:prstGeom prst="rect">
              <a:avLst/>
            </a:prstGeom>
            <a:noFill/>
          </p:spPr>
          <p:txBody>
            <a:bodyPr wrap="square" rtlCol="0">
              <a:spAutoFit/>
            </a:bodyPr>
            <a:lstStyle/>
            <a:p>
              <a:pPr algn="ctr"/>
              <a:r>
                <a:rPr lang="en-US" dirty="0">
                  <a:solidFill>
                    <a:srgbClr val="00407A"/>
                  </a:solidFill>
                </a:rPr>
                <a:t>Storage</a:t>
              </a:r>
            </a:p>
          </p:txBody>
        </p:sp>
      </p:grpSp>
      <p:grpSp>
        <p:nvGrpSpPr>
          <p:cNvPr id="16" name="Group 15"/>
          <p:cNvGrpSpPr/>
          <p:nvPr/>
        </p:nvGrpSpPr>
        <p:grpSpPr>
          <a:xfrm>
            <a:off x="5008510" y="642174"/>
            <a:ext cx="5263954" cy="3015259"/>
            <a:chOff x="5008510" y="642174"/>
            <a:chExt cx="5263954" cy="3015259"/>
          </a:xfrm>
        </p:grpSpPr>
        <p:sp>
          <p:nvSpPr>
            <p:cNvPr id="128" name="Up-Down Arrow 115"/>
            <p:cNvSpPr/>
            <p:nvPr/>
          </p:nvSpPr>
          <p:spPr>
            <a:xfrm>
              <a:off x="6837699" y="3050963"/>
              <a:ext cx="198022" cy="606470"/>
            </a:xfrm>
            <a:prstGeom prst="up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32" name="Rounded Rectangle 48"/>
            <p:cNvSpPr/>
            <p:nvPr/>
          </p:nvSpPr>
          <p:spPr>
            <a:xfrm>
              <a:off x="5008510" y="2810291"/>
              <a:ext cx="5263954" cy="240672"/>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solidFill>
                    <a:srgbClr val="FFFFFF"/>
                  </a:solidFill>
                </a:rPr>
                <a:t>Infiniband</a:t>
              </a:r>
              <a:r>
                <a:rPr lang="en-US" sz="1400" dirty="0">
                  <a:solidFill>
                    <a:srgbClr val="FFFFFF"/>
                  </a:solidFill>
                </a:rPr>
                <a:t> interconnect</a:t>
              </a:r>
            </a:p>
          </p:txBody>
        </p:sp>
        <p:grpSp>
          <p:nvGrpSpPr>
            <p:cNvPr id="2" name="Group 1"/>
            <p:cNvGrpSpPr/>
            <p:nvPr/>
          </p:nvGrpSpPr>
          <p:grpSpPr>
            <a:xfrm>
              <a:off x="5231903" y="642174"/>
              <a:ext cx="4608512" cy="2015956"/>
              <a:chOff x="5231903" y="642174"/>
              <a:chExt cx="4608512" cy="2015956"/>
            </a:xfrm>
          </p:grpSpPr>
          <p:grpSp>
            <p:nvGrpSpPr>
              <p:cNvPr id="146" name="Group 145"/>
              <p:cNvGrpSpPr/>
              <p:nvPr/>
            </p:nvGrpSpPr>
            <p:grpSpPr>
              <a:xfrm>
                <a:off x="8119727" y="1052736"/>
                <a:ext cx="1720688" cy="1605394"/>
                <a:chOff x="467544" y="1052736"/>
                <a:chExt cx="1720688" cy="1605394"/>
              </a:xfrm>
            </p:grpSpPr>
            <p:sp>
              <p:nvSpPr>
                <p:cNvPr id="147" name="Rounded Rectangle 18"/>
                <p:cNvSpPr/>
                <p:nvPr/>
              </p:nvSpPr>
              <p:spPr>
                <a:xfrm>
                  <a:off x="467544" y="10527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48" name="Rounded Rectangle 18"/>
                <p:cNvSpPr/>
                <p:nvPr/>
              </p:nvSpPr>
              <p:spPr>
                <a:xfrm>
                  <a:off x="619944" y="12051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49" name="Rounded Rectangle 18"/>
                <p:cNvSpPr/>
                <p:nvPr/>
              </p:nvSpPr>
              <p:spPr>
                <a:xfrm>
                  <a:off x="772344" y="13575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50" name="Rounded Rectangle 18"/>
                <p:cNvSpPr/>
                <p:nvPr/>
              </p:nvSpPr>
              <p:spPr>
                <a:xfrm>
                  <a:off x="924744" y="15099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51" name="Rounded Rectangle 18"/>
                <p:cNvSpPr/>
                <p:nvPr/>
              </p:nvSpPr>
              <p:spPr>
                <a:xfrm>
                  <a:off x="1077144" y="16623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94" name="Rounded Rectangle 18"/>
                <p:cNvSpPr/>
                <p:nvPr/>
              </p:nvSpPr>
              <p:spPr>
                <a:xfrm>
                  <a:off x="1229544" y="18147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97" name="Rounded Rectangle 18"/>
                <p:cNvSpPr/>
                <p:nvPr/>
              </p:nvSpPr>
              <p:spPr>
                <a:xfrm>
                  <a:off x="1381944" y="19671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99" name="Rounded Rectangle 18"/>
                <p:cNvSpPr/>
                <p:nvPr/>
              </p:nvSpPr>
              <p:spPr>
                <a:xfrm>
                  <a:off x="1534344" y="21195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grpSp>
            <p:nvGrpSpPr>
              <p:cNvPr id="120" name="Group 119"/>
              <p:cNvGrpSpPr/>
              <p:nvPr/>
            </p:nvGrpSpPr>
            <p:grpSpPr>
              <a:xfrm>
                <a:off x="7111615" y="1052736"/>
                <a:ext cx="1720688" cy="1605394"/>
                <a:chOff x="467544" y="1052736"/>
                <a:chExt cx="1720688" cy="1605394"/>
              </a:xfrm>
            </p:grpSpPr>
            <p:sp>
              <p:nvSpPr>
                <p:cNvPr id="121" name="Rounded Rectangle 18"/>
                <p:cNvSpPr/>
                <p:nvPr/>
              </p:nvSpPr>
              <p:spPr>
                <a:xfrm>
                  <a:off x="467544" y="10527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22" name="Rounded Rectangle 18"/>
                <p:cNvSpPr/>
                <p:nvPr/>
              </p:nvSpPr>
              <p:spPr>
                <a:xfrm>
                  <a:off x="619944" y="12051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36" name="Rounded Rectangle 18"/>
                <p:cNvSpPr/>
                <p:nvPr/>
              </p:nvSpPr>
              <p:spPr>
                <a:xfrm>
                  <a:off x="772344" y="13575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39" name="Rounded Rectangle 18"/>
                <p:cNvSpPr/>
                <p:nvPr/>
              </p:nvSpPr>
              <p:spPr>
                <a:xfrm>
                  <a:off x="924744" y="15099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40" name="Rounded Rectangle 18"/>
                <p:cNvSpPr/>
                <p:nvPr/>
              </p:nvSpPr>
              <p:spPr>
                <a:xfrm>
                  <a:off x="1077144" y="16623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41" name="Rounded Rectangle 18"/>
                <p:cNvSpPr/>
                <p:nvPr/>
              </p:nvSpPr>
              <p:spPr>
                <a:xfrm>
                  <a:off x="1229544" y="18147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44" name="Rounded Rectangle 18"/>
                <p:cNvSpPr/>
                <p:nvPr/>
              </p:nvSpPr>
              <p:spPr>
                <a:xfrm>
                  <a:off x="1381944" y="19671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45" name="Rounded Rectangle 18"/>
                <p:cNvSpPr/>
                <p:nvPr/>
              </p:nvSpPr>
              <p:spPr>
                <a:xfrm>
                  <a:off x="1534344" y="21195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grpSp>
            <p:nvGrpSpPr>
              <p:cNvPr id="8" name="Group 7"/>
              <p:cNvGrpSpPr/>
              <p:nvPr/>
            </p:nvGrpSpPr>
            <p:grpSpPr>
              <a:xfrm>
                <a:off x="6168007" y="1052736"/>
                <a:ext cx="1720688" cy="1605394"/>
                <a:chOff x="1403648" y="1052736"/>
                <a:chExt cx="1720688" cy="1605394"/>
              </a:xfrm>
            </p:grpSpPr>
            <p:sp>
              <p:nvSpPr>
                <p:cNvPr id="112" name="Rounded Rectangle 18"/>
                <p:cNvSpPr/>
                <p:nvPr/>
              </p:nvSpPr>
              <p:spPr>
                <a:xfrm>
                  <a:off x="1403648" y="10527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13" name="Rounded Rectangle 18"/>
                <p:cNvSpPr/>
                <p:nvPr/>
              </p:nvSpPr>
              <p:spPr>
                <a:xfrm>
                  <a:off x="1556048" y="12051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14" name="Rounded Rectangle 18"/>
                <p:cNvSpPr/>
                <p:nvPr/>
              </p:nvSpPr>
              <p:spPr>
                <a:xfrm>
                  <a:off x="1708448" y="13575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15" name="Rounded Rectangle 18"/>
                <p:cNvSpPr/>
                <p:nvPr/>
              </p:nvSpPr>
              <p:spPr>
                <a:xfrm>
                  <a:off x="1860848" y="15099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16" name="Rounded Rectangle 18"/>
                <p:cNvSpPr/>
                <p:nvPr/>
              </p:nvSpPr>
              <p:spPr>
                <a:xfrm>
                  <a:off x="2013248" y="16623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17" name="Rounded Rectangle 18"/>
                <p:cNvSpPr/>
                <p:nvPr/>
              </p:nvSpPr>
              <p:spPr>
                <a:xfrm>
                  <a:off x="2165648" y="18147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18" name="Rounded Rectangle 18"/>
                <p:cNvSpPr/>
                <p:nvPr/>
              </p:nvSpPr>
              <p:spPr>
                <a:xfrm>
                  <a:off x="2318048" y="19671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19" name="Rounded Rectangle 18"/>
                <p:cNvSpPr/>
                <p:nvPr/>
              </p:nvSpPr>
              <p:spPr>
                <a:xfrm>
                  <a:off x="2470448" y="21195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grpSp>
            <p:nvGrpSpPr>
              <p:cNvPr id="9" name="Group 8"/>
              <p:cNvGrpSpPr/>
              <p:nvPr/>
            </p:nvGrpSpPr>
            <p:grpSpPr>
              <a:xfrm>
                <a:off x="5231903" y="1052736"/>
                <a:ext cx="1720688" cy="1605394"/>
                <a:chOff x="467544" y="1052736"/>
                <a:chExt cx="1720688" cy="1605394"/>
              </a:xfrm>
            </p:grpSpPr>
            <p:sp>
              <p:nvSpPr>
                <p:cNvPr id="101" name="Rounded Rectangle 18"/>
                <p:cNvSpPr/>
                <p:nvPr/>
              </p:nvSpPr>
              <p:spPr>
                <a:xfrm>
                  <a:off x="467544" y="10527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04" name="Rounded Rectangle 18"/>
                <p:cNvSpPr/>
                <p:nvPr/>
              </p:nvSpPr>
              <p:spPr>
                <a:xfrm>
                  <a:off x="619944" y="12051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05" name="Rounded Rectangle 18"/>
                <p:cNvSpPr/>
                <p:nvPr/>
              </p:nvSpPr>
              <p:spPr>
                <a:xfrm>
                  <a:off x="772344" y="13575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06" name="Rounded Rectangle 18"/>
                <p:cNvSpPr/>
                <p:nvPr/>
              </p:nvSpPr>
              <p:spPr>
                <a:xfrm>
                  <a:off x="924744" y="15099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07" name="Rounded Rectangle 18"/>
                <p:cNvSpPr/>
                <p:nvPr/>
              </p:nvSpPr>
              <p:spPr>
                <a:xfrm>
                  <a:off x="1077144" y="16623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08" name="Rounded Rectangle 18"/>
                <p:cNvSpPr/>
                <p:nvPr/>
              </p:nvSpPr>
              <p:spPr>
                <a:xfrm>
                  <a:off x="1229544" y="18147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09" name="Rounded Rectangle 18"/>
                <p:cNvSpPr/>
                <p:nvPr/>
              </p:nvSpPr>
              <p:spPr>
                <a:xfrm>
                  <a:off x="1381944" y="19671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10" name="Rounded Rectangle 18"/>
                <p:cNvSpPr/>
                <p:nvPr/>
              </p:nvSpPr>
              <p:spPr>
                <a:xfrm>
                  <a:off x="1534344" y="21195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sp>
            <p:nvSpPr>
              <p:cNvPr id="233" name="TextBox 23"/>
              <p:cNvSpPr txBox="1"/>
              <p:nvPr/>
            </p:nvSpPr>
            <p:spPr>
              <a:xfrm>
                <a:off x="6169472" y="642174"/>
                <a:ext cx="1942753" cy="369332"/>
              </a:xfrm>
              <a:prstGeom prst="rect">
                <a:avLst/>
              </a:prstGeom>
              <a:noFill/>
            </p:spPr>
            <p:txBody>
              <a:bodyPr wrap="square" rtlCol="0">
                <a:spAutoFit/>
              </a:bodyPr>
              <a:lstStyle/>
              <a:p>
                <a:pPr algn="ctr"/>
                <a:r>
                  <a:rPr lang="en-US" dirty="0">
                    <a:solidFill>
                      <a:srgbClr val="00407A"/>
                    </a:solidFill>
                  </a:rPr>
                  <a:t>Compute nodes</a:t>
                </a:r>
              </a:p>
            </p:txBody>
          </p:sp>
        </p:grpSp>
      </p:grpSp>
      <p:grpSp>
        <p:nvGrpSpPr>
          <p:cNvPr id="10" name="Group 9"/>
          <p:cNvGrpSpPr/>
          <p:nvPr/>
        </p:nvGrpSpPr>
        <p:grpSpPr>
          <a:xfrm>
            <a:off x="8392679" y="3973361"/>
            <a:ext cx="2167382" cy="2058642"/>
            <a:chOff x="8392679" y="3973361"/>
            <a:chExt cx="2167382" cy="2058642"/>
          </a:xfrm>
        </p:grpSpPr>
        <p:grpSp>
          <p:nvGrpSpPr>
            <p:cNvPr id="3" name="Group 2"/>
            <p:cNvGrpSpPr/>
            <p:nvPr/>
          </p:nvGrpSpPr>
          <p:grpSpPr>
            <a:xfrm>
              <a:off x="8616281" y="3973361"/>
              <a:ext cx="1942753" cy="1452528"/>
              <a:chOff x="1547664" y="4338134"/>
              <a:chExt cx="1942753" cy="1452528"/>
            </a:xfrm>
          </p:grpSpPr>
          <p:sp>
            <p:nvSpPr>
              <p:cNvPr id="195" name="Rounded Rectangle 18"/>
              <p:cNvSpPr/>
              <p:nvPr/>
            </p:nvSpPr>
            <p:spPr>
              <a:xfrm>
                <a:off x="1752530" y="4869160"/>
                <a:ext cx="653888" cy="538594"/>
              </a:xfrm>
              <a:prstGeom prst="round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96" name="Up-Down Arrow 20"/>
              <p:cNvSpPr/>
              <p:nvPr/>
            </p:nvSpPr>
            <p:spPr>
              <a:xfrm>
                <a:off x="1965479" y="4338134"/>
                <a:ext cx="199977" cy="491615"/>
              </a:xfrm>
              <a:prstGeom prst="up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98" name="TextBox 23"/>
              <p:cNvSpPr txBox="1"/>
              <p:nvPr/>
            </p:nvSpPr>
            <p:spPr>
              <a:xfrm>
                <a:off x="1547664" y="5421330"/>
                <a:ext cx="1942753" cy="369332"/>
              </a:xfrm>
              <a:prstGeom prst="rect">
                <a:avLst/>
              </a:prstGeom>
              <a:noFill/>
            </p:spPr>
            <p:txBody>
              <a:bodyPr wrap="square" rtlCol="0">
                <a:spAutoFit/>
              </a:bodyPr>
              <a:lstStyle/>
              <a:p>
                <a:pPr algn="ctr"/>
                <a:r>
                  <a:rPr lang="en-US" dirty="0">
                    <a:solidFill>
                      <a:srgbClr val="00407A"/>
                    </a:solidFill>
                  </a:rPr>
                  <a:t>Service nodes</a:t>
                </a:r>
              </a:p>
            </p:txBody>
          </p:sp>
          <p:sp>
            <p:nvSpPr>
              <p:cNvPr id="99" name="Up-Down Arrow 20"/>
              <p:cNvSpPr/>
              <p:nvPr/>
            </p:nvSpPr>
            <p:spPr>
              <a:xfrm>
                <a:off x="2787847" y="4338134"/>
                <a:ext cx="199977" cy="491615"/>
              </a:xfrm>
              <a:prstGeom prst="up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00" name="Rounded Rectangle 18"/>
              <p:cNvSpPr/>
              <p:nvPr/>
            </p:nvSpPr>
            <p:spPr>
              <a:xfrm>
                <a:off x="2555776" y="4869160"/>
                <a:ext cx="653888" cy="538594"/>
              </a:xfrm>
              <a:prstGeom prst="round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sp>
          <p:nvSpPr>
            <p:cNvPr id="70" name="Rectangle 3"/>
            <p:cNvSpPr txBox="1">
              <a:spLocks noChangeArrowheads="1"/>
            </p:cNvSpPr>
            <p:nvPr/>
          </p:nvSpPr>
          <p:spPr>
            <a:xfrm>
              <a:off x="8392679" y="5042981"/>
              <a:ext cx="2167382" cy="989022"/>
            </a:xfrm>
            <a:prstGeom prst="rect">
              <a:avLst/>
            </a:prstGeom>
          </p:spPr>
          <p:txBody>
            <a:bodyPr vert="horz" lIns="0" tIns="0" rIns="0" bIns="0" rtlCol="0">
              <a:noAutofit/>
            </a:bodyPr>
            <a:lstStyle>
              <a:lvl1pPr marL="360000" indent="-360000" algn="l" defTabSz="914400" rtl="0" eaLnBrk="1" latinLnBrk="0" hangingPunct="1">
                <a:spcBef>
                  <a:spcPts val="580"/>
                </a:spcBef>
                <a:buSzPct val="110000"/>
                <a:buFont typeface="Arial" pitchFamily="34" charset="0"/>
                <a:buChar char="•"/>
                <a:defRPr sz="2400" kern="1200">
                  <a:solidFill>
                    <a:srgbClr val="00407A"/>
                  </a:solidFill>
                  <a:latin typeface="Arial" pitchFamily="34" charset="0"/>
                  <a:ea typeface="+mn-ea"/>
                  <a:cs typeface="Arial" pitchFamily="34" charset="0"/>
                </a:defRPr>
              </a:lvl1pPr>
              <a:lvl2pPr marL="720000" indent="-360363" algn="l" defTabSz="914400" rtl="0" eaLnBrk="1" latinLnBrk="0" hangingPunct="1">
                <a:spcBef>
                  <a:spcPts val="580"/>
                </a:spcBef>
                <a:buSzPct val="75000"/>
                <a:buFont typeface="Courier New" pitchFamily="49" charset="0"/>
                <a:buChar char="o"/>
                <a:defRPr sz="2400" kern="1200">
                  <a:solidFill>
                    <a:srgbClr val="00407A"/>
                  </a:solidFill>
                  <a:latin typeface="Arial" pitchFamily="34" charset="0"/>
                  <a:ea typeface="+mn-ea"/>
                  <a:cs typeface="Arial" pitchFamily="34" charset="0"/>
                </a:defRPr>
              </a:lvl2pPr>
              <a:lvl3pPr marL="990000" indent="-270000" algn="l" defTabSz="914400" rtl="0" eaLnBrk="1" latinLnBrk="0" hangingPunct="1">
                <a:spcBef>
                  <a:spcPct val="20000"/>
                </a:spcBef>
                <a:buFont typeface="Arial" pitchFamily="34" charset="0"/>
                <a:buChar char="•"/>
                <a:defRPr sz="2000" kern="1200">
                  <a:solidFill>
                    <a:srgbClr val="00407A"/>
                  </a:solidFill>
                  <a:latin typeface="Arial" pitchFamily="34" charset="0"/>
                  <a:ea typeface="+mn-ea"/>
                  <a:cs typeface="Arial" pitchFamily="34" charset="0"/>
                </a:defRPr>
              </a:lvl3pPr>
              <a:lvl4pPr marL="1168400" indent="-180000" algn="l" defTabSz="914400" rtl="0" eaLnBrk="1" latinLnBrk="0" hangingPunct="1">
                <a:spcBef>
                  <a:spcPts val="380"/>
                </a:spcBef>
                <a:buSzPct val="80000"/>
                <a:buFont typeface="Arial" pitchFamily="34" charset="0"/>
                <a:buChar char="•"/>
                <a:defRPr sz="1600" kern="1200">
                  <a:solidFill>
                    <a:srgbClr val="00407A"/>
                  </a:solidFill>
                  <a:latin typeface="Arial" pitchFamily="34" charset="0"/>
                  <a:ea typeface="+mn-ea"/>
                  <a:cs typeface="Arial" pitchFamily="34" charset="0"/>
                </a:defRPr>
              </a:lvl4pPr>
              <a:lvl5pPr marL="1338263" indent="-179388" algn="l" defTabSz="914400" rtl="0" eaLnBrk="1" latinLnBrk="0" hangingPunct="1">
                <a:spcBef>
                  <a:spcPts val="380"/>
                </a:spcBef>
                <a:buFont typeface="Arial" pitchFamily="34" charset="0"/>
                <a:buChar char="-"/>
                <a:defRPr lang="nl-BE" sz="1600" kern="1200" dirty="0">
                  <a:solidFill>
                    <a:srgbClr val="00407A"/>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altLang="en-US" sz="1800" b="1" i="1" dirty="0"/>
            </a:p>
            <a:p>
              <a:pPr marL="0" indent="0">
                <a:buNone/>
              </a:pPr>
              <a:r>
                <a:rPr lang="pl-PL" altLang="en-US" sz="1400" dirty="0"/>
                <a:t>Administration - q</a:t>
              </a:r>
              <a:r>
                <a:rPr lang="en-US" altLang="en-US" sz="1400" dirty="0" err="1"/>
                <a:t>ueue</a:t>
              </a:r>
              <a:r>
                <a:rPr lang="en-US" altLang="en-US" sz="1400" dirty="0"/>
                <a:t> system, job scheduler, user management,…</a:t>
              </a:r>
            </a:p>
          </p:txBody>
        </p:sp>
      </p:grpSp>
      <p:grpSp>
        <p:nvGrpSpPr>
          <p:cNvPr id="7" name="Group 6"/>
          <p:cNvGrpSpPr/>
          <p:nvPr/>
        </p:nvGrpSpPr>
        <p:grpSpPr>
          <a:xfrm>
            <a:off x="541264" y="3981139"/>
            <a:ext cx="1262843" cy="1587467"/>
            <a:chOff x="3078585" y="3903148"/>
            <a:chExt cx="1262843" cy="1587467"/>
          </a:xfrm>
        </p:grpSpPr>
        <p:sp>
          <p:nvSpPr>
            <p:cNvPr id="236" name="TextBox 23"/>
            <p:cNvSpPr txBox="1"/>
            <p:nvPr/>
          </p:nvSpPr>
          <p:spPr>
            <a:xfrm>
              <a:off x="3174107" y="3903148"/>
              <a:ext cx="1099193" cy="369332"/>
            </a:xfrm>
            <a:prstGeom prst="rect">
              <a:avLst/>
            </a:prstGeom>
            <a:noFill/>
          </p:spPr>
          <p:txBody>
            <a:bodyPr wrap="square" rtlCol="0">
              <a:spAutoFit/>
            </a:bodyPr>
            <a:lstStyle/>
            <a:p>
              <a:pPr algn="ctr"/>
              <a:r>
                <a:rPr lang="en-US" dirty="0"/>
                <a:t>Scientist</a:t>
              </a: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78585" y="4227772"/>
              <a:ext cx="1262843" cy="1262843"/>
            </a:xfrm>
            <a:prstGeom prst="rect">
              <a:avLst/>
            </a:prstGeom>
          </p:spPr>
        </p:pic>
      </p:grpSp>
      <p:sp>
        <p:nvSpPr>
          <p:cNvPr id="11" name="Left-Right Arrow Callout 10"/>
          <p:cNvSpPr/>
          <p:nvPr/>
        </p:nvSpPr>
        <p:spPr>
          <a:xfrm>
            <a:off x="1856078" y="4408434"/>
            <a:ext cx="2986936" cy="841660"/>
          </a:xfrm>
          <a:prstGeom prst="leftRightArrowCallout">
            <a:avLst>
              <a:gd name="adj1" fmla="val 25000"/>
              <a:gd name="adj2" fmla="val 25000"/>
              <a:gd name="adj3" fmla="val 25000"/>
              <a:gd name="adj4" fmla="val 54926"/>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SSH Authentication</a:t>
            </a:r>
            <a:endParaRPr lang="nl-BE" dirty="0"/>
          </a:p>
        </p:txBody>
      </p:sp>
      <p:sp>
        <p:nvSpPr>
          <p:cNvPr id="75" name="object 51"/>
          <p:cNvSpPr txBox="1">
            <a:spLocks/>
          </p:cNvSpPr>
          <p:nvPr/>
        </p:nvSpPr>
        <p:spPr>
          <a:xfrm>
            <a:off x="829427" y="337075"/>
            <a:ext cx="3264849" cy="1243289"/>
          </a:xfrm>
          <a:prstGeom prst="rect">
            <a:avLst/>
          </a:prstGeom>
        </p:spPr>
        <p:txBody>
          <a:bodyPr vert="horz" wrap="square" lIns="0" tIns="12065"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en-GB" sz="4000" b="1" spc="35" dirty="0">
                <a:solidFill>
                  <a:srgbClr val="333639"/>
                </a:solidFill>
                <a:latin typeface="Trebuchet MS"/>
                <a:cs typeface="Trebuchet MS"/>
              </a:rPr>
              <a:t>Accessing a Cluster</a:t>
            </a:r>
            <a:endParaRPr lang="en-GB" sz="4000" dirty="0">
              <a:latin typeface="Trebuchet MS"/>
              <a:cs typeface="Trebuchet MS"/>
            </a:endParaRPr>
          </a:p>
        </p:txBody>
      </p:sp>
      <p:grpSp>
        <p:nvGrpSpPr>
          <p:cNvPr id="18" name="Group 17"/>
          <p:cNvGrpSpPr/>
          <p:nvPr/>
        </p:nvGrpSpPr>
        <p:grpSpPr>
          <a:xfrm>
            <a:off x="4297010" y="764704"/>
            <a:ext cx="2488718" cy="5843118"/>
            <a:chOff x="4297010" y="764704"/>
            <a:chExt cx="2488718" cy="5843118"/>
          </a:xfrm>
        </p:grpSpPr>
        <p:sp>
          <p:nvSpPr>
            <p:cNvPr id="19" name="Arc 18"/>
            <p:cNvSpPr/>
            <p:nvPr/>
          </p:nvSpPr>
          <p:spPr>
            <a:xfrm flipH="1">
              <a:off x="4355892" y="764704"/>
              <a:ext cx="2429836" cy="5843118"/>
            </a:xfrm>
            <a:prstGeom prst="arc">
              <a:avLst>
                <a:gd name="adj1" fmla="val 16199999"/>
                <a:gd name="adj2" fmla="val 0"/>
              </a:avLst>
            </a:prstGeom>
            <a:ln w="762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1" name="Straight Connector 20"/>
            <p:cNvCxnSpPr/>
            <p:nvPr/>
          </p:nvCxnSpPr>
          <p:spPr>
            <a:xfrm>
              <a:off x="4355892" y="3619490"/>
              <a:ext cx="0" cy="2545814"/>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rot="17603623">
              <a:off x="3977620" y="1344572"/>
              <a:ext cx="1008112" cy="369332"/>
            </a:xfrm>
            <a:prstGeom prst="rect">
              <a:avLst/>
            </a:prstGeom>
            <a:noFill/>
          </p:spPr>
          <p:txBody>
            <a:bodyPr wrap="square" rtlCol="0">
              <a:spAutoFit/>
            </a:bodyPr>
            <a:lstStyle/>
            <a:p>
              <a:r>
                <a:rPr lang="en-US"/>
                <a:t>Firewall</a:t>
              </a:r>
              <a:endParaRPr lang="nl-BE"/>
            </a:p>
          </p:txBody>
        </p:sp>
      </p:grpSp>
      <p:grpSp>
        <p:nvGrpSpPr>
          <p:cNvPr id="25" name="Group 24"/>
          <p:cNvGrpSpPr/>
          <p:nvPr/>
        </p:nvGrpSpPr>
        <p:grpSpPr>
          <a:xfrm>
            <a:off x="4729312" y="3104449"/>
            <a:ext cx="7269772" cy="2325711"/>
            <a:chOff x="4729312" y="3104449"/>
            <a:chExt cx="7269772" cy="2325711"/>
          </a:xfrm>
        </p:grpSpPr>
        <p:grpSp>
          <p:nvGrpSpPr>
            <p:cNvPr id="15" name="Group 14"/>
            <p:cNvGrpSpPr/>
            <p:nvPr/>
          </p:nvGrpSpPr>
          <p:grpSpPr>
            <a:xfrm>
              <a:off x="4729312" y="3818403"/>
              <a:ext cx="5471144" cy="1611757"/>
              <a:chOff x="4729312" y="3818403"/>
              <a:chExt cx="5471144" cy="1611757"/>
            </a:xfrm>
          </p:grpSpPr>
          <p:cxnSp>
            <p:nvCxnSpPr>
              <p:cNvPr id="126" name="Straight Connector 6"/>
              <p:cNvCxnSpPr/>
              <p:nvPr/>
            </p:nvCxnSpPr>
            <p:spPr>
              <a:xfrm>
                <a:off x="5147127" y="3818403"/>
                <a:ext cx="5053329" cy="0"/>
              </a:xfrm>
              <a:prstGeom prst="line">
                <a:avLst/>
              </a:prstGeom>
              <a:ln w="228600" cap="rnd">
                <a:solidFill>
                  <a:schemeClr val="accent1">
                    <a:shade val="95000"/>
                    <a:satMod val="105000"/>
                  </a:schemeClr>
                </a:solidFill>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grpSp>
            <p:nvGrpSpPr>
              <p:cNvPr id="205" name="Group 204"/>
              <p:cNvGrpSpPr/>
              <p:nvPr/>
            </p:nvGrpSpPr>
            <p:grpSpPr>
              <a:xfrm>
                <a:off x="4729312" y="3977632"/>
                <a:ext cx="1942753" cy="1452528"/>
                <a:chOff x="1547664" y="4338134"/>
                <a:chExt cx="1942753" cy="1452528"/>
              </a:xfrm>
            </p:grpSpPr>
            <p:sp>
              <p:nvSpPr>
                <p:cNvPr id="206" name="Rounded Rectangle 18"/>
                <p:cNvSpPr/>
                <p:nvPr/>
              </p:nvSpPr>
              <p:spPr>
                <a:xfrm>
                  <a:off x="1752530" y="4869160"/>
                  <a:ext cx="653888" cy="538594"/>
                </a:xfrm>
                <a:prstGeom prst="roundRect">
                  <a:avLst/>
                </a:prstGeom>
                <a:solidFill>
                  <a:srgbClr val="92D050"/>
                </a:solidFill>
                <a:ln>
                  <a:solidFill>
                    <a:srgbClr val="00B05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07" name="Up-Down Arrow 20"/>
                <p:cNvSpPr/>
                <p:nvPr/>
              </p:nvSpPr>
              <p:spPr>
                <a:xfrm>
                  <a:off x="1965479" y="4338134"/>
                  <a:ext cx="199977" cy="491615"/>
                </a:xfrm>
                <a:prstGeom prst="up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30" name="TextBox 23"/>
                <p:cNvSpPr txBox="1"/>
                <p:nvPr/>
              </p:nvSpPr>
              <p:spPr>
                <a:xfrm>
                  <a:off x="1547664" y="5421330"/>
                  <a:ext cx="1942753" cy="369332"/>
                </a:xfrm>
                <a:prstGeom prst="rect">
                  <a:avLst/>
                </a:prstGeom>
                <a:noFill/>
              </p:spPr>
              <p:txBody>
                <a:bodyPr wrap="square" rtlCol="0">
                  <a:spAutoFit/>
                </a:bodyPr>
                <a:lstStyle/>
                <a:p>
                  <a:pPr algn="ctr"/>
                  <a:r>
                    <a:rPr lang="en-US" dirty="0">
                      <a:solidFill>
                        <a:srgbClr val="00407A"/>
                      </a:solidFill>
                    </a:rPr>
                    <a:t>Login nodes</a:t>
                  </a:r>
                </a:p>
              </p:txBody>
            </p:sp>
            <p:sp>
              <p:nvSpPr>
                <p:cNvPr id="231" name="Up-Down Arrow 20"/>
                <p:cNvSpPr/>
                <p:nvPr/>
              </p:nvSpPr>
              <p:spPr>
                <a:xfrm>
                  <a:off x="2787847" y="4338134"/>
                  <a:ext cx="199977" cy="491615"/>
                </a:xfrm>
                <a:prstGeom prst="up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32" name="Rounded Rectangle 18"/>
                <p:cNvSpPr/>
                <p:nvPr/>
              </p:nvSpPr>
              <p:spPr>
                <a:xfrm>
                  <a:off x="2555776" y="4869160"/>
                  <a:ext cx="653888" cy="538594"/>
                </a:xfrm>
                <a:prstGeom prst="roundRect">
                  <a:avLst/>
                </a:prstGeom>
                <a:solidFill>
                  <a:srgbClr val="92D050"/>
                </a:solidFill>
                <a:ln>
                  <a:solidFill>
                    <a:srgbClr val="00B05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grpSp>
        <p:sp>
          <p:nvSpPr>
            <p:cNvPr id="14" name="TextBox 13"/>
            <p:cNvSpPr txBox="1"/>
            <p:nvPr/>
          </p:nvSpPr>
          <p:spPr>
            <a:xfrm>
              <a:off x="10538887" y="3104449"/>
              <a:ext cx="1460197" cy="584775"/>
            </a:xfrm>
            <a:prstGeom prst="rect">
              <a:avLst/>
            </a:prstGeom>
            <a:noFill/>
          </p:spPr>
          <p:txBody>
            <a:bodyPr wrap="square" rtlCol="0">
              <a:spAutoFit/>
            </a:bodyPr>
            <a:lstStyle/>
            <a:p>
              <a:r>
                <a:rPr lang="en-US" sz="1600" dirty="0">
                  <a:solidFill>
                    <a:srgbClr val="00407A"/>
                  </a:solidFill>
                </a:rPr>
                <a:t>Link to other VSC sites</a:t>
              </a:r>
              <a:endParaRPr lang="nl-BE" sz="1600" dirty="0">
                <a:solidFill>
                  <a:srgbClr val="00407A"/>
                </a:solidFill>
              </a:endParaRPr>
            </a:p>
          </p:txBody>
        </p:sp>
        <p:sp>
          <p:nvSpPr>
            <p:cNvPr id="23" name="Oval 22"/>
            <p:cNvSpPr/>
            <p:nvPr/>
          </p:nvSpPr>
          <p:spPr>
            <a:xfrm>
              <a:off x="10394448" y="3696012"/>
              <a:ext cx="219456" cy="2194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0" name="Oval 79"/>
            <p:cNvSpPr/>
            <p:nvPr/>
          </p:nvSpPr>
          <p:spPr>
            <a:xfrm>
              <a:off x="10702796" y="3702021"/>
              <a:ext cx="219456" cy="2194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1" name="Oval 80"/>
            <p:cNvSpPr/>
            <p:nvPr/>
          </p:nvSpPr>
          <p:spPr>
            <a:xfrm>
              <a:off x="11032164" y="3696012"/>
              <a:ext cx="219456" cy="2194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4" name="Right Arrow 23"/>
            <p:cNvSpPr/>
            <p:nvPr/>
          </p:nvSpPr>
          <p:spPr>
            <a:xfrm>
              <a:off x="11382552" y="3643231"/>
              <a:ext cx="516917" cy="3369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spTree>
    <p:custDataLst>
      <p:tags r:id="rId1"/>
    </p:custDataLst>
    <p:extLst>
      <p:ext uri="{BB962C8B-B14F-4D97-AF65-F5344CB8AC3E}">
        <p14:creationId xmlns:p14="http://schemas.microsoft.com/office/powerpoint/2010/main" val="3713991744"/>
      </p:ext>
    </p:extLst>
  </p:cSld>
  <p:clrMapOvr>
    <a:masterClrMapping/>
  </p:clrMapOvr>
  <mc:AlternateContent xmlns:mc="http://schemas.openxmlformats.org/markup-compatibility/2006" xmlns:p14="http://schemas.microsoft.com/office/powerpoint/2010/main">
    <mc:Choice Requires="p14">
      <p:transition spd="slow" p14:dur="2000" advTm="152962"/>
    </mc:Choice>
    <mc:Fallback xmlns="">
      <p:transition spd="slow" advTm="15296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extLst>
    <p:ext uri="{3A86A75C-4F4B-4683-9AE1-C65F6400EC91}">
      <p14:laserTraceLst xmlns:p14="http://schemas.microsoft.com/office/powerpoint/2010/main">
        <p14:tracePtLst>
          <p14:tracePt t="14622" x="8856663" y="4016375"/>
          <p14:tracePt t="14632" x="8740775" y="4033838"/>
          <p14:tracePt t="14641" x="8597900" y="4078288"/>
          <p14:tracePt t="14657" x="8256588" y="4178300"/>
          <p14:tracePt t="14674" x="8077200" y="4240213"/>
          <p14:tracePt t="14691" x="7754938" y="4348163"/>
          <p14:tracePt t="14707" x="7477125" y="4437063"/>
          <p14:tracePt t="14724" x="7378700" y="4464050"/>
          <p14:tracePt t="14741" x="7207250" y="4518025"/>
          <p14:tracePt t="14758" x="7091363" y="4554538"/>
          <p14:tracePt t="14774" x="7054850" y="4572000"/>
          <p14:tracePt t="14791" x="7010400" y="4589463"/>
          <p14:tracePt t="14808" x="6983413" y="4589463"/>
          <p14:tracePt t="14824" x="6973888" y="4598988"/>
          <p14:tracePt t="15147" x="6965950" y="4660900"/>
          <p14:tracePt t="15156" x="6946900" y="4741863"/>
          <p14:tracePt t="15167" x="6929438" y="4813300"/>
          <p14:tracePt t="15184" x="6911975" y="4867275"/>
          <p14:tracePt t="15200" x="6875463" y="4965700"/>
          <p14:tracePt t="15217" x="6831013" y="5046663"/>
          <p14:tracePt t="15234" x="6804025" y="5092700"/>
          <p14:tracePt t="15250" x="6759575" y="5172075"/>
          <p14:tracePt t="15267" x="6705600" y="5245100"/>
          <p14:tracePt t="15283" x="6661150" y="5324475"/>
          <p14:tracePt t="15300" x="6624638" y="5351463"/>
          <p14:tracePt t="15317" x="6570663" y="5414963"/>
          <p14:tracePt t="15333" x="6508750" y="5495925"/>
          <p14:tracePt t="15350" x="6472238" y="5522913"/>
          <p14:tracePt t="15367" x="6410325" y="5584825"/>
          <p14:tracePt t="15383" x="6356350" y="5621338"/>
          <p14:tracePt t="15400" x="6337300" y="5638800"/>
          <p14:tracePt t="15417" x="6284913" y="5675313"/>
          <p14:tracePt t="15433" x="6248400" y="5702300"/>
          <p14:tracePt t="15450" x="6230938" y="5710238"/>
          <p14:tracePt t="15467" x="6176963" y="5737225"/>
          <p14:tracePt t="15483" x="6132513" y="5754688"/>
          <p14:tracePt t="15500" x="6105525" y="5764213"/>
          <p14:tracePt t="15517" x="6059488" y="5781675"/>
          <p14:tracePt t="15533" x="5997575" y="5800725"/>
          <p14:tracePt t="15550" x="5970588" y="5808663"/>
          <p14:tracePt t="15567" x="5899150" y="5835650"/>
          <p14:tracePt t="15584" x="5845175" y="5854700"/>
          <p14:tracePt t="15601" x="5818188" y="5862638"/>
          <p14:tracePt t="15617" x="5764213" y="5872163"/>
          <p14:tracePt t="15633" x="5710238" y="5872163"/>
          <p14:tracePt t="15650" x="5675313" y="5880100"/>
          <p14:tracePt t="15667" x="5621338" y="5880100"/>
          <p14:tracePt t="15683" x="5557838" y="5880100"/>
          <p14:tracePt t="15701" x="5486400" y="5880100"/>
          <p14:tracePt t="15717" x="5459413" y="5880100"/>
          <p14:tracePt t="15733" x="5397500" y="5880100"/>
          <p14:tracePt t="15750" x="5370513" y="5880100"/>
          <p14:tracePt t="15767" x="5316538" y="5872163"/>
          <p14:tracePt t="15783" x="5270500" y="5862638"/>
          <p14:tracePt t="15800" x="5253038" y="5854700"/>
          <p14:tracePt t="15817" x="5208588" y="5835650"/>
          <p14:tracePt t="15833" x="5172075" y="5827713"/>
          <p14:tracePt t="15850" x="5164138" y="5818188"/>
          <p14:tracePt t="15867" x="5127625" y="5800725"/>
          <p14:tracePt t="15883" x="5100638" y="5781675"/>
          <p14:tracePt t="15900" x="5083175" y="5764213"/>
          <p14:tracePt t="15917" x="5073650" y="5764213"/>
          <p14:tracePt t="15933" x="5056188" y="5754688"/>
          <p14:tracePt t="15950" x="5038725" y="5746750"/>
          <p14:tracePt t="15966" x="5038725" y="5737225"/>
          <p14:tracePt t="15983" x="5019675" y="5727700"/>
          <p14:tracePt t="16000" x="5011738" y="5727700"/>
          <p14:tracePt t="16017" x="5011738" y="5719763"/>
          <p14:tracePt t="16033" x="5002213" y="5719763"/>
          <p14:tracePt t="16050" x="4992688" y="5710238"/>
          <p14:tracePt t="16067" x="4984750" y="5710238"/>
          <p14:tracePt t="16083" x="4984750" y="5702300"/>
          <p14:tracePt t="16181" x="4992688" y="5702300"/>
          <p14:tracePt t="16190" x="5038725" y="5702300"/>
          <p14:tracePt t="16201" x="5110163" y="5719763"/>
          <p14:tracePt t="16217" x="5172075" y="5746750"/>
          <p14:tracePt t="16234" x="5280025" y="5781675"/>
          <p14:tracePt t="16250" x="5370513" y="5808663"/>
          <p14:tracePt t="16268" x="5449888" y="5845175"/>
          <p14:tracePt t="16283" x="5503863" y="5862638"/>
          <p14:tracePt t="16300" x="5584825" y="5907088"/>
          <p14:tracePt t="16318" x="5675313" y="5934075"/>
          <p14:tracePt t="16333" x="5727700" y="5953125"/>
          <p14:tracePt t="16350" x="5835650" y="5980113"/>
          <p14:tracePt t="16368" x="5916613" y="5997575"/>
          <p14:tracePt t="16383" x="5970588" y="6007100"/>
          <p14:tracePt t="16400" x="6051550" y="6015038"/>
          <p14:tracePt t="16417" x="6086475" y="6015038"/>
          <p14:tracePt t="16433" x="6140450" y="6015038"/>
          <p14:tracePt t="16440" x="6167438" y="6015038"/>
          <p14:tracePt t="16450" x="6194425" y="6015038"/>
          <p14:tracePt t="16467" x="6221413" y="6007100"/>
          <p14:tracePt t="16483" x="6238875" y="6007100"/>
          <p14:tracePt t="16499" x="6257925" y="5997575"/>
          <p14:tracePt t="16516" x="6275388" y="5988050"/>
          <p14:tracePt t="16532" x="6284913" y="5980113"/>
          <p14:tracePt t="16549" x="6292850" y="5970588"/>
          <p14:tracePt t="16566" x="6302375" y="5961063"/>
          <p14:tracePt t="16582" x="6311900" y="5961063"/>
          <p14:tracePt t="16600" x="6319838" y="5953125"/>
          <p14:tracePt t="16617" x="6329363" y="5934075"/>
          <p14:tracePt t="16634" x="6337300" y="5934075"/>
          <p14:tracePt t="16650" x="6346825" y="5916613"/>
          <p14:tracePt t="16666" x="6356350" y="5907088"/>
          <p14:tracePt t="16683" x="6356350" y="5899150"/>
          <p14:tracePt t="16700" x="6364288" y="5899150"/>
          <p14:tracePt t="16716" x="6364288" y="5889625"/>
          <p14:tracePt t="16749" x="6373813" y="5889625"/>
          <p14:tracePt t="16816" x="6373813" y="5880100"/>
          <p14:tracePt t="17293" x="6383338" y="5880100"/>
          <p14:tracePt t="17441" x="6383338" y="5872163"/>
          <p14:tracePt t="17452" x="6391275" y="5872163"/>
          <p14:tracePt t="17464" x="6400800" y="5862638"/>
          <p14:tracePt t="17480" x="6427788" y="5845175"/>
          <p14:tracePt t="17496" x="6437313" y="5827713"/>
          <p14:tracePt t="17513" x="6464300" y="5800725"/>
          <p14:tracePt t="17530" x="6472238" y="5791200"/>
          <p14:tracePt t="17546" x="6481763" y="5791200"/>
          <p14:tracePt t="17563" x="6489700" y="5773738"/>
          <p14:tracePt t="17598" x="6489700" y="5764213"/>
          <p14:tracePt t="17647" x="6489700" y="5754688"/>
          <p14:tracePt t="17678" x="6481763" y="5746750"/>
          <p14:tracePt t="17688" x="6454775" y="5737225"/>
          <p14:tracePt t="17699" x="6391275" y="5719763"/>
          <p14:tracePt t="17713" x="6329363" y="5692775"/>
          <p14:tracePt t="17730" x="6203950" y="5648325"/>
          <p14:tracePt t="17746" x="6140450" y="5629275"/>
          <p14:tracePt t="17763" x="6015038" y="5594350"/>
          <p14:tracePt t="17780" x="5889625" y="5557838"/>
          <p14:tracePt t="17797" x="5835650" y="5540375"/>
          <p14:tracePt t="17813" x="5727700" y="5503863"/>
          <p14:tracePt t="17830" x="5665788" y="5476875"/>
          <p14:tracePt t="17846" x="5621338" y="5476875"/>
          <p14:tracePt t="17863" x="5575300" y="5468938"/>
          <p14:tracePt t="17880" x="5540375" y="5459413"/>
          <p14:tracePt t="17896" x="5503863" y="5459413"/>
          <p14:tracePt t="17913" x="5495925" y="5459413"/>
          <p14:tracePt t="17929" x="5476875" y="5459413"/>
          <p14:tracePt t="17946" x="5459413" y="5459413"/>
          <p14:tracePt t="17963" x="5449888" y="5459413"/>
          <p14:tracePt t="17979" x="5441950" y="5459413"/>
          <p14:tracePt t="17996" x="5432425" y="5468938"/>
          <p14:tracePt t="18013" x="5422900" y="5476875"/>
          <p14:tracePt t="18029" x="5414963" y="5486400"/>
          <p14:tracePt t="18046" x="5414963" y="5495925"/>
          <p14:tracePt t="18063" x="5405438" y="5503863"/>
          <p14:tracePt t="18096" x="5405438" y="5513388"/>
          <p14:tracePt t="18116" x="5405438" y="5522913"/>
          <p14:tracePt t="18129" x="5405438" y="5530850"/>
          <p14:tracePt t="18146" x="5405438" y="5549900"/>
          <p14:tracePt t="18163" x="5405438" y="5567363"/>
          <p14:tracePt t="18179" x="5422900" y="5611813"/>
          <p14:tracePt t="18196" x="5459413" y="5648325"/>
          <p14:tracePt t="18214" x="5513388" y="5683250"/>
          <p14:tracePt t="18229" x="5540375" y="5702300"/>
          <p14:tracePt t="18246" x="5594350" y="5727700"/>
          <p14:tracePt t="18263" x="5629275" y="5737225"/>
          <p14:tracePt t="18279" x="5683250" y="5754688"/>
          <p14:tracePt t="18296" x="5737225" y="5773738"/>
          <p14:tracePt t="18312" x="5764213" y="5781675"/>
          <p14:tracePt t="18329" x="5800725" y="5781675"/>
          <p14:tracePt t="18346" x="5835650" y="5781675"/>
          <p14:tracePt t="18362" x="5845175" y="5781675"/>
          <p14:tracePt t="18379" x="5862638" y="5781675"/>
          <p14:tracePt t="18396" x="5872163" y="5781675"/>
          <p14:tracePt t="18412" x="5880100" y="5781675"/>
          <p14:tracePt t="18434" x="5889625" y="5781675"/>
          <p14:tracePt t="18534" x="5899150" y="5781675"/>
          <p14:tracePt t="18700" x="5907088" y="5781675"/>
          <p14:tracePt t="21692" x="5899150" y="5781675"/>
          <p14:tracePt t="21702" x="5862638" y="5781675"/>
          <p14:tracePt t="21711" x="5818188" y="5781675"/>
          <p14:tracePt t="21728" x="5791200" y="5781675"/>
          <p14:tracePt t="21744" x="5719763" y="5781675"/>
          <p14:tracePt t="21761" x="5656263" y="5764213"/>
          <p14:tracePt t="21778" x="5611813" y="5754688"/>
          <p14:tracePt t="21794" x="5549900" y="5746750"/>
          <p14:tracePt t="21811" x="5495925" y="5719763"/>
          <p14:tracePt t="21828" x="5449888" y="5710238"/>
          <p14:tracePt t="21844" x="5441950" y="5710238"/>
          <p14:tracePt t="21861" x="5405438" y="5692775"/>
          <p14:tracePt t="21878" x="5387975" y="5692775"/>
          <p14:tracePt t="21894" x="5370513" y="5683250"/>
          <p14:tracePt t="21911" x="5360988" y="5675313"/>
          <p14:tracePt t="21928" x="5351463" y="5675313"/>
          <p14:tracePt t="21944" x="5343525" y="5665788"/>
          <p14:tracePt t="21961" x="5334000" y="5665788"/>
          <p14:tracePt t="22079" x="5351463" y="5665788"/>
          <p14:tracePt t="22088" x="5378450" y="5683250"/>
          <p14:tracePt t="22098" x="5432425" y="5702300"/>
          <p14:tracePt t="22112" x="5486400" y="5719763"/>
          <p14:tracePt t="22128" x="5594350" y="5746750"/>
          <p14:tracePt t="22146" x="5692775" y="5754688"/>
          <p14:tracePt t="22162" x="5727700" y="5754688"/>
          <p14:tracePt t="22178" x="5800725" y="5764213"/>
          <p14:tracePt t="22195" x="5854700" y="5764213"/>
          <p14:tracePt t="22211" x="5872163" y="5764213"/>
          <p14:tracePt t="22228" x="5899150" y="5764213"/>
          <p14:tracePt t="22245" x="5916613" y="5764213"/>
          <p14:tracePt t="22261" x="5934075" y="5754688"/>
          <p14:tracePt t="22277" x="5934075" y="5746750"/>
          <p14:tracePt t="22294" x="5943600" y="5746750"/>
          <p14:tracePt t="22328" x="5953125" y="5746750"/>
          <p14:tracePt t="22674" x="5961063" y="5746750"/>
          <p14:tracePt t="22714" x="5970588" y="5746750"/>
          <p14:tracePt t="22744" x="5980113" y="5746750"/>
          <p14:tracePt t="22762" x="5988050" y="5746750"/>
          <p14:tracePt t="22772" x="5997575" y="5746750"/>
          <p14:tracePt t="22782" x="6007100" y="5746750"/>
          <p14:tracePt t="22802" x="6015038" y="5746750"/>
          <p14:tracePt t="22812" x="6024563" y="5746750"/>
          <p14:tracePt t="22828" x="6032500" y="5746750"/>
          <p14:tracePt t="22845" x="6042025" y="5737225"/>
          <p14:tracePt t="22861" x="6069013" y="5727700"/>
          <p14:tracePt t="22878" x="6086475" y="5727700"/>
          <p14:tracePt t="22895" x="6132513" y="5710238"/>
          <p14:tracePt t="22911" x="6167438" y="5692775"/>
          <p14:tracePt t="22928" x="6184900" y="5683250"/>
          <p14:tracePt t="22945" x="6230938" y="5665788"/>
          <p14:tracePt t="22961" x="6265863" y="5656263"/>
          <p14:tracePt t="22978" x="6275388" y="5648325"/>
          <p14:tracePt t="22994" x="6302375" y="5638800"/>
          <p14:tracePt t="23011" x="6311900" y="5621338"/>
          <p14:tracePt t="23030" x="6329363" y="5621338"/>
          <p14:tracePt t="23045" x="6337300" y="5621338"/>
          <p14:tracePt t="23062" x="6346825" y="5611813"/>
          <p14:tracePt t="23095" x="6346825" y="5602288"/>
          <p14:tracePt t="23112" x="6356350" y="5602288"/>
          <p14:tracePt t="23182" x="6356350" y="5594350"/>
          <p14:tracePt t="23261" x="6346825" y="5594350"/>
          <p14:tracePt t="23282" x="6337300" y="5594350"/>
          <p14:tracePt t="23291" x="6329363" y="5594350"/>
          <p14:tracePt t="23300" x="6302375" y="5594350"/>
          <p14:tracePt t="23311" x="6265863" y="5594350"/>
          <p14:tracePt t="23328" x="6184900" y="5602288"/>
          <p14:tracePt t="23345" x="6159500" y="5602288"/>
          <p14:tracePt t="23362" x="6113463" y="5611813"/>
          <p14:tracePt t="23378" x="6078538" y="5621338"/>
          <p14:tracePt t="23395" x="6051550" y="5621338"/>
          <p14:tracePt t="23412" x="6007100" y="5629275"/>
          <p14:tracePt t="23428" x="5970588" y="5629275"/>
          <p14:tracePt t="23445" x="5953125" y="5629275"/>
          <p14:tracePt t="23461" x="5907088" y="5638800"/>
          <p14:tracePt t="23478" x="5872163" y="5648325"/>
          <p14:tracePt t="23495" x="5845175" y="5656263"/>
          <p14:tracePt t="23511" x="5791200" y="5656263"/>
          <p14:tracePt t="23528" x="5727700" y="5665788"/>
          <p14:tracePt t="23546" x="5656263" y="5665788"/>
          <p14:tracePt t="23561" x="5611813" y="5675313"/>
          <p14:tracePt t="23578" x="5530850" y="5675313"/>
          <p14:tracePt t="23596" x="5441950" y="5675313"/>
          <p14:tracePt t="23611" x="5405438" y="5675313"/>
          <p14:tracePt t="23628" x="5324475" y="5665788"/>
          <p14:tracePt t="23646" x="5262563" y="5665788"/>
          <p14:tracePt t="23661" x="5235575" y="5656263"/>
          <p14:tracePt t="23678" x="5172075" y="5638800"/>
          <p14:tracePt t="23696" x="5118100" y="5629275"/>
          <p14:tracePt t="23711" x="5100638" y="5621338"/>
          <p14:tracePt t="23728" x="5065713" y="5602288"/>
          <p14:tracePt t="23745" x="5046663" y="5584825"/>
          <p14:tracePt t="23761" x="5011738" y="5567363"/>
          <p14:tracePt t="23778" x="4975225" y="5557838"/>
          <p14:tracePt t="23794" x="4957763" y="5530850"/>
          <p14:tracePt t="23811" x="4948238" y="5530850"/>
          <p14:tracePt t="23828" x="4921250" y="5513388"/>
          <p14:tracePt t="23844" x="4913313" y="5503863"/>
          <p14:tracePt t="23861" x="4894263" y="5495925"/>
          <p14:tracePt t="23878" x="4876800" y="5476875"/>
          <p14:tracePt t="23894" x="4849813" y="5468938"/>
          <p14:tracePt t="23911" x="4849813" y="5449888"/>
          <p14:tracePt t="23927" x="4832350" y="5441950"/>
          <p14:tracePt t="23944" x="4813300" y="5422900"/>
          <p14:tracePt t="23960" x="4805363" y="5414963"/>
          <p14:tracePt t="23977" x="4795838" y="5405438"/>
          <p14:tracePt t="23995" x="4787900" y="5387975"/>
          <p14:tracePt t="24016" x="4778375" y="5378450"/>
          <p14:tracePt t="24035" x="4778375" y="5370513"/>
          <p14:tracePt t="24045" x="4768850" y="5370513"/>
          <p14:tracePt t="24061" x="4768850" y="5360988"/>
          <p14:tracePt t="24078" x="4768850" y="5351463"/>
          <p14:tracePt t="24364" x="4778375" y="5270500"/>
          <p14:tracePt t="24375" x="4822825" y="5164138"/>
          <p14:tracePt t="24383" x="4840288" y="5073650"/>
          <p14:tracePt t="24399" x="4867275" y="5002213"/>
          <p14:tracePt t="24416" x="4894263" y="4867275"/>
          <p14:tracePt t="24433" x="4913313" y="4768850"/>
          <p14:tracePt t="24449" x="4921250" y="4687888"/>
          <p14:tracePt t="24466" x="4921250" y="4660900"/>
          <p14:tracePt t="24483" x="4921250" y="4616450"/>
          <p14:tracePt t="24499" x="4921250" y="4589463"/>
          <p14:tracePt t="24516" x="4921250" y="4562475"/>
          <p14:tracePt t="24533" x="4921250" y="4554538"/>
          <p14:tracePt t="24549" x="4921250" y="4527550"/>
          <p14:tracePt t="24566" x="4921250" y="4518025"/>
          <p14:tracePt t="24583" x="4921250" y="4491038"/>
          <p14:tracePt t="24599" x="4921250" y="4464050"/>
          <p14:tracePt t="24616" x="4921250" y="4446588"/>
          <p14:tracePt t="24633" x="4921250" y="4419600"/>
          <p14:tracePt t="24649" x="4921250" y="4392613"/>
          <p14:tracePt t="24666" x="4921250" y="4375150"/>
          <p14:tracePt t="24683" x="4921250" y="4348163"/>
          <p14:tracePt t="24699" x="4930775" y="4311650"/>
          <p14:tracePt t="24716" x="4940300" y="4294188"/>
          <p14:tracePt t="24733" x="4957763" y="4267200"/>
          <p14:tracePt t="24749" x="4984750" y="4222750"/>
          <p14:tracePt t="24766" x="4992688" y="4203700"/>
          <p14:tracePt t="24782" x="5019675" y="4168775"/>
          <p14:tracePt t="24799" x="5038725" y="4151313"/>
          <p14:tracePt t="24817" x="5038725" y="4132263"/>
          <p14:tracePt t="24849" x="5046663" y="4124325"/>
          <p14:tracePt t="24969" x="5056188" y="4124325"/>
          <p14:tracePt t="24990" x="5056188" y="4132263"/>
          <p14:tracePt t="24998" x="5056188" y="4141788"/>
          <p14:tracePt t="25006" x="5065713" y="4151313"/>
          <p14:tracePt t="25016" x="5065713" y="4168775"/>
          <p14:tracePt t="25032" x="5065713" y="4186238"/>
          <p14:tracePt t="25049" x="5083175" y="4230688"/>
          <p14:tracePt t="25067" x="5092700" y="4267200"/>
          <p14:tracePt t="25082" x="5092700" y="4276725"/>
          <p14:tracePt t="25099" x="5092700" y="4303713"/>
          <p14:tracePt t="25116" x="5100638" y="4311650"/>
          <p14:tracePt t="25132" x="5100638" y="4321175"/>
          <p14:tracePt t="25149" x="5100638" y="4330700"/>
          <p14:tracePt t="25182" x="5100638" y="4338638"/>
          <p14:tracePt t="25199" x="5100638" y="4356100"/>
          <p14:tracePt t="25216" x="5100638" y="4365625"/>
          <p14:tracePt t="25232" x="5100638" y="4375150"/>
          <p14:tracePt t="25249" x="5100638" y="4383088"/>
          <p14:tracePt t="25266" x="5100638" y="4392613"/>
          <p14:tracePt t="25282" x="5100638" y="4402138"/>
          <p14:tracePt t="25387" x="5100638" y="4383088"/>
          <p14:tracePt t="25397" x="5100638" y="4356100"/>
          <p14:tracePt t="25407" x="5100638" y="4294188"/>
          <p14:tracePt t="25417" x="5092700" y="4249738"/>
          <p14:tracePt t="25433" x="5083175" y="4186238"/>
          <p14:tracePt t="25439" x="5073650" y="4151313"/>
          <p14:tracePt t="25450" x="5065713" y="4105275"/>
          <p14:tracePt t="25466" x="5056188" y="4060825"/>
          <p14:tracePt t="25482" x="5056188" y="4043363"/>
          <p14:tracePt t="25499" x="5046663" y="4016375"/>
          <p14:tracePt t="25515" x="5038725" y="4006850"/>
          <p14:tracePt t="25532" x="5038725" y="3998913"/>
          <p14:tracePt t="25593" x="5038725" y="4006850"/>
          <p14:tracePt t="25613" x="5038725" y="4033838"/>
          <p14:tracePt t="25623" x="5038725" y="4060825"/>
          <p14:tracePt t="25634" x="5038725" y="4097338"/>
          <p14:tracePt t="25649" x="5046663" y="4132263"/>
          <p14:tracePt t="25665" x="5065713" y="4186238"/>
          <p14:tracePt t="25682" x="5065713" y="4230688"/>
          <p14:tracePt t="25699" x="5065713" y="4249738"/>
          <p14:tracePt t="25715" x="5065713" y="4267200"/>
          <p14:tracePt t="25732" x="5073650" y="4284663"/>
          <p14:tracePt t="25765" x="5073650" y="4294188"/>
          <p14:tracePt t="25782" x="5073650" y="4303713"/>
          <p14:tracePt t="25903" x="5073650" y="4294188"/>
          <p14:tracePt t="25913" x="5073650" y="4284663"/>
          <p14:tracePt t="25923" x="5065713" y="4267200"/>
          <p14:tracePt t="25933" x="5065713" y="4240213"/>
          <p14:tracePt t="25950" x="5046663" y="4203700"/>
          <p14:tracePt t="25966" x="5019675" y="4151313"/>
          <p14:tracePt t="25982" x="5002213" y="4114800"/>
          <p14:tracePt t="25999" x="5002213" y="4105275"/>
          <p14:tracePt t="26016" x="4992688" y="4097338"/>
          <p14:tracePt t="26032" x="4992688" y="4087813"/>
          <p14:tracePt t="26049" x="4984750" y="4087813"/>
          <p14:tracePt t="26098" x="4992688" y="4132263"/>
          <p14:tracePt t="26107" x="5011738" y="4195763"/>
          <p14:tracePt t="26117" x="5029200" y="4230688"/>
          <p14:tracePt t="26131" x="5038725" y="4267200"/>
          <p14:tracePt t="26148" x="5056188" y="4338638"/>
          <p14:tracePt t="26165" x="5065713" y="4356100"/>
          <p14:tracePt t="26181" x="5073650" y="4392613"/>
          <p14:tracePt t="26198" x="5083175" y="4410075"/>
          <p14:tracePt t="26215" x="5083175" y="4419600"/>
          <p14:tracePt t="26231" x="5083175" y="4429125"/>
          <p14:tracePt t="26268" x="5083175" y="4437063"/>
          <p14:tracePt t="26370" x="5083175" y="4419600"/>
          <p14:tracePt t="26380" x="5083175" y="4402138"/>
          <p14:tracePt t="26390" x="5073650" y="4365625"/>
          <p14:tracePt t="26400" x="5046663" y="4321175"/>
          <p14:tracePt t="26416" x="5019675" y="4230688"/>
          <p14:tracePt t="26431" x="5019675" y="4203700"/>
          <p14:tracePt t="26436" x="5002213" y="4178300"/>
          <p14:tracePt t="26448" x="4992688" y="4151313"/>
          <p14:tracePt t="26465" x="4984750" y="4114800"/>
          <p14:tracePt t="26481" x="4984750" y="4105275"/>
          <p14:tracePt t="26498" x="4975225" y="4097338"/>
          <p14:tracePt t="26514" x="4975225" y="4087813"/>
          <p14:tracePt t="26584" x="4975225" y="4105275"/>
          <p14:tracePt t="26594" x="4975225" y="4124325"/>
          <p14:tracePt t="26604" x="4975225" y="4151313"/>
          <p14:tracePt t="26614" x="4975225" y="4178300"/>
          <p14:tracePt t="26631" x="4975225" y="4203700"/>
          <p14:tracePt t="26648" x="4975225" y="4240213"/>
          <p14:tracePt t="26664" x="4975225" y="4257675"/>
          <p14:tracePt t="26697" x="4975225" y="4276725"/>
          <p14:tracePt t="26714" x="4975225" y="4284663"/>
          <p14:tracePt t="26747" x="4975225" y="4294188"/>
          <p14:tracePt t="27630" x="4975225" y="4303713"/>
          <p14:tracePt t="27657" x="4984750" y="4303713"/>
          <p14:tracePt t="31631" x="4984750" y="4311650"/>
          <p14:tracePt t="31780" x="4984750" y="4321175"/>
          <p14:tracePt t="31869" x="4984750" y="4330700"/>
          <p14:tracePt t="31899" x="4975225" y="4330700"/>
          <p14:tracePt t="31919" x="4975225" y="4338638"/>
          <p14:tracePt t="31929" x="4975225" y="4348163"/>
          <p14:tracePt t="31940" x="4965700" y="4356100"/>
          <p14:tracePt t="31956" x="4965700" y="4375150"/>
          <p14:tracePt t="31973" x="4940300" y="4402138"/>
          <p14:tracePt t="31990" x="4913313" y="4446588"/>
          <p14:tracePt t="32006" x="4886325" y="4491038"/>
          <p14:tracePt t="32023" x="4876800" y="4518025"/>
          <p14:tracePt t="32040" x="4849813" y="4572000"/>
          <p14:tracePt t="32056" x="4840288" y="4608513"/>
          <p14:tracePt t="32073" x="4832350" y="4625975"/>
          <p14:tracePt t="32090" x="4822825" y="4670425"/>
          <p14:tracePt t="32106" x="4813300" y="4733925"/>
          <p14:tracePt t="32123" x="4813300" y="4760913"/>
          <p14:tracePt t="32140" x="4813300" y="4840288"/>
          <p14:tracePt t="32156" x="4813300" y="4930775"/>
          <p14:tracePt t="32173" x="4832350" y="4984750"/>
          <p14:tracePt t="32190" x="4876800" y="5073650"/>
          <p14:tracePt t="32206" x="4921250" y="5164138"/>
          <p14:tracePt t="32223" x="4957763" y="5199063"/>
          <p14:tracePt t="32240" x="5019675" y="5280025"/>
          <p14:tracePt t="32256" x="5100638" y="5343525"/>
          <p14:tracePt t="32273" x="5145088" y="5378450"/>
          <p14:tracePt t="32290" x="5235575" y="5432425"/>
          <p14:tracePt t="32306" x="5343525" y="5468938"/>
          <p14:tracePt t="32324" x="5468938" y="5495925"/>
          <p14:tracePt t="32340" x="5540375" y="5513388"/>
          <p14:tracePt t="32356" x="5692775" y="5522913"/>
          <p14:tracePt t="32373" x="5854700" y="5530850"/>
          <p14:tracePt t="32390" x="5934075" y="5540375"/>
          <p14:tracePt t="32406" x="6078538" y="5540375"/>
          <p14:tracePt t="32423" x="6140450" y="5549900"/>
          <p14:tracePt t="32439" x="6265863" y="5549900"/>
          <p14:tracePt t="32456" x="6364288" y="5549900"/>
          <p14:tracePt t="32472" x="6437313" y="5540375"/>
          <p14:tracePt t="32489" x="6464300" y="5530850"/>
          <p14:tracePt t="32506" x="6508750" y="5522913"/>
          <p14:tracePt t="32522" x="6553200" y="5486400"/>
          <p14:tracePt t="32539" x="6589713" y="5459413"/>
          <p14:tracePt t="32556" x="6642100" y="5422900"/>
          <p14:tracePt t="32573" x="6678613" y="5378450"/>
          <p14:tracePt t="32589" x="6696075" y="5360988"/>
          <p14:tracePt t="32606" x="6723063" y="5343525"/>
          <p14:tracePt t="32623" x="6742113" y="5316538"/>
          <p14:tracePt t="32639" x="6750050" y="5297488"/>
          <p14:tracePt t="32656" x="6777038" y="5235575"/>
          <p14:tracePt t="32673" x="6804025" y="5137150"/>
          <p14:tracePt t="32689" x="6821488" y="5073650"/>
          <p14:tracePt t="32706" x="6831013" y="4957763"/>
          <p14:tracePt t="32723" x="6840538" y="4849813"/>
          <p14:tracePt t="32739" x="6840538" y="4787900"/>
          <p14:tracePt t="32756" x="6840538" y="4670425"/>
          <p14:tracePt t="32772" x="6840538" y="4562475"/>
          <p14:tracePt t="32789" x="6831013" y="4500563"/>
          <p14:tracePt t="32806" x="6813550" y="4410075"/>
          <p14:tracePt t="32823" x="6777038" y="4330700"/>
          <p14:tracePt t="32839" x="6759575" y="4294188"/>
          <p14:tracePt t="32856" x="6723063" y="4249738"/>
          <p14:tracePt t="32873" x="6688138" y="4203700"/>
          <p14:tracePt t="32889" x="6669088" y="4186238"/>
          <p14:tracePt t="32906" x="6616700" y="4141788"/>
          <p14:tracePt t="32922" x="6543675" y="4087813"/>
          <p14:tracePt t="32939" x="6508750" y="4078288"/>
          <p14:tracePt t="32941" x="6454775" y="4060825"/>
          <p14:tracePt t="32955" x="6400800" y="4043363"/>
          <p14:tracePt t="32972" x="6275388" y="4016375"/>
          <p14:tracePt t="32988" x="6221413" y="4016375"/>
          <p14:tracePt t="33005" x="6069013" y="3998913"/>
          <p14:tracePt t="33022" x="5926138" y="3998913"/>
          <p14:tracePt t="33038" x="5781675" y="3989388"/>
          <p14:tracePt t="33055" x="5702300" y="3989388"/>
          <p14:tracePt t="33072" x="5540375" y="3989388"/>
          <p14:tracePt t="33088" x="5459413" y="3998913"/>
          <p14:tracePt t="33105" x="5324475" y="4025900"/>
          <p14:tracePt t="33122" x="5208588" y="4051300"/>
          <p14:tracePt t="33138" x="5100638" y="4087813"/>
          <p14:tracePt t="33155" x="5046663" y="4114800"/>
          <p14:tracePt t="33172" x="4965700" y="4151313"/>
          <p14:tracePt t="33189" x="4894263" y="4195763"/>
          <p14:tracePt t="33205" x="4867275" y="4213225"/>
          <p14:tracePt t="33222" x="4805363" y="4249738"/>
          <p14:tracePt t="33239" x="4741863" y="4311650"/>
          <p14:tracePt t="33255" x="4714875" y="4338638"/>
          <p14:tracePt t="33272" x="4679950" y="4392613"/>
          <p14:tracePt t="33289" x="4652963" y="4446588"/>
          <p14:tracePt t="33305" x="4635500" y="4491038"/>
          <p14:tracePt t="33322" x="4608513" y="4589463"/>
          <p14:tracePt t="33339" x="4598988" y="4724400"/>
          <p14:tracePt t="33355" x="4598988" y="4795838"/>
          <p14:tracePt t="33372" x="4598988" y="4913313"/>
          <p14:tracePt t="33389" x="4608513" y="5038725"/>
          <p14:tracePt t="33405" x="4625975" y="5092700"/>
          <p14:tracePt t="33422" x="4660900" y="5191125"/>
          <p14:tracePt t="33439" x="4714875" y="5289550"/>
          <p14:tracePt t="33455" x="4741863" y="5334000"/>
          <p14:tracePt t="33472" x="4795838" y="5405438"/>
          <p14:tracePt t="33488" x="4840288" y="5468938"/>
          <p14:tracePt t="33505" x="4867275" y="5486400"/>
          <p14:tracePt t="33522" x="4930775" y="5530850"/>
          <p14:tracePt t="33538" x="4984750" y="5567363"/>
          <p14:tracePt t="33555" x="5019675" y="5575300"/>
          <p14:tracePt t="33571" x="5065713" y="5602288"/>
          <p14:tracePt t="33588" x="5110163" y="5611813"/>
          <p14:tracePt t="33605" x="5137150" y="5621338"/>
          <p14:tracePt t="33622" x="5199063" y="5638800"/>
          <p14:tracePt t="33639" x="5245100" y="5656263"/>
          <p14:tracePt t="33656" x="5262563" y="5656263"/>
          <p14:tracePt t="33672" x="5289550" y="5665788"/>
          <p14:tracePt t="33689" x="5307013" y="5665788"/>
          <p14:tracePt t="33706" x="5316538" y="5665788"/>
          <p14:tracePt t="33722" x="5324475" y="5665788"/>
          <p14:tracePt t="33739" x="5334000" y="5665788"/>
          <p14:tracePt t="33976" x="5334000" y="5656263"/>
          <p14:tracePt t="33986" x="5316538" y="5629275"/>
          <p14:tracePt t="33998" x="5280025" y="5557838"/>
          <p14:tracePt t="34013" x="5191125" y="5370513"/>
          <p14:tracePt t="34030" x="5164138" y="5280025"/>
          <p14:tracePt t="34047" x="5100638" y="5118100"/>
          <p14:tracePt t="34063" x="5046663" y="4948238"/>
          <p14:tracePt t="34080" x="5019675" y="4867275"/>
          <p14:tracePt t="34096" x="4984750" y="4724400"/>
          <p14:tracePt t="34113" x="4965700" y="4589463"/>
          <p14:tracePt t="34129" x="4957763" y="4535488"/>
          <p14:tracePt t="34146" x="4940300" y="4446588"/>
          <p14:tracePt t="34163" x="4940300" y="4410075"/>
          <p14:tracePt t="34179" x="4940300" y="4392613"/>
          <p14:tracePt t="34196" x="4940300" y="4375150"/>
          <p14:tracePt t="34213" x="4940300" y="4365625"/>
          <p14:tracePt t="34232" x="4940300" y="4356100"/>
          <p14:tracePt t="34301" x="4940300" y="4348163"/>
          <p14:tracePt t="34364" x="4940300" y="4338638"/>
          <p14:tracePt t="34373" x="4940300" y="4330700"/>
          <p14:tracePt t="34391" x="4940300" y="4321175"/>
          <p14:tracePt t="34402" x="4940300" y="4294188"/>
          <p14:tracePt t="34413" x="4940300" y="4267200"/>
          <p14:tracePt t="34429" x="4940300" y="4240213"/>
          <p14:tracePt t="34446" x="4940300" y="4195763"/>
          <p14:tracePt t="34463" x="4930775" y="4186238"/>
          <p14:tracePt t="34481" x="4930775" y="4168775"/>
          <p14:tracePt t="34496" x="4930775" y="4159250"/>
          <p14:tracePt t="34513" x="4930775" y="4151313"/>
          <p14:tracePt t="34529" x="4930775" y="4141788"/>
          <p14:tracePt t="34546" x="4930775" y="4132263"/>
          <p14:tracePt t="34569" x="4930775" y="4124325"/>
          <p14:tracePt t="34590" x="4930775" y="4114800"/>
          <p14:tracePt t="34599" x="4930775" y="4105275"/>
          <p14:tracePt t="34619" x="4930775" y="4097338"/>
          <p14:tracePt t="34639" x="4930775" y="4078288"/>
          <p14:tracePt t="34659" x="4930775" y="4070350"/>
          <p14:tracePt t="34679" x="4930775" y="4060825"/>
          <p14:tracePt t="34700" x="4930775" y="4043363"/>
          <p14:tracePt t="34710" x="4940300" y="4033838"/>
          <p14:tracePt t="34719" x="4940300" y="4025900"/>
          <p14:tracePt t="34729" x="4948238" y="4006850"/>
          <p14:tracePt t="34746" x="4957763" y="3989388"/>
          <p14:tracePt t="34763" x="4965700" y="3962400"/>
          <p14:tracePt t="34779" x="4975225" y="3952875"/>
          <p14:tracePt t="34796" x="4984750" y="3944938"/>
          <p14:tracePt t="34812" x="4992688" y="3935413"/>
          <p14:tracePt t="34829" x="5002213" y="3925888"/>
          <p14:tracePt t="34862" x="5019675" y="3917950"/>
          <p14:tracePt t="34879" x="5046663" y="3908425"/>
          <p14:tracePt t="34896" x="5065713" y="3908425"/>
          <p14:tracePt t="34912" x="5127625" y="3908425"/>
          <p14:tracePt t="34929" x="5191125" y="3908425"/>
          <p14:tracePt t="34947" x="5245100" y="3898900"/>
          <p14:tracePt t="34962" x="5270500" y="3898900"/>
          <p14:tracePt t="34979" x="5334000" y="3890963"/>
          <p14:tracePt t="34996" x="5360988" y="3890963"/>
          <p14:tracePt t="35012" x="5414963" y="3881438"/>
          <p14:tracePt t="35029" x="5476875" y="3863975"/>
          <p14:tracePt t="35046" x="5530850" y="3846513"/>
          <p14:tracePt t="35062" x="5549900" y="3846513"/>
          <p14:tracePt t="35079" x="5594350" y="3836988"/>
          <p14:tracePt t="35096" x="5602288" y="3827463"/>
          <p14:tracePt t="35112" x="5638800" y="3827463"/>
          <p14:tracePt t="35129" x="5665788" y="3827463"/>
          <p14:tracePt t="35145" x="5683250" y="3827463"/>
          <p14:tracePt t="35162" x="5702300" y="3827463"/>
          <p14:tracePt t="35179" x="5719763" y="3827463"/>
          <p14:tracePt t="35195" x="5727700" y="3827463"/>
          <p14:tracePt t="35229" x="5737225" y="3827463"/>
          <p14:tracePt t="35266" x="5746750" y="3836988"/>
          <p14:tracePt t="35347" x="5719763" y="3836988"/>
          <p14:tracePt t="35357" x="5675313" y="3846513"/>
          <p14:tracePt t="35367" x="5611813" y="3846513"/>
          <p14:tracePt t="35379" x="5575300" y="3846513"/>
          <p14:tracePt t="35395" x="5495925" y="3846513"/>
          <p14:tracePt t="35412" x="5468938" y="3846513"/>
          <p14:tracePt t="35428" x="5422900" y="3846513"/>
          <p14:tracePt t="35445" x="5387975" y="3846513"/>
          <p14:tracePt t="35462" x="5378450" y="3846513"/>
          <p14:tracePt t="35478" x="5351463" y="3846513"/>
          <p14:tracePt t="35495" x="5334000" y="3846513"/>
          <p14:tracePt t="35528" x="5324475" y="3846513"/>
          <p14:tracePt t="35545" x="5316538" y="3846513"/>
          <p14:tracePt t="35562" x="5307013" y="3854450"/>
          <p14:tracePt t="35578" x="5289550" y="3890963"/>
          <p14:tracePt t="35595" x="5270500" y="3952875"/>
          <p14:tracePt t="35612" x="5262563" y="4006850"/>
          <p14:tracePt t="35628" x="5262563" y="4043363"/>
          <p14:tracePt t="35645" x="5262563" y="4105275"/>
          <p14:tracePt t="35662" x="5262563" y="4141788"/>
          <p14:tracePt t="35678" x="5262563" y="4195763"/>
          <p14:tracePt t="35695" x="5262563" y="4230688"/>
          <p14:tracePt t="35712" x="5262563" y="4257675"/>
          <p14:tracePt t="35745" x="5262563" y="4267200"/>
          <p14:tracePt t="35762" x="5262563" y="4276725"/>
          <p14:tracePt t="35845" x="5262563" y="4257675"/>
          <p14:tracePt t="35854" x="5253038" y="4230688"/>
          <p14:tracePt t="35866" x="5235575" y="4195763"/>
          <p14:tracePt t="35878" x="5235575" y="4168775"/>
          <p14:tracePt t="35895" x="5226050" y="4124325"/>
          <p14:tracePt t="35912" x="5226050" y="4105275"/>
          <p14:tracePt t="35928" x="5226050" y="4078288"/>
          <p14:tracePt t="35931" x="5226050" y="4070350"/>
          <p14:tracePt t="35945" x="5226050" y="4051300"/>
          <p14:tracePt t="35961" x="5297488" y="4006850"/>
          <p14:tracePt t="35978" x="5360988" y="3979863"/>
          <p14:tracePt t="35995" x="5495925" y="3944938"/>
          <p14:tracePt t="36011" x="5629275" y="3917950"/>
          <p14:tracePt t="36028" x="5702300" y="3917950"/>
          <p14:tracePt t="36045" x="5845175" y="3908425"/>
          <p14:tracePt t="36061" x="5961063" y="3908425"/>
          <p14:tracePt t="36078" x="6015038" y="3908425"/>
          <p14:tracePt t="36095" x="6105525" y="3908425"/>
          <p14:tracePt t="36111" x="6167438" y="3908425"/>
          <p14:tracePt t="36128" x="6194425" y="3917950"/>
          <p14:tracePt t="36145" x="6221413" y="3925888"/>
          <p14:tracePt t="36161" x="6238875" y="3925888"/>
          <p14:tracePt t="36178" x="6248400" y="3925888"/>
          <p14:tracePt t="36195" x="6257925" y="3925888"/>
          <p14:tracePt t="36211" x="6265863" y="3925888"/>
          <p14:tracePt t="36558" x="6346825" y="3925888"/>
          <p14:tracePt t="36568" x="6445250" y="3908425"/>
          <p14:tracePt t="36577" x="6553200" y="3898900"/>
          <p14:tracePt t="36587" x="6661150" y="3898900"/>
          <p14:tracePt t="36601" x="6769100" y="3890963"/>
          <p14:tracePt t="36618" x="6992938" y="3881438"/>
          <p14:tracePt t="36635" x="7261225" y="3863975"/>
          <p14:tracePt t="36651" x="7404100" y="3854450"/>
          <p14:tracePt t="36668" x="7700963" y="3810000"/>
          <p14:tracePt t="36685" x="7934325" y="3783013"/>
          <p14:tracePt t="36701" x="8013700" y="3773488"/>
          <p14:tracePt t="36718" x="8140700" y="3765550"/>
          <p14:tracePt t="36734" x="8212138" y="3765550"/>
          <p14:tracePt t="36751" x="8239125" y="3773488"/>
          <p14:tracePt t="36768" x="8274050" y="3819525"/>
          <p14:tracePt t="36785" x="8301038" y="3881438"/>
          <p14:tracePt t="36801" x="8301038" y="3944938"/>
          <p14:tracePt t="36818" x="8247063" y="4105275"/>
          <p14:tracePt t="36835" x="8094663" y="4284663"/>
          <p14:tracePt t="36851" x="7996238" y="4365625"/>
          <p14:tracePt t="36868" x="7781925" y="4491038"/>
          <p14:tracePt t="36885" x="7575550" y="4545013"/>
          <p14:tracePt t="36901" x="7477125" y="4562475"/>
          <p14:tracePt t="36918" x="7324725" y="4562475"/>
          <p14:tracePt t="36934" x="7189788" y="4473575"/>
          <p14:tracePt t="36951" x="7145338" y="4383088"/>
          <p14:tracePt t="36968" x="7108825" y="4070350"/>
          <p14:tracePt t="36984" x="7305675" y="3460750"/>
          <p14:tracePt t="37001" x="7494588" y="3128963"/>
          <p14:tracePt t="37018" x="7897813" y="2627313"/>
          <p14:tracePt t="37034" x="8202613" y="2393950"/>
          <p14:tracePt t="37051" x="8301038" y="2349500"/>
          <p14:tracePt t="37068" x="8480425" y="2295525"/>
          <p14:tracePt t="37084" x="8605838" y="2276475"/>
          <p14:tracePt t="37101" x="8642350" y="2276475"/>
          <p14:tracePt t="37118" x="8696325" y="2276475"/>
          <p14:tracePt t="37134" x="8723313" y="2295525"/>
          <p14:tracePt t="37151" x="8731250" y="2303463"/>
          <p14:tracePt t="37168" x="8731250" y="2366963"/>
          <p14:tracePt t="37184" x="8551863" y="2581275"/>
          <p14:tracePt t="37201" x="8086725" y="2797175"/>
          <p14:tracePt t="37218" x="7816850" y="2868613"/>
          <p14:tracePt t="37234" x="7180263" y="2984500"/>
          <p14:tracePt t="37251" x="6543675" y="2994025"/>
          <p14:tracePt t="37268" x="6257925" y="2959100"/>
          <p14:tracePt t="37284" x="5889625" y="2851150"/>
          <p14:tracePt t="37301" x="5702300" y="2725738"/>
          <p14:tracePt t="37318" x="5656263" y="2679700"/>
          <p14:tracePt t="37334" x="5621338" y="2600325"/>
          <p14:tracePt t="37351" x="5648325" y="2519363"/>
          <p14:tracePt t="37368" x="5702300" y="2482850"/>
          <p14:tracePt t="37384" x="5835650" y="2438400"/>
          <p14:tracePt t="37401" x="6042025" y="2420938"/>
          <p14:tracePt t="37418" x="6167438" y="2420938"/>
          <p14:tracePt t="37434" x="6427788" y="2420938"/>
          <p14:tracePt t="37451" x="6715125" y="2438400"/>
          <p14:tracePt t="37468" x="6884988" y="2474913"/>
          <p14:tracePt t="37484" x="7162800" y="2554288"/>
          <p14:tracePt t="37501" x="7450138" y="2671763"/>
          <p14:tracePt t="37518" x="7683500" y="2859088"/>
          <p14:tracePt t="37534" x="7772400" y="2984500"/>
          <p14:tracePt t="37551" x="7907338" y="3236913"/>
          <p14:tracePt t="37568" x="7988300" y="3460750"/>
          <p14:tracePt t="37584" x="8005763" y="3549650"/>
          <p14:tracePt t="37601" x="8050213" y="3711575"/>
          <p14:tracePt t="37618" x="8059738" y="3783013"/>
          <p14:tracePt t="37634" x="8077200" y="3925888"/>
          <p14:tracePt t="37651" x="8086725" y="4070350"/>
          <p14:tracePt t="37667" x="8086725" y="4132263"/>
          <p14:tracePt t="37684" x="8086725" y="4230688"/>
          <p14:tracePt t="37700" x="8086725" y="4276725"/>
          <p14:tracePt t="37717" x="8086725" y="4303713"/>
          <p14:tracePt t="37981" x="8229600" y="4402138"/>
          <p14:tracePt t="37989" x="8445500" y="4500563"/>
          <p14:tracePt t="37999" x="8686800" y="4589463"/>
          <p14:tracePt t="38015" x="9188450" y="4706938"/>
          <p14:tracePt t="38032" x="9448800" y="4741863"/>
          <p14:tracePt t="38049" x="9923463" y="4768850"/>
          <p14:tracePt t="38065" x="10174288" y="4751388"/>
          <p14:tracePt t="38082" x="10274300" y="4724400"/>
          <p14:tracePt t="38099" x="10426700" y="4598988"/>
          <p14:tracePt t="38115" x="10498138" y="4375150"/>
          <p14:tracePt t="38132" x="10525125" y="4222750"/>
          <p14:tracePt t="38148" x="10506075" y="3890963"/>
          <p14:tracePt t="38165" x="10380663" y="3514725"/>
          <p14:tracePt t="38182" x="10274300" y="3325813"/>
          <p14:tracePt t="38199" x="10040938" y="2967038"/>
          <p14:tracePt t="38215" x="9842500" y="2706688"/>
          <p14:tracePt t="38232" x="9753600" y="2627313"/>
          <p14:tracePt t="38249" x="9520238" y="2492375"/>
          <p14:tracePt t="38265" x="9259888" y="2411413"/>
          <p14:tracePt t="38282" x="9153525" y="2393950"/>
          <p14:tracePt t="38299" x="8955088" y="2374900"/>
          <p14:tracePt t="38315" x="8856663" y="2374900"/>
          <p14:tracePt t="38332" x="8829675" y="2374900"/>
          <p14:tracePt t="38348" x="8802688" y="2374900"/>
          <p14:tracePt t="38365" x="8794750" y="2374900"/>
          <p14:tracePt t="38382" x="8785225" y="2438400"/>
          <p14:tracePt t="38398" x="8785225" y="2509838"/>
          <p14:tracePt t="38415" x="8785225" y="2679700"/>
          <p14:tracePt t="38432" x="8785225" y="2760663"/>
          <p14:tracePt t="38434" x="8794750" y="2851150"/>
          <p14:tracePt t="38448" x="8794750" y="2932113"/>
          <p14:tracePt t="38465" x="8775700" y="3101975"/>
          <p14:tracePt t="38482" x="8740775" y="3190875"/>
          <p14:tracePt t="38498" x="8642350" y="3389313"/>
          <p14:tracePt t="38515" x="8516938" y="3603625"/>
          <p14:tracePt t="38532" x="8426450" y="3800475"/>
          <p14:tracePt t="38548" x="8399463" y="3890963"/>
          <p14:tracePt t="38565" x="8364538" y="4033838"/>
          <p14:tracePt t="38581" x="8364538" y="4159250"/>
          <p14:tracePt t="38598" x="8382000" y="4213225"/>
          <p14:tracePt t="38615" x="8489950" y="4348163"/>
          <p14:tracePt t="38632" x="8669338" y="4456113"/>
          <p14:tracePt t="38648" x="8758238" y="4500563"/>
          <p14:tracePt t="38665" x="8937625" y="4589463"/>
          <p14:tracePt t="38681" x="9063038" y="4643438"/>
          <p14:tracePt t="38698" x="9099550" y="4660900"/>
          <p14:tracePt t="38715" x="9144000" y="4679950"/>
          <p14:tracePt t="38731" x="9161463" y="4687888"/>
          <p14:tracePt t="38765" x="9170988" y="4687888"/>
          <p14:tracePt t="38883" x="9153525" y="4687888"/>
          <p14:tracePt t="38892" x="9134475" y="4687888"/>
          <p14:tracePt t="38903" x="9080500" y="4687888"/>
          <p14:tracePt t="38915" x="9018588" y="4670425"/>
          <p14:tracePt t="38931" x="8920163" y="4625975"/>
          <p14:tracePt t="38948" x="8883650" y="4616450"/>
          <p14:tracePt t="38965" x="8839200" y="4598988"/>
          <p14:tracePt t="38981" x="8812213" y="4581525"/>
          <p14:tracePt t="38998" x="8802688" y="4581525"/>
          <p14:tracePt t="39015" x="8802688" y="4572000"/>
          <p14:tracePt t="39048" x="8794750" y="4572000"/>
          <p14:tracePt t="39065" x="8794750" y="4562475"/>
          <p14:tracePt t="39210" x="8794750" y="4554538"/>
          <p14:tracePt t="39300" x="8785225" y="4554538"/>
          <p14:tracePt t="39309" x="8785225" y="4545013"/>
          <p14:tracePt t="39339" x="8767763" y="4527550"/>
          <p14:tracePt t="39349" x="8713788" y="4473575"/>
          <p14:tracePt t="39358" x="8642350" y="4419600"/>
          <p14:tracePt t="39367" x="8597900" y="4375150"/>
          <p14:tracePt t="39381" x="8570913" y="4356100"/>
          <p14:tracePt t="39398" x="8516938" y="4311650"/>
          <p14:tracePt t="39414" x="8497888" y="4303713"/>
          <p14:tracePt t="39431" x="8462963" y="4284663"/>
          <p14:tracePt t="39448" x="8435975" y="4267200"/>
          <p14:tracePt t="39465" x="8418513" y="4240213"/>
          <p14:tracePt t="39481" x="8399463" y="4230688"/>
          <p14:tracePt t="39498" x="8372475" y="4213225"/>
          <p14:tracePt t="39515" x="8355013" y="4195763"/>
          <p14:tracePt t="39531" x="8337550" y="4186238"/>
          <p14:tracePt t="39548" x="8318500" y="4178300"/>
          <p14:tracePt t="39564" x="8293100" y="4159250"/>
          <p14:tracePt t="39581" x="8274050" y="4151313"/>
          <p14:tracePt t="39598" x="8266113" y="4151313"/>
          <p14:tracePt t="39614" x="8256588" y="4141788"/>
          <p14:tracePt t="39631" x="8256588" y="4132263"/>
          <p14:tracePt t="39664" x="8247063" y="4132263"/>
          <p14:tracePt t="39813" x="8247063" y="4124325"/>
          <p14:tracePt t="39872" x="8247063" y="4114800"/>
          <p14:tracePt t="39883" x="8256588" y="4114800"/>
          <p14:tracePt t="39892" x="8256588" y="4105275"/>
          <p14:tracePt t="39903" x="8283575" y="4087813"/>
          <p14:tracePt t="39914" x="8301038" y="4070350"/>
          <p14:tracePt t="39930" x="8318500" y="4051300"/>
          <p14:tracePt t="39947" x="8364538" y="4016375"/>
          <p14:tracePt t="39964" x="8382000" y="3998913"/>
          <p14:tracePt t="39981" x="8399463" y="3989388"/>
          <p14:tracePt t="39997" x="8399463" y="3979863"/>
          <p14:tracePt t="40014" x="8408988" y="3979863"/>
          <p14:tracePt t="40032" x="8418513" y="3979863"/>
          <p14:tracePt t="40084" x="8426450" y="3971925"/>
          <p14:tracePt t="40102" x="8435975" y="3971925"/>
          <p14:tracePt t="40173" x="8445500" y="3971925"/>
          <p14:tracePt t="40332" x="8453438" y="3971925"/>
          <p14:tracePt t="40362" x="8462963" y="3971925"/>
          <p14:tracePt t="40372" x="8470900" y="3971925"/>
          <p14:tracePt t="40382" x="8480425" y="3971925"/>
          <p14:tracePt t="40390" x="8497888" y="3962400"/>
          <p14:tracePt t="40402" x="8534400" y="3962400"/>
          <p14:tracePt t="40419" x="8632825" y="3944938"/>
          <p14:tracePt t="40436" x="8704263" y="3935413"/>
          <p14:tracePt t="40439" x="8785225" y="3917950"/>
          <p14:tracePt t="40452" x="8875713" y="3908425"/>
          <p14:tracePt t="40469" x="9099550" y="3863975"/>
          <p14:tracePt t="40485" x="9215438" y="3846513"/>
          <p14:tracePt t="40502" x="9466263" y="3827463"/>
          <p14:tracePt t="40519" x="9699625" y="3819525"/>
          <p14:tracePt t="40535" x="9807575" y="3819525"/>
          <p14:tracePt t="40552" x="10004425" y="3810000"/>
          <p14:tracePt t="40569" x="10139363" y="3810000"/>
          <p14:tracePt t="40585" x="10183813" y="3810000"/>
          <p14:tracePt t="40602" x="10247313" y="3810000"/>
          <p14:tracePt t="40619" x="10291763" y="3810000"/>
          <p14:tracePt t="40635" x="10309225" y="3810000"/>
          <p14:tracePt t="40652" x="10318750" y="3810000"/>
          <p14:tracePt t="40669" x="10336213" y="3819525"/>
          <p14:tracePt t="40685" x="10345738" y="3819525"/>
          <p14:tracePt t="40719" x="10353675" y="3819525"/>
          <p14:tracePt t="40747" x="10363200" y="3819525"/>
          <p14:tracePt t="41121" x="10380663" y="3819525"/>
          <p14:tracePt t="41130" x="10407650" y="3827463"/>
          <p14:tracePt t="41137" x="10426700" y="3827463"/>
          <p14:tracePt t="41154" x="10452100" y="3836988"/>
          <p14:tracePt t="41170" x="10461625" y="3846513"/>
          <p14:tracePt t="41187" x="10479088" y="3846513"/>
          <p14:tracePt t="41203" x="10488613" y="3846513"/>
          <p14:tracePt t="41237" x="10498138" y="3846513"/>
          <p14:tracePt t="41254" x="10506075" y="3854450"/>
          <p14:tracePt t="41270" x="10515600" y="3854450"/>
          <p14:tracePt t="41287" x="10525125" y="3854450"/>
          <p14:tracePt t="41304" x="10552113" y="3863975"/>
          <p14:tracePt t="41321" x="10579100" y="3873500"/>
          <p14:tracePt t="41337" x="10587038" y="3873500"/>
          <p14:tracePt t="41354" x="10623550" y="3881438"/>
          <p14:tracePt t="41371" x="10650538" y="3890963"/>
          <p14:tracePt t="41387" x="10668000" y="3890963"/>
          <p14:tracePt t="41404" x="10712450" y="3890963"/>
          <p14:tracePt t="41421" x="10756900" y="3898900"/>
          <p14:tracePt t="41437" x="10783888" y="3898900"/>
          <p14:tracePt t="41441" x="10802938" y="3898900"/>
          <p14:tracePt t="41454" x="10837863" y="3898900"/>
          <p14:tracePt t="41470" x="10901363" y="3908425"/>
          <p14:tracePt t="41487" x="10928350" y="3908425"/>
          <p14:tracePt t="41504" x="10999788" y="3908425"/>
          <p14:tracePt t="41520" x="11061700" y="3917950"/>
          <p14:tracePt t="41537" x="11088688" y="3917950"/>
          <p14:tracePt t="41554" x="11134725" y="3917950"/>
          <p14:tracePt t="41570" x="11179175" y="3917950"/>
          <p14:tracePt t="41587" x="11196638" y="3917950"/>
          <p14:tracePt t="41604" x="11233150" y="3917950"/>
          <p14:tracePt t="41620" x="11260138" y="3917950"/>
          <p14:tracePt t="41637" x="11277600" y="3917950"/>
          <p14:tracePt t="41653" x="11295063" y="3917950"/>
          <p14:tracePt t="41670" x="11304588" y="3917950"/>
          <p14:tracePt t="41703" x="11314113" y="3917950"/>
          <p14:tracePt t="42138" x="11322050" y="3917950"/>
          <p14:tracePt t="42158" x="11331575" y="3917950"/>
          <p14:tracePt t="42168" x="11341100" y="3908425"/>
          <p14:tracePt t="42179" x="11349038" y="3898900"/>
          <p14:tracePt t="42192" x="11366500" y="3898900"/>
          <p14:tracePt t="42208" x="11420475" y="3881438"/>
          <p14:tracePt t="42225" x="11447463" y="3873500"/>
          <p14:tracePt t="42242" x="11466513" y="3863975"/>
          <p14:tracePt t="42258" x="11474450" y="3854450"/>
          <p14:tracePt t="42275" x="11483975" y="3854450"/>
          <p14:tracePt t="42292" x="11493500" y="3854450"/>
          <p14:tracePt t="42325" x="11501438" y="3854450"/>
          <p14:tracePt t="42407" x="11501438" y="3846513"/>
          <p14:tracePt t="42485" x="11501438" y="3836988"/>
          <p14:tracePt t="42523" x="11501438" y="3827463"/>
          <p14:tracePt t="42533" x="11493500" y="3819525"/>
          <p14:tracePt t="42543" x="11466513" y="3792538"/>
          <p14:tracePt t="42558" x="11420475" y="3746500"/>
          <p14:tracePt t="42575" x="11331575" y="3675063"/>
          <p14:tracePt t="42592" x="11287125" y="3630613"/>
          <p14:tracePt t="42608" x="11214100" y="3559175"/>
          <p14:tracePt t="42625" x="11152188" y="3514725"/>
          <p14:tracePt t="42641" x="11098213" y="3468688"/>
          <p14:tracePt t="42658" x="11071225" y="3460750"/>
          <p14:tracePt t="42675" x="11009313" y="3433763"/>
          <p14:tracePt t="42691" x="10963275" y="3416300"/>
          <p14:tracePt t="42708" x="10945813" y="3406775"/>
          <p14:tracePt t="42725" x="10909300" y="3397250"/>
          <p14:tracePt t="42741" x="10874375" y="3389313"/>
          <p14:tracePt t="42758" x="10856913" y="3379788"/>
          <p14:tracePt t="42775" x="10802938" y="3370263"/>
          <p14:tracePt t="42791" x="10766425" y="3370263"/>
          <p14:tracePt t="42808" x="10756900" y="3370263"/>
          <p14:tracePt t="42825" x="10731500" y="3370263"/>
          <p14:tracePt t="42841" x="10712450" y="3370263"/>
          <p14:tracePt t="42875" x="10704513" y="3370263"/>
          <p14:tracePt t="42900" x="10694988" y="3370263"/>
          <p14:tracePt t="42971" x="10694988" y="3379788"/>
          <p14:tracePt t="43008" x="10694988" y="3389313"/>
          <p14:tracePt t="43038" x="10694988" y="3397250"/>
          <p14:tracePt t="43078" x="10694988" y="3406775"/>
          <p14:tracePt t="43109" x="10694988" y="3416300"/>
          <p14:tracePt t="43211" x="10694988" y="3424238"/>
          <p14:tracePt t="43279" x="10694988" y="3433763"/>
          <p14:tracePt t="43302" x="10694988" y="3441700"/>
          <p14:tracePt t="43312" x="10694988" y="3451225"/>
          <p14:tracePt t="43324" x="10694988" y="3460750"/>
          <p14:tracePt t="43341" x="10694988" y="3468688"/>
          <p14:tracePt t="43358" x="10694988" y="3478213"/>
          <p14:tracePt t="43388" x="10694988" y="3487738"/>
          <p14:tracePt t="43537" x="10694988" y="3495675"/>
          <p14:tracePt t="43647" x="10694988" y="3505200"/>
          <p14:tracePt t="44250" x="10694988" y="3514725"/>
          <p14:tracePt t="45603" x="10694988" y="3505200"/>
          <p14:tracePt t="45870" x="10704513" y="3505200"/>
          <p14:tracePt t="47161" x="10704513" y="3495675"/>
          <p14:tracePt t="47297" x="10685463" y="3495675"/>
          <p14:tracePt t="47307" x="10587038" y="3495675"/>
          <p14:tracePt t="47317" x="10417175" y="3514725"/>
          <p14:tracePt t="47331" x="10282238" y="3532188"/>
          <p14:tracePt t="47348" x="9959975" y="3594100"/>
          <p14:tracePt t="47364" x="9771063" y="3621088"/>
          <p14:tracePt t="47381" x="9421813" y="3694113"/>
          <p14:tracePt t="47398" x="9009063" y="3783013"/>
          <p14:tracePt t="47415" x="8821738" y="3819525"/>
          <p14:tracePt t="47431" x="8551863" y="3898900"/>
          <p14:tracePt t="47436" x="8445500" y="3925888"/>
          <p14:tracePt t="47448" x="8355013" y="3952875"/>
          <p14:tracePt t="47465" x="8266113" y="3971925"/>
          <p14:tracePt t="47481" x="8140700" y="4025900"/>
          <p14:tracePt t="47498" x="8050213" y="4043363"/>
          <p14:tracePt t="47515" x="7996238" y="4060825"/>
          <p14:tracePt t="47531" x="7969250" y="4070350"/>
          <p14:tracePt t="47548" x="7934325" y="4070350"/>
          <p14:tracePt t="47565" x="7924800" y="4070350"/>
          <p14:tracePt t="47581" x="7907338" y="4078288"/>
          <p14:tracePt t="47598" x="7888288" y="4087813"/>
          <p14:tracePt t="47615" x="7880350" y="4087813"/>
          <p14:tracePt t="47631" x="7870825" y="4097338"/>
          <p14:tracePt t="47937" x="7700963" y="4151313"/>
          <p14:tracePt t="47948" x="7450138" y="4240213"/>
          <p14:tracePt t="47956" x="7199313" y="4348163"/>
          <p14:tracePt t="47972" x="6723063" y="4535488"/>
          <p14:tracePt t="47989" x="6570663" y="4589463"/>
          <p14:tracePt t="48005" x="6356350" y="4679950"/>
          <p14:tracePt t="48022" x="6221413" y="4751388"/>
          <p14:tracePt t="48039" x="6176963" y="4768850"/>
          <p14:tracePt t="48055" x="6140450" y="4795838"/>
          <p14:tracePt t="48072" x="6122988" y="4805363"/>
          <p14:tracePt t="48089" x="6113463" y="4805363"/>
          <p14:tracePt t="48105" x="6105525" y="4805363"/>
          <p14:tracePt t="48122" x="6105525" y="4813300"/>
          <p14:tracePt t="48162" x="6105525" y="4822825"/>
          <p14:tracePt t="48253" x="6105525" y="4832350"/>
          <p14:tracePt t="48389" x="6113463" y="4832350"/>
          <p14:tracePt t="48591" x="6122988" y="4832350"/>
          <p14:tracePt t="48760" x="6132513" y="4832350"/>
          <p14:tracePt t="48769" x="6159500" y="4832350"/>
          <p14:tracePt t="48780" x="6275388" y="4822825"/>
          <p14:tracePt t="48797" x="6508750" y="4778375"/>
          <p14:tracePt t="48813" x="7027863" y="4679950"/>
          <p14:tracePt t="48830" x="7754938" y="4500563"/>
          <p14:tracePt t="48847" x="8588375" y="4330700"/>
          <p14:tracePt t="48863" x="8920163" y="4257675"/>
          <p14:tracePt t="48880" x="9134475" y="4203700"/>
          <p14:tracePt t="49288" x="9431338" y="4132263"/>
          <p14:tracePt t="49296" x="9717088" y="4051300"/>
          <p14:tracePt t="49305" x="9959975" y="3998913"/>
          <p14:tracePt t="49323" x="10174288" y="3962400"/>
          <p14:tracePt t="49339" x="10506075" y="3873500"/>
          <p14:tracePt t="49355" x="10731500" y="3836988"/>
          <p14:tracePt t="49372" x="10847388" y="3810000"/>
          <p14:tracePt t="49388" x="10891838" y="3800475"/>
          <p14:tracePt t="49405" x="10928350" y="3800475"/>
          <p14:tracePt t="49422" x="10945813" y="3800475"/>
          <p14:tracePt t="49438" x="10955338" y="3800475"/>
          <p14:tracePt t="49455" x="10963275" y="3800475"/>
          <p14:tracePt t="49871" x="10963275" y="3810000"/>
          <p14:tracePt t="53721" x="10874375" y="3827463"/>
          <p14:tracePt t="53730" x="10704513" y="3863975"/>
          <p14:tracePt t="53743" x="10506075" y="3917950"/>
          <p14:tracePt t="53760" x="10004425" y="4051300"/>
          <p14:tracePt t="53776" x="9690100" y="4105275"/>
          <p14:tracePt t="53792" x="9018588" y="4267200"/>
          <p14:tracePt t="53809" x="8677275" y="4348163"/>
          <p14:tracePt t="53826" x="8032750" y="4491038"/>
          <p14:tracePt t="53842" x="7566025" y="4581525"/>
          <p14:tracePt t="53861" x="7332663" y="4598988"/>
          <p14:tracePt t="53875" x="7270750" y="4608513"/>
          <p14:tracePt t="53892" x="7199313" y="4608513"/>
          <p14:tracePt t="53909" x="7172325" y="4608513"/>
          <p14:tracePt t="54181" x="7010400" y="4616450"/>
          <p14:tracePt t="54190" x="6777038" y="4660900"/>
          <p14:tracePt t="54199" x="6562725" y="4697413"/>
          <p14:tracePt t="54216" x="6346825" y="4751388"/>
          <p14:tracePt t="54232" x="6059488" y="4822825"/>
          <p14:tracePt t="54249" x="5862638" y="4867275"/>
          <p14:tracePt t="54266" x="5791200" y="4886325"/>
          <p14:tracePt t="54282" x="5710238" y="4921250"/>
          <p14:tracePt t="54299" x="5665788" y="4930775"/>
          <p14:tracePt t="54316" x="5656263" y="4940300"/>
          <p14:tracePt t="54332" x="5648325" y="4940300"/>
          <p14:tracePt t="54349" x="5638800" y="4948238"/>
          <p14:tracePt t="54366" x="5629275" y="4957763"/>
          <p14:tracePt t="54399" x="5611813" y="4992688"/>
          <p14:tracePt t="54416" x="5594350" y="5011738"/>
          <p14:tracePt t="54432" x="5594350" y="5029200"/>
          <p14:tracePt t="54435" x="5584825" y="5029200"/>
          <p14:tracePt t="54449" x="5575300" y="5038725"/>
          <p14:tracePt t="54465" x="5567363" y="5046663"/>
          <p14:tracePt t="54482" x="5567363" y="5056188"/>
          <p14:tracePt t="54499" x="5567363" y="5065713"/>
          <p14:tracePt t="54516" x="5549900" y="5073650"/>
          <p14:tracePt t="54532" x="5549900" y="5092700"/>
          <p14:tracePt t="54549" x="5540375" y="5110163"/>
          <p14:tracePt t="54566" x="5540375" y="5118100"/>
          <p14:tracePt t="54582" x="5530850" y="5137150"/>
          <p14:tracePt t="54599" x="5530850" y="5145088"/>
          <p14:tracePt t="54632" x="5530850" y="5154613"/>
          <p14:tracePt t="54663" x="5530850" y="5164138"/>
          <p14:tracePt t="54713" x="5530850" y="5172075"/>
          <p14:tracePt t="54875" x="5522913" y="5164138"/>
          <p14:tracePt t="54886" x="5503863" y="5145088"/>
          <p14:tracePt t="54895" x="5495925" y="5092700"/>
          <p14:tracePt t="54912" x="5468938" y="5011738"/>
          <p14:tracePt t="54928" x="5449888" y="4975225"/>
          <p14:tracePt t="54932" x="5441950" y="4940300"/>
          <p14:tracePt t="54945" x="5432425" y="4894263"/>
          <p14:tracePt t="54962" x="5422900" y="4822825"/>
          <p14:tracePt t="54978" x="5422900" y="4778375"/>
          <p14:tracePt t="54995" x="5422900" y="4697413"/>
          <p14:tracePt t="55011" x="5422900" y="4598988"/>
          <p14:tracePt t="55028" x="5432425" y="4554538"/>
          <p14:tracePt t="55045" x="5476875" y="4464050"/>
          <p14:tracePt t="55062" x="5513388" y="4402138"/>
          <p14:tracePt t="55078" x="5540375" y="4375150"/>
          <p14:tracePt t="55095" x="5584825" y="4338638"/>
          <p14:tracePt t="55111" x="5629275" y="4311650"/>
          <p14:tracePt t="55128" x="5665788" y="4294188"/>
          <p14:tracePt t="55145" x="5791200" y="4276725"/>
          <p14:tracePt t="55161" x="5943600" y="4257675"/>
          <p14:tracePt t="55178" x="6024563" y="4249738"/>
          <p14:tracePt t="55195" x="6203950" y="4230688"/>
          <p14:tracePt t="55211" x="6383338" y="4222750"/>
          <p14:tracePt t="55228" x="6472238" y="4222750"/>
          <p14:tracePt t="55245" x="6642100" y="4203700"/>
          <p14:tracePt t="55261" x="6786563" y="4195763"/>
          <p14:tracePt t="55278" x="6840538" y="4195763"/>
          <p14:tracePt t="55295" x="6965950" y="4186238"/>
          <p14:tracePt t="55311" x="7064375" y="4186238"/>
          <p14:tracePt t="55329" x="7145338" y="4186238"/>
          <p14:tracePt t="55345" x="7189788" y="4186238"/>
          <p14:tracePt t="55361" x="7234238" y="4186238"/>
          <p14:tracePt t="55378" x="7251700" y="4186238"/>
          <p14:tracePt t="55395" x="7278688" y="4186238"/>
          <p14:tracePt t="55411" x="7305675" y="4186238"/>
          <p14:tracePt t="55431" x="7324725" y="4186238"/>
          <p14:tracePt t="55450" x="7332663" y="4186238"/>
          <p14:tracePt t="55469" x="7342188" y="4186238"/>
          <p14:tracePt t="55499" x="7351713" y="4186238"/>
          <p14:tracePt t="55509" x="7359650" y="4186238"/>
          <p14:tracePt t="55519" x="7359650" y="4203700"/>
          <p14:tracePt t="55529" x="7359650" y="4213225"/>
          <p14:tracePt t="55544" x="7359650" y="4230688"/>
          <p14:tracePt t="55561" x="7369175" y="4303713"/>
          <p14:tracePt t="55578" x="7369175" y="4410075"/>
          <p14:tracePt t="55594" x="7369175" y="4464050"/>
          <p14:tracePt t="55611" x="7369175" y="4562475"/>
          <p14:tracePt t="55628" x="7369175" y="4625975"/>
          <p14:tracePt t="55644" x="7369175" y="4660900"/>
          <p14:tracePt t="55661" x="7369175" y="4714875"/>
          <p14:tracePt t="55678" x="7369175" y="4760913"/>
          <p14:tracePt t="55694" x="7369175" y="4778375"/>
          <p14:tracePt t="55711" x="7369175" y="4813300"/>
          <p14:tracePt t="55728" x="7369175" y="4840288"/>
          <p14:tracePt t="55744" x="7369175" y="4849813"/>
          <p14:tracePt t="55760" x="7369175" y="4867275"/>
          <p14:tracePt t="55777" x="7369175" y="4876800"/>
          <p14:tracePt t="55795" x="7369175" y="4886325"/>
          <p14:tracePt t="55815" x="7369175" y="4894263"/>
          <p14:tracePt t="55835" x="7369175" y="4913313"/>
          <p14:tracePt t="55846" x="7369175" y="4921250"/>
          <p14:tracePt t="55860" x="7369175" y="4930775"/>
          <p14:tracePt t="55877" x="7369175" y="4957763"/>
          <p14:tracePt t="55895" x="7369175" y="4965700"/>
          <p14:tracePt t="55911" x="7369175" y="4975225"/>
          <p14:tracePt t="55928" x="7369175" y="4984750"/>
          <p14:tracePt t="55957" x="7369175" y="4992688"/>
          <p14:tracePt t="56524" x="7378700" y="4992688"/>
          <p14:tracePt t="56534" x="7386638" y="5002213"/>
          <p14:tracePt t="56542" x="7396163" y="5011738"/>
          <p14:tracePt t="56560" x="7404100" y="5019675"/>
          <p14:tracePt t="56580" x="7404100" y="5029200"/>
          <p14:tracePt t="56590" x="7413625" y="5038725"/>
          <p14:tracePt t="56600" x="7413625" y="5046663"/>
          <p14:tracePt t="56620" x="7413625" y="5056188"/>
          <p14:tracePt t="56640" x="7413625" y="5065713"/>
          <p14:tracePt t="56650" x="7413625" y="5073650"/>
          <p14:tracePt t="56664" x="7413625" y="5083175"/>
          <p14:tracePt t="56681" x="7413625" y="5100638"/>
          <p14:tracePt t="56698" x="7413625" y="5110163"/>
          <p14:tracePt t="56714" x="7413625" y="5127625"/>
          <p14:tracePt t="56731" x="7413625" y="5137150"/>
          <p14:tracePt t="56749" x="7413625" y="5145088"/>
          <p14:tracePt t="56769" x="7413625" y="5164138"/>
          <p14:tracePt t="56781" x="7413625" y="5172075"/>
          <p14:tracePt t="56798" x="7413625" y="5191125"/>
          <p14:tracePt t="56814" x="7413625" y="5199063"/>
          <p14:tracePt t="56832" x="7413625" y="5218113"/>
          <p14:tracePt t="56848" x="7413625" y="5235575"/>
          <p14:tracePt t="56881" x="7413625" y="5245100"/>
          <p14:tracePt t="56929" x="7413625" y="5253038"/>
          <p14:tracePt t="57019" x="7413625" y="5262563"/>
          <p14:tracePt t="57149" x="7413625" y="5270500"/>
          <p14:tracePt t="57457" x="7413625" y="5262563"/>
          <p14:tracePt t="57507" x="7413625" y="5253038"/>
          <p14:tracePt t="57537" x="7404100" y="5253038"/>
          <p14:tracePt t="57547" x="7404100" y="5245100"/>
          <p14:tracePt t="57626" x="7404100" y="5235575"/>
          <p14:tracePt t="57646" x="7404100" y="5226050"/>
          <p14:tracePt t="57735" x="7404100" y="5218113"/>
          <p14:tracePt t="58923" x="7404100" y="5226050"/>
          <p14:tracePt t="59313" x="7404100" y="5235575"/>
          <p14:tracePt t="66297" x="7423150" y="5235575"/>
          <p14:tracePt t="66304" x="7450138" y="5235575"/>
          <p14:tracePt t="66315" x="7485063" y="5218113"/>
          <p14:tracePt t="66331" x="7593013" y="5172075"/>
          <p14:tracePt t="66348" x="7673975" y="5145088"/>
          <p14:tracePt t="66365" x="7861300" y="5065713"/>
          <p14:tracePt t="66381" x="8040688" y="4992688"/>
          <p14:tracePt t="66398" x="8140700" y="4957763"/>
          <p14:tracePt t="66415" x="8355013" y="4903788"/>
          <p14:tracePt t="66431" x="8570913" y="4840288"/>
          <p14:tracePt t="66448" x="8677275" y="4813300"/>
          <p14:tracePt t="66465" x="8829675" y="4778375"/>
          <p14:tracePt t="66481" x="8928100" y="4751388"/>
          <p14:tracePt t="66498" x="8955088" y="4741863"/>
          <p14:tracePt t="66515" x="9001125" y="4733925"/>
          <p14:tracePt t="66531" x="9036050" y="4733925"/>
          <p14:tracePt t="66565" x="9055100" y="4724400"/>
          <p14:tracePt t="66581" x="9063038" y="4724400"/>
          <p14:tracePt t="66979" x="9063038" y="4768850"/>
          <p14:tracePt t="66989" x="9036050" y="4840288"/>
          <p14:tracePt t="67000" x="9018588" y="4903788"/>
          <p14:tracePt t="67016" x="9001125" y="4948238"/>
          <p14:tracePt t="67033" x="8964613" y="5056188"/>
          <p14:tracePt t="67050" x="8947150" y="5154613"/>
          <p14:tracePt t="67066" x="8928100" y="5199063"/>
          <p14:tracePt t="67083" x="8920163" y="5262563"/>
          <p14:tracePt t="67099" x="8920163" y="5334000"/>
          <p14:tracePt t="67116" x="8928100" y="5414963"/>
          <p14:tracePt t="67133" x="8937625" y="5441950"/>
          <p14:tracePt t="67149" x="8955088" y="5495925"/>
          <p14:tracePt t="67166" x="8991600" y="5549900"/>
          <p14:tracePt t="67183" x="9001125" y="5567363"/>
          <p14:tracePt t="67199" x="9055100" y="5611813"/>
          <p14:tracePt t="67216" x="9134475" y="5656263"/>
          <p14:tracePt t="67233" x="9180513" y="5683250"/>
          <p14:tracePt t="67249" x="9286875" y="5746750"/>
          <p14:tracePt t="67266" x="9385300" y="5781675"/>
          <p14:tracePt t="67284" x="9439275" y="5800725"/>
          <p14:tracePt t="67311" x="9537700" y="5818188"/>
          <p14:tracePt t="67316" x="9637713" y="5827713"/>
          <p14:tracePt t="67334" x="9690100" y="5827713"/>
          <p14:tracePt t="67349" x="9763125" y="5827713"/>
          <p14:tracePt t="67366" x="9817100" y="5827713"/>
          <p14:tracePt t="67382" x="9842500" y="5818188"/>
          <p14:tracePt t="67399" x="9869488" y="5818188"/>
          <p14:tracePt t="67416" x="9906000" y="5800725"/>
          <p14:tracePt t="67435" x="9923463" y="5781675"/>
          <p14:tracePt t="67449" x="9942513" y="5773738"/>
          <p14:tracePt t="67466" x="9959975" y="5764213"/>
          <p14:tracePt t="67483" x="9969500" y="5754688"/>
          <p14:tracePt t="67499" x="9977438" y="5754688"/>
          <p14:tracePt t="67516" x="9986963" y="5746750"/>
          <p14:tracePt t="67533" x="9994900" y="5746750"/>
          <p14:tracePt t="67549" x="10013950" y="5737225"/>
          <p14:tracePt t="67566" x="10031413" y="5719763"/>
          <p14:tracePt t="67599" x="10040938" y="5710238"/>
          <p14:tracePt t="67616" x="10048875" y="5702300"/>
          <p14:tracePt t="67649" x="10058400" y="5692775"/>
          <p14:tracePt t="67666" x="10067925" y="5692775"/>
          <p14:tracePt t="67692" x="10067925" y="5683250"/>
          <p14:tracePt t="83214" x="10048875" y="5683250"/>
          <p14:tracePt t="83224" x="10013950" y="5683250"/>
          <p14:tracePt t="83235" x="9986963" y="5683250"/>
          <p14:tracePt t="83252" x="9959975" y="5683250"/>
          <p14:tracePt t="83269" x="9896475" y="5648325"/>
          <p14:tracePt t="83285" x="9825038" y="5611813"/>
          <p14:tracePt t="83302" x="9798050" y="5594350"/>
          <p14:tracePt t="83319" x="9744075" y="5549900"/>
          <p14:tracePt t="83335" x="9690100" y="5495925"/>
          <p14:tracePt t="83352" x="9664700" y="5476875"/>
          <p14:tracePt t="83369" x="9645650" y="5441950"/>
          <p14:tracePt t="83385" x="9618663" y="5414963"/>
          <p14:tracePt t="83402" x="9610725" y="5397500"/>
          <p14:tracePt t="83418" x="9601200" y="5378450"/>
          <p14:tracePt t="83435" x="9591675" y="5351463"/>
          <p14:tracePt t="83452" x="9583738" y="5334000"/>
          <p14:tracePt t="83469" x="9583738" y="5324475"/>
          <p14:tracePt t="83485" x="9583738" y="5316538"/>
          <p14:tracePt t="83502" x="9583738" y="5297488"/>
          <p14:tracePt t="83518" x="9583738" y="5289550"/>
          <p14:tracePt t="83535" x="9583738" y="5280025"/>
          <p14:tracePt t="83572" x="9591675" y="5280025"/>
          <p14:tracePt t="83601" x="9601200" y="5280025"/>
          <p14:tracePt t="83612" x="9601200" y="5289550"/>
          <p14:tracePt t="83622" x="9601200" y="5297488"/>
          <p14:tracePt t="83635" x="9601200" y="5316538"/>
          <p14:tracePt t="83652" x="9574213" y="5378450"/>
          <p14:tracePt t="83668" x="9537700" y="5414963"/>
          <p14:tracePt t="83685" x="9485313" y="5441950"/>
          <p14:tracePt t="83702" x="9394825" y="5449888"/>
          <p14:tracePt t="83718" x="9359900" y="5449888"/>
          <p14:tracePt t="83735" x="9251950" y="5397500"/>
          <p14:tracePt t="83752" x="9161463" y="5297488"/>
          <p14:tracePt t="83769" x="9090025" y="5199063"/>
          <p14:tracePt t="83785" x="9072563" y="5154613"/>
          <p14:tracePt t="83802" x="9036050" y="5073650"/>
          <p14:tracePt t="83819" x="9036050" y="5046663"/>
          <p14:tracePt t="83835" x="9028113" y="5002213"/>
          <p14:tracePt t="83852" x="9028113" y="4975225"/>
          <p14:tracePt t="83868" x="9063038" y="4948238"/>
          <p14:tracePt t="83885" x="9197975" y="4903788"/>
          <p14:tracePt t="83901" x="9404350" y="4894263"/>
          <p14:tracePt t="83918" x="9485313" y="4894263"/>
          <p14:tracePt t="83935" x="9672638" y="4921250"/>
          <p14:tracePt t="83952" x="9825038" y="4992688"/>
          <p14:tracePt t="83968" x="9932988" y="5073650"/>
          <p14:tracePt t="83985" x="9959975" y="5100638"/>
          <p14:tracePt t="84001" x="10013950" y="5164138"/>
          <p14:tracePt t="84018" x="10031413" y="5218113"/>
          <p14:tracePt t="84035" x="10031413" y="5245100"/>
          <p14:tracePt t="84051" x="10004425" y="5316538"/>
          <p14:tracePt t="84068" x="9896475" y="5422900"/>
          <p14:tracePt t="84085" x="9817100" y="5468938"/>
          <p14:tracePt t="84101" x="9655175" y="5530850"/>
          <p14:tracePt t="84118" x="9502775" y="5567363"/>
          <p14:tracePt t="84135" x="9421813" y="5567363"/>
          <p14:tracePt t="84151" x="9305925" y="5567363"/>
          <p14:tracePt t="84168" x="9197975" y="5495925"/>
          <p14:tracePt t="84184" x="9153525" y="5459413"/>
          <p14:tracePt t="84201" x="9090025" y="5360988"/>
          <p14:tracePt t="84218" x="9063038" y="5280025"/>
          <p14:tracePt t="84234" x="9055100" y="5245100"/>
          <p14:tracePt t="84251" x="9045575" y="5164138"/>
          <p14:tracePt t="84268" x="9063038" y="5073650"/>
          <p14:tracePt t="84284" x="9090025" y="5019675"/>
          <p14:tracePt t="84301" x="9197975" y="4921250"/>
          <p14:tracePt t="84318" x="9377363" y="4822825"/>
          <p14:tracePt t="84335" x="9574213" y="4768850"/>
          <p14:tracePt t="84351" x="9655175" y="4760913"/>
          <p14:tracePt t="84368" x="9834563" y="4741863"/>
          <p14:tracePt t="84385" x="9906000" y="4760913"/>
          <p14:tracePt t="84401" x="10048875" y="4805363"/>
          <p14:tracePt t="84418" x="10156825" y="4859338"/>
          <p14:tracePt t="84435" x="10193338" y="4876800"/>
          <p14:tracePt t="84451" x="10255250" y="4940300"/>
          <p14:tracePt t="84455" x="10274300" y="4984750"/>
          <p14:tracePt t="84468" x="10282238" y="5038725"/>
          <p14:tracePt t="84484" x="10291763" y="5137150"/>
          <p14:tracePt t="84501" x="10291763" y="5191125"/>
          <p14:tracePt t="84518" x="10247313" y="5297488"/>
          <p14:tracePt t="84534" x="10156825" y="5414963"/>
          <p14:tracePt t="84551" x="10112375" y="5449888"/>
          <p14:tracePt t="84568" x="10013950" y="5530850"/>
          <p14:tracePt t="84584" x="9932988" y="5584825"/>
          <p14:tracePt t="84601" x="9879013" y="5594350"/>
          <p14:tracePt t="84618" x="9807575" y="5621338"/>
          <p14:tracePt t="84634" x="9726613" y="5621338"/>
          <p14:tracePt t="84651" x="9690100" y="5621338"/>
          <p14:tracePt t="84668" x="9628188" y="5621338"/>
          <p14:tracePt t="84684" x="9574213" y="5621338"/>
          <p14:tracePt t="84701" x="9547225" y="5611813"/>
          <p14:tracePt t="84718" x="9520238" y="5594350"/>
          <p14:tracePt t="84734" x="9502775" y="5567363"/>
          <p14:tracePt t="84751" x="9493250" y="5567363"/>
          <p14:tracePt t="84768" x="9485313" y="5540375"/>
          <p14:tracePt t="84784" x="9493250" y="5503863"/>
          <p14:tracePt t="84802" x="9610725" y="5397500"/>
          <p14:tracePt t="84818" x="9672638" y="5351463"/>
          <p14:tracePt t="84834" x="9842500" y="5280025"/>
          <p14:tracePt t="84851" x="9959975" y="5253038"/>
          <p14:tracePt t="84868" x="10156825" y="5226050"/>
          <p14:tracePt t="84884" x="10336213" y="5226050"/>
          <p14:tracePt t="84901" x="10407650" y="5226050"/>
          <p14:tracePt t="84918" x="10533063" y="5235575"/>
          <p14:tracePt t="84934" x="10623550" y="5270500"/>
          <p14:tracePt t="84951" x="10658475" y="5280025"/>
          <p14:tracePt t="84953" x="10677525" y="5297488"/>
          <p14:tracePt t="84967" x="10694988" y="5307013"/>
          <p14:tracePt t="84984" x="10712450" y="5334000"/>
          <p14:tracePt t="85000" x="10731500" y="5351463"/>
          <p14:tracePt t="85017" x="10731500" y="5360988"/>
          <p14:tracePt t="85034" x="10731500" y="5370513"/>
          <p14:tracePt t="85051" x="10731500" y="5378450"/>
          <p14:tracePt t="85092" x="10731500" y="5387975"/>
          <p14:tracePt t="85113" x="10721975" y="5397500"/>
          <p14:tracePt t="85122" x="10712450" y="5397500"/>
          <p14:tracePt t="85142" x="10704513" y="5397500"/>
          <p14:tracePt t="85162" x="10694988" y="5397500"/>
          <p14:tracePt t="85847" x="10704513" y="5397500"/>
          <p14:tracePt t="85887" x="10704513" y="5405438"/>
          <p14:tracePt t="92616" x="10631488" y="5397500"/>
          <p14:tracePt t="92625" x="10533063" y="5370513"/>
          <p14:tracePt t="92635" x="10426700" y="5324475"/>
          <p14:tracePt t="92652" x="10336213" y="5297488"/>
          <p14:tracePt t="92669" x="10147300" y="5199063"/>
          <p14:tracePt t="92686" x="9977438" y="5110163"/>
          <p14:tracePt t="92702" x="9888538" y="5065713"/>
          <p14:tracePt t="92719" x="9645650" y="4957763"/>
          <p14:tracePt t="92736" x="9350375" y="4840288"/>
          <p14:tracePt t="92752" x="9170988" y="4778375"/>
          <p14:tracePt t="92769" x="8785225" y="4660900"/>
          <p14:tracePt t="92785" x="8382000" y="4527550"/>
          <p14:tracePt t="92802" x="8185150" y="4464050"/>
          <p14:tracePt t="92819" x="7880350" y="4356100"/>
          <p14:tracePt t="92835" x="7683500" y="4294188"/>
          <p14:tracePt t="92852" x="7602538" y="4267200"/>
          <p14:tracePt t="92869" x="7485063" y="4222750"/>
          <p14:tracePt t="92885" x="7413625" y="4203700"/>
          <p14:tracePt t="92902" x="7396163" y="4186238"/>
          <p14:tracePt t="92919" x="7378700" y="4178300"/>
          <p14:tracePt t="93155" x="7288213" y="4124325"/>
          <p14:tracePt t="93166" x="7207250" y="4060825"/>
          <p14:tracePt t="93175" x="7118350" y="4006850"/>
          <p14:tracePt t="93191" x="6992938" y="3898900"/>
          <p14:tracePt t="93208" x="6929438" y="3854450"/>
          <p14:tracePt t="93224" x="6867525" y="3783013"/>
          <p14:tracePt t="93241" x="6821488" y="3729038"/>
          <p14:tracePt t="93258" x="6804025" y="3702050"/>
          <p14:tracePt t="93274" x="6794500" y="3667125"/>
          <p14:tracePt t="93291" x="6786563" y="3640138"/>
          <p14:tracePt t="93308" x="6786563" y="3630613"/>
          <p14:tracePt t="93324" x="6786563" y="3621088"/>
          <p14:tracePt t="93341" x="6786563" y="3613150"/>
          <p14:tracePt t="93358" x="6786563" y="3603625"/>
          <p14:tracePt t="93374" x="6786563" y="3586163"/>
          <p14:tracePt t="93391" x="6804025" y="3568700"/>
          <p14:tracePt t="93408" x="6813550" y="3541713"/>
          <p14:tracePt t="93424" x="6848475" y="3478213"/>
          <p14:tracePt t="93441" x="6884988" y="3370263"/>
          <p14:tracePt t="93458" x="6894513" y="3316288"/>
          <p14:tracePt t="93460" x="6902450" y="3271838"/>
          <p14:tracePt t="93474" x="6911975" y="3227388"/>
          <p14:tracePt t="93491" x="6921500" y="3163888"/>
          <p14:tracePt t="93508" x="6921500" y="3136900"/>
          <p14:tracePt t="93524" x="6921500" y="3111500"/>
          <p14:tracePt t="93541" x="6921500" y="3101975"/>
          <p14:tracePt t="93574" x="6929438" y="3092450"/>
          <p14:tracePt t="93591" x="6929438" y="3101975"/>
          <p14:tracePt t="93608" x="6938963" y="3173413"/>
          <p14:tracePt t="93624" x="6973888" y="3379788"/>
          <p14:tracePt t="93641" x="6992938" y="3559175"/>
          <p14:tracePt t="93658" x="6992938" y="3630613"/>
          <p14:tracePt t="93674" x="6992938" y="3721100"/>
          <p14:tracePt t="93691" x="6992938" y="3773488"/>
          <p14:tracePt t="93708" x="6992938" y="3792538"/>
          <p14:tracePt t="93724" x="6992938" y="3800475"/>
          <p14:tracePt t="93741" x="6992938" y="3819525"/>
          <p14:tracePt t="93820" x="6992938" y="3810000"/>
          <p14:tracePt t="93830" x="6983413" y="3800475"/>
          <p14:tracePt t="93841" x="6973888" y="3773488"/>
          <p14:tracePt t="93858" x="6965950" y="3738563"/>
          <p14:tracePt t="93874" x="6946900" y="3613150"/>
          <p14:tracePt t="93891" x="6929438" y="3468688"/>
          <p14:tracePt t="93908" x="6921500" y="3316288"/>
          <p14:tracePt t="93924" x="6911975" y="3254375"/>
          <p14:tracePt t="93941" x="6911975" y="3182938"/>
          <p14:tracePt t="93958" x="6911975" y="3146425"/>
          <p14:tracePt t="93974" x="6911975" y="3136900"/>
          <p14:tracePt t="93991" x="6911975" y="3119438"/>
          <p14:tracePt t="94028" x="6911975" y="3146425"/>
          <p14:tracePt t="94041" x="6911975" y="3236913"/>
          <p14:tracePt t="94058" x="6911975" y="3424238"/>
          <p14:tracePt t="94074" x="6921500" y="3505200"/>
          <p14:tracePt t="94091" x="6929438" y="3630613"/>
          <p14:tracePt t="94108" x="6929438" y="3694113"/>
          <p14:tracePt t="94124" x="6929438" y="3721100"/>
          <p14:tracePt t="94141" x="6929438" y="3738563"/>
          <p14:tracePt t="94158" x="6929438" y="3756025"/>
          <p14:tracePt t="94175" x="6929438" y="3765550"/>
          <p14:tracePt t="94266" x="6929438" y="3746500"/>
          <p14:tracePt t="94277" x="6929438" y="3702050"/>
          <p14:tracePt t="94286" x="6929438" y="3640138"/>
          <p14:tracePt t="94295" x="6921500" y="3568700"/>
          <p14:tracePt t="94307" x="6911975" y="3495675"/>
          <p14:tracePt t="94323" x="6902450" y="3343275"/>
          <p14:tracePt t="94340" x="6902450" y="3271838"/>
          <p14:tracePt t="94357" x="6902450" y="3163888"/>
          <p14:tracePt t="94374" x="6902450" y="3111500"/>
          <p14:tracePt t="94390" x="6902450" y="3101975"/>
          <p14:tracePt t="94407" x="6902450" y="3084513"/>
          <p14:tracePt t="94423" x="6902450" y="3074988"/>
          <p14:tracePt t="94463" x="6902450" y="3128963"/>
          <p14:tracePt t="94474" x="6902450" y="3227388"/>
          <p14:tracePt t="94490" x="6902450" y="3325813"/>
          <p14:tracePt t="94507" x="6902450" y="3441700"/>
          <p14:tracePt t="94523" x="6911975" y="3532188"/>
          <p14:tracePt t="94540" x="6911975" y="3559175"/>
          <p14:tracePt t="94557" x="6911975" y="3594100"/>
          <p14:tracePt t="94573" x="6911975" y="3613150"/>
          <p14:tracePt t="94590" x="6911975" y="3621088"/>
          <p14:tracePt t="94607" x="6911975" y="3630613"/>
          <p14:tracePt t="94695" x="6911975" y="3613150"/>
          <p14:tracePt t="94704" x="6911975" y="3594100"/>
          <p14:tracePt t="94716" x="6911975" y="3559175"/>
          <p14:tracePt t="94723" x="6911975" y="3495675"/>
          <p14:tracePt t="94740" x="6902450" y="3441700"/>
          <p14:tracePt t="94757" x="6894513" y="3316288"/>
          <p14:tracePt t="94773" x="6894513" y="3227388"/>
          <p14:tracePt t="94790" x="6894513" y="3190875"/>
          <p14:tracePt t="94807" x="6894513" y="3155950"/>
          <p14:tracePt t="94823" x="6894513" y="3136900"/>
          <p14:tracePt t="94857" x="6894513" y="3128963"/>
          <p14:tracePt t="94902" x="6894513" y="3146425"/>
          <p14:tracePt t="94912" x="6894513" y="3190875"/>
          <p14:tracePt t="94924" x="6902450" y="3271838"/>
          <p14:tracePt t="94941" x="6911975" y="3316288"/>
          <p14:tracePt t="94944" x="6921500" y="3379788"/>
          <p14:tracePt t="94957" x="6929438" y="3416300"/>
          <p14:tracePt t="94974" x="6938963" y="3468688"/>
          <p14:tracePt t="94991" x="6938963" y="3514725"/>
          <p14:tracePt t="95007" x="6938963" y="3522663"/>
          <p14:tracePt t="95024" x="6938963" y="3541713"/>
          <p14:tracePt t="95041" x="6938963" y="3549650"/>
          <p14:tracePt t="95074" x="6938963" y="3559175"/>
          <p14:tracePt t="95814" x="6938963" y="3568700"/>
          <p14:tracePt t="95833" x="6946900" y="3586163"/>
          <p14:tracePt t="95844" x="6946900" y="3603625"/>
          <p14:tracePt t="95854" x="6946900" y="3621088"/>
          <p14:tracePt t="95869" x="6946900" y="3630613"/>
          <p14:tracePt t="95885" x="6946900" y="3648075"/>
          <p14:tracePt t="95902" x="6946900" y="3657600"/>
          <p14:tracePt t="95919" x="6946900" y="3667125"/>
          <p14:tracePt t="95935" x="6946900" y="3675063"/>
          <p14:tracePt t="95952" x="6946900" y="3684588"/>
          <p14:tracePt t="95969" x="6946900" y="3694113"/>
          <p14:tracePt t="95985" x="6946900" y="3702050"/>
          <p14:tracePt t="96002" x="6946900" y="3711575"/>
          <p14:tracePt t="96023" x="6956425" y="3711575"/>
          <p14:tracePt t="96035" x="6956425" y="3721100"/>
          <p14:tracePt t="96052" x="6956425" y="3729038"/>
          <p14:tracePt t="96102" x="6956425" y="3738563"/>
          <p14:tracePt t="96350" x="6956425" y="3729038"/>
          <p14:tracePt t="96370" x="6956425" y="3721100"/>
          <p14:tracePt t="96420" x="6956425" y="3711575"/>
          <p14:tracePt t="96480" x="6956425" y="3702050"/>
          <p14:tracePt t="96549" x="6956425" y="3694113"/>
          <p14:tracePt t="96739" x="6956425" y="3702050"/>
          <p14:tracePt t="96778" x="6956425" y="3711575"/>
          <p14:tracePt t="96788" x="6946900" y="3711575"/>
          <p14:tracePt t="96808" x="6938963" y="3711575"/>
          <p14:tracePt t="96817" x="6921500" y="3711575"/>
          <p14:tracePt t="96827" x="6884988" y="3721100"/>
          <p14:tracePt t="96843" x="6821488" y="3721100"/>
          <p14:tracePt t="96859" x="6669088" y="3721100"/>
          <p14:tracePt t="96876" x="6526213" y="3721100"/>
          <p14:tracePt t="96893" x="6454775" y="3721100"/>
          <p14:tracePt t="96909" x="6319838" y="3721100"/>
          <p14:tracePt t="96926" x="6184900" y="3721100"/>
          <p14:tracePt t="96943" x="6132513" y="3721100"/>
          <p14:tracePt t="96959" x="6015038" y="3721100"/>
          <p14:tracePt t="96976" x="5926138" y="3721100"/>
          <p14:tracePt t="96993" x="5880100" y="3721100"/>
          <p14:tracePt t="97009" x="5808663" y="3729038"/>
          <p14:tracePt t="97026" x="5754688" y="3738563"/>
          <p14:tracePt t="97043" x="5727700" y="3746500"/>
          <p14:tracePt t="97059" x="5692775" y="3756025"/>
          <p14:tracePt t="97076" x="5675313" y="3756025"/>
          <p14:tracePt t="97093" x="5656263" y="3756025"/>
          <p14:tracePt t="97109" x="5648325" y="3756025"/>
          <p14:tracePt t="97126" x="5638800" y="3765550"/>
          <p14:tracePt t="97176" x="5629275" y="3765550"/>
          <p14:tracePt t="97285" x="5629275" y="3773488"/>
          <p14:tracePt t="97324" x="5629275" y="3783013"/>
          <p14:tracePt t="97344" x="5629275" y="3792538"/>
          <p14:tracePt t="97374" x="5629275" y="3800475"/>
          <p14:tracePt t="97403" x="5629275" y="3810000"/>
          <p14:tracePt t="97413" x="5621338" y="3810000"/>
          <p14:tracePt t="97423" x="5621338" y="3819525"/>
          <p14:tracePt t="97445" x="5611813" y="3827463"/>
          <p14:tracePt t="97453" x="5602288" y="3836988"/>
          <p14:tracePt t="97463" x="5584825" y="3854450"/>
          <p14:tracePt t="97476" x="5567363" y="3881438"/>
          <p14:tracePt t="97493" x="5522913" y="3935413"/>
          <p14:tracePt t="97509" x="5503863" y="3971925"/>
          <p14:tracePt t="97526" x="5476875" y="4016375"/>
          <p14:tracePt t="97543" x="5449888" y="4070350"/>
          <p14:tracePt t="97559" x="5441950" y="4087813"/>
          <p14:tracePt t="97576" x="5432425" y="4105275"/>
          <p14:tracePt t="97592" x="5422900" y="4132263"/>
          <p14:tracePt t="97609" x="5422900" y="4141788"/>
          <p14:tracePt t="97626" x="5422900" y="4151313"/>
          <p14:tracePt t="97642" x="5422900" y="4159250"/>
          <p14:tracePt t="97660" x="5422900" y="4168775"/>
          <p14:tracePt t="97862" x="5422900" y="4159250"/>
          <p14:tracePt t="97872" x="5432425" y="4141788"/>
          <p14:tracePt t="97882" x="5476875" y="4097338"/>
          <p14:tracePt t="97898" x="5621338" y="3917950"/>
          <p14:tracePt t="97915" x="5702300" y="3827463"/>
          <p14:tracePt t="97931" x="5880100" y="3594100"/>
          <p14:tracePt t="97948" x="6069013" y="3379788"/>
          <p14:tracePt t="97965" x="6149975" y="3289300"/>
          <p14:tracePt t="97981" x="6284913" y="3146425"/>
          <p14:tracePt t="97998" x="6391275" y="3030538"/>
          <p14:tracePt t="98015" x="6437313" y="2984500"/>
          <p14:tracePt t="98032" x="6516688" y="2922588"/>
          <p14:tracePt t="98048" x="6580188" y="2878138"/>
          <p14:tracePt t="98065" x="6597650" y="2859088"/>
          <p14:tracePt t="98082" x="6634163" y="2841625"/>
          <p14:tracePt t="98098" x="6651625" y="2824163"/>
          <p14:tracePt t="98115" x="6669088" y="2814638"/>
          <p14:tracePt t="98132" x="6688138" y="2814638"/>
          <p14:tracePt t="98416" x="6777038" y="2814638"/>
          <p14:tracePt t="98426" x="6894513" y="2814638"/>
          <p14:tracePt t="98437" x="7019925" y="2814638"/>
          <p14:tracePt t="98454" x="7135813" y="2814638"/>
          <p14:tracePt t="98470" x="7458075" y="2824163"/>
          <p14:tracePt t="98487" x="7897813" y="2814638"/>
          <p14:tracePt t="98504" x="8121650" y="2806700"/>
          <p14:tracePt t="98520" x="8605838" y="2760663"/>
          <p14:tracePt t="98537" x="9099550" y="2689225"/>
          <p14:tracePt t="98553" x="9547225" y="2600325"/>
          <p14:tracePt t="98570" x="9717088" y="2546350"/>
          <p14:tracePt t="98587" x="9923463" y="2482850"/>
          <p14:tracePt t="98603" x="10004425" y="2447925"/>
          <p14:tracePt t="98620" x="10085388" y="2411413"/>
          <p14:tracePt t="98637" x="10129838" y="2366963"/>
          <p14:tracePt t="98653" x="10193338" y="2259013"/>
          <p14:tracePt t="98670" x="10220325" y="2170113"/>
          <p14:tracePt t="98687" x="10264775" y="1963738"/>
          <p14:tracePt t="98703" x="10291763" y="1774825"/>
          <p14:tracePt t="98720" x="10309225" y="1685925"/>
          <p14:tracePt t="98737" x="10318750" y="1577975"/>
          <p14:tracePt t="98753" x="10318750" y="1524000"/>
          <p14:tracePt t="98770" x="10318750" y="1506538"/>
          <p14:tracePt t="98787" x="10309225" y="1470025"/>
          <p14:tracePt t="98803" x="10228263" y="1425575"/>
          <p14:tracePt t="98820" x="10075863" y="1381125"/>
          <p14:tracePt t="98837" x="9969500" y="1371600"/>
          <p14:tracePt t="98853" x="9726613" y="1335088"/>
          <p14:tracePt t="98870" x="9385300" y="1317625"/>
          <p14:tracePt t="98887" x="9188450" y="1317625"/>
          <p14:tracePt t="98903" x="8839200" y="1300163"/>
          <p14:tracePt t="98920" x="8686800" y="1300163"/>
          <p14:tracePt t="98936" x="8489950" y="1300163"/>
          <p14:tracePt t="98953" x="8355013" y="1300163"/>
          <p14:tracePt t="98969" x="8283575" y="1300163"/>
          <p14:tracePt t="98986" x="8256588" y="1300163"/>
          <p14:tracePt t="99003" x="8229600" y="1300163"/>
          <p14:tracePt t="99020" x="8212138" y="1300163"/>
          <p14:tracePt t="99251" x="8220075" y="1300163"/>
          <p14:tracePt t="99260" x="8247063" y="1308100"/>
          <p14:tracePt t="99272" x="8337550" y="1335088"/>
          <p14:tracePt t="99289" x="8408988" y="1362075"/>
          <p14:tracePt t="99306" x="8524875" y="1408113"/>
          <p14:tracePt t="99322" x="8588375" y="1452563"/>
          <p14:tracePt t="99338" x="8632825" y="1595438"/>
          <p14:tracePt t="99355" x="8632825" y="1703388"/>
          <p14:tracePt t="99372" x="8524875" y="1963738"/>
          <p14:tracePt t="99388" x="8229600" y="2322513"/>
          <p14:tracePt t="99405" x="8032750" y="2492375"/>
          <p14:tracePt t="99421" x="7548563" y="2895600"/>
          <p14:tracePt t="99438" x="7027863" y="3308350"/>
          <p14:tracePt t="99455" x="6750050" y="3514725"/>
          <p14:tracePt t="99459" x="6481763" y="3729038"/>
          <p14:tracePt t="99471" x="6238875" y="3890963"/>
          <p14:tracePt t="99488" x="5800725" y="4168775"/>
          <p14:tracePt t="99505" x="5638800" y="4257675"/>
          <p14:tracePt t="99521" x="5449888" y="4348163"/>
          <p14:tracePt t="99538" x="5334000" y="4392613"/>
          <p14:tracePt t="99556" x="5270500" y="4419600"/>
          <p14:tracePt t="99571" x="5253038" y="4419600"/>
          <p14:tracePt t="99588" x="5235575" y="4419600"/>
          <p14:tracePt t="99605" x="5226050" y="4419600"/>
          <p14:tracePt t="99621" x="5218113" y="4419600"/>
          <p14:tracePt t="99638" x="5208588" y="4419600"/>
          <p14:tracePt t="99909" x="5092700" y="4456113"/>
          <p14:tracePt t="99919" x="4992688" y="4483100"/>
          <p14:tracePt t="99926" x="4867275" y="4518025"/>
          <p14:tracePt t="99943" x="4679950" y="4554538"/>
          <p14:tracePt t="99960" x="4598988" y="4572000"/>
          <p14:tracePt t="99978" x="4483100" y="4589463"/>
          <p14:tracePt t="99993" x="4402138" y="4608513"/>
          <p14:tracePt t="100010" x="4375150" y="4608513"/>
          <p14:tracePt t="100026" x="4338638" y="4616450"/>
          <p14:tracePt t="100043" x="4321175" y="4625975"/>
          <p14:tracePt t="100060" x="4303713" y="4652963"/>
          <p14:tracePt t="100076" x="4267200" y="4768850"/>
          <p14:tracePt t="100093" x="4240213" y="4903788"/>
          <p14:tracePt t="100110" x="4230688" y="4965700"/>
          <p14:tracePt t="100127" x="4230688" y="5110163"/>
          <p14:tracePt t="100143" x="4240213" y="5218113"/>
          <p14:tracePt t="100160" x="4257675" y="5270500"/>
          <p14:tracePt t="100177" x="4330700" y="5370513"/>
          <p14:tracePt t="100193" x="4456113" y="5468938"/>
          <p14:tracePt t="100211" x="4616450" y="5549900"/>
          <p14:tracePt t="100227" x="4714875" y="5575300"/>
          <p14:tracePt t="100243" x="4903788" y="5611813"/>
          <p14:tracePt t="100261" x="5100638" y="5621338"/>
          <p14:tracePt t="100277" x="5172075" y="5621338"/>
          <p14:tracePt t="100293" x="5289550" y="5621338"/>
          <p14:tracePt t="100311" x="5343525" y="5611813"/>
          <p14:tracePt t="100327" x="5351463" y="5602288"/>
          <p14:tracePt t="100343" x="5370513" y="5594350"/>
          <p14:tracePt t="100360" x="5378450" y="5584825"/>
          <p14:tracePt t="100376" x="5378450" y="5575300"/>
          <p14:tracePt t="100393" x="5378450" y="5557838"/>
          <p14:tracePt t="100410" x="5270500" y="5495925"/>
          <p14:tracePt t="100426" x="5181600" y="5468938"/>
          <p14:tracePt t="100443" x="4992688" y="5414963"/>
          <p14:tracePt t="100460" x="4876800" y="5405438"/>
          <p14:tracePt t="100476" x="4840288" y="5405438"/>
          <p14:tracePt t="100493" x="4787900" y="5405438"/>
          <p14:tracePt t="100510" x="4778375" y="5405438"/>
          <p14:tracePt t="100543" x="4768850" y="5405438"/>
          <p14:tracePt t="100602" x="4787900" y="5397500"/>
          <p14:tracePt t="100612" x="4840288" y="5334000"/>
          <p14:tracePt t="100622" x="4903788" y="5253038"/>
          <p14:tracePt t="100631" x="4948238" y="5164138"/>
          <p14:tracePt t="100643" x="5002213" y="5056188"/>
          <p14:tracePt t="100659" x="5065713" y="4849813"/>
          <p14:tracePt t="100677" x="5110163" y="4660900"/>
          <p14:tracePt t="100693" x="5118100" y="4581525"/>
          <p14:tracePt t="100709" x="5137150" y="4456113"/>
          <p14:tracePt t="100727" x="5154613" y="4356100"/>
          <p14:tracePt t="100743" x="5154613" y="4311650"/>
          <p14:tracePt t="100759" x="5199063" y="4230688"/>
          <p14:tracePt t="100777" x="5245100" y="4159250"/>
          <p14:tracePt t="100793" x="5280025" y="4124325"/>
          <p14:tracePt t="100809" x="5360988" y="4078288"/>
          <p14:tracePt t="100826" x="5414963" y="4051300"/>
          <p14:tracePt t="100843" x="5540375" y="4025900"/>
          <p14:tracePt t="100859" x="5665788" y="3998913"/>
          <p14:tracePt t="100876" x="5791200" y="3989388"/>
          <p14:tracePt t="100893" x="5835650" y="3989388"/>
          <p14:tracePt t="100909" x="5943600" y="3979863"/>
          <p14:tracePt t="100926" x="6042025" y="3979863"/>
          <p14:tracePt t="100943" x="6105525" y="3979863"/>
          <p14:tracePt t="100959" x="6203950" y="3979863"/>
          <p14:tracePt t="100976" x="6284913" y="3979863"/>
          <p14:tracePt t="100993" x="6329363" y="3979863"/>
          <p14:tracePt t="101009" x="6383338" y="3979863"/>
          <p14:tracePt t="101026" x="6410325" y="3979863"/>
          <p14:tracePt t="101042" x="6427788" y="3979863"/>
          <p14:tracePt t="101059" x="6445250" y="3971925"/>
          <p14:tracePt t="101318" x="6589713" y="3908425"/>
          <p14:tracePt t="101328" x="6813550" y="3846513"/>
          <p14:tracePt t="101336" x="6946900" y="3792538"/>
          <p14:tracePt t="101352" x="7145338" y="3711575"/>
          <p14:tracePt t="101369" x="7216775" y="3684588"/>
          <p14:tracePt t="101385" x="7305675" y="3648075"/>
          <p14:tracePt t="101402" x="7351713" y="3630613"/>
          <p14:tracePt t="101419" x="7351713" y="3621088"/>
          <p14:tracePt t="101435" x="7369175" y="3621088"/>
          <p14:tracePt t="101462" x="7378700" y="3613150"/>
          <p14:tracePt t="101493" x="7378700" y="3603625"/>
          <p14:tracePt t="101512" x="7378700" y="3594100"/>
          <p14:tracePt t="101522" x="7378700" y="3559175"/>
          <p14:tracePt t="101531" x="7378700" y="3468688"/>
          <p14:tracePt t="101542" x="7378700" y="3362325"/>
          <p14:tracePt t="101552" x="7378700" y="3271838"/>
          <p14:tracePt t="101569" x="7378700" y="3190875"/>
          <p14:tracePt t="101585" x="7378700" y="3092450"/>
          <p14:tracePt t="101602" x="7378700" y="3038475"/>
          <p14:tracePt t="101619" x="7369175" y="3003550"/>
          <p14:tracePt t="101652" x="7359650" y="2984500"/>
          <p14:tracePt t="101669" x="7351713" y="2976563"/>
          <p14:tracePt t="101702" x="7332663" y="2967038"/>
          <p14:tracePt t="101719" x="7305675" y="2949575"/>
          <p14:tracePt t="101735" x="7297738" y="2949575"/>
          <p14:tracePt t="101752" x="7261225" y="2932113"/>
          <p14:tracePt t="101768" x="7243763" y="2922588"/>
          <p14:tracePt t="101785" x="7226300" y="2922588"/>
          <p14:tracePt t="101802" x="7216775" y="2922588"/>
          <p14:tracePt t="101818" x="7207250" y="2922588"/>
          <p14:tracePt t="101980" x="7207250" y="2932113"/>
          <p14:tracePt t="102278" x="7207250" y="2940050"/>
          <p14:tracePt t="102327" x="7207250" y="2949575"/>
          <p14:tracePt t="102336" x="7199313" y="2994025"/>
          <p14:tracePt t="102348" x="7180263" y="3038475"/>
          <p14:tracePt t="102365" x="7162800" y="3146425"/>
          <p14:tracePt t="102381" x="7145338" y="3190875"/>
          <p14:tracePt t="102398" x="7126288" y="3271838"/>
          <p14:tracePt t="102415" x="7118350" y="3352800"/>
          <p14:tracePt t="102431" x="7108825" y="3379788"/>
          <p14:tracePt t="102448" x="7099300" y="3424238"/>
          <p14:tracePt t="102464" x="7091363" y="3460750"/>
          <p14:tracePt t="102481" x="7091363" y="3478213"/>
          <p14:tracePt t="102498" x="7081838" y="3487738"/>
          <p14:tracePt t="102514" x="7081838" y="3505200"/>
          <p14:tracePt t="102548" x="7073900" y="3505200"/>
          <p14:tracePt t="102564" x="7073900" y="3514725"/>
          <p14:tracePt t="102635" x="7073900" y="3505200"/>
          <p14:tracePt t="102644" x="7064375" y="3478213"/>
          <p14:tracePt t="102655" x="7054850" y="3433763"/>
          <p14:tracePt t="102665" x="7046913" y="3362325"/>
          <p14:tracePt t="102681" x="7046913" y="3298825"/>
          <p14:tracePt t="102698" x="7027863" y="3173413"/>
          <p14:tracePt t="102715" x="7019925" y="3065463"/>
          <p14:tracePt t="102731" x="7019925" y="3030538"/>
          <p14:tracePt t="102748" x="7010400" y="2967038"/>
          <p14:tracePt t="102764" x="7010400" y="2940050"/>
          <p14:tracePt t="102781" x="7010400" y="2932113"/>
          <p14:tracePt t="102798" x="7000875" y="2932113"/>
          <p14:tracePt t="102814" x="7000875" y="2922588"/>
          <p14:tracePt t="102958" x="7000875" y="2932113"/>
          <p14:tracePt t="103050" x="7000875" y="2940050"/>
          <p14:tracePt t="104013" x="6992938" y="2940050"/>
          <p14:tracePt t="104022" x="6983413" y="2940050"/>
          <p14:tracePt t="104031" x="6973888" y="2940050"/>
          <p14:tracePt t="104051" x="6965950" y="2940050"/>
          <p14:tracePt t="104061" x="6956425" y="2940050"/>
          <p14:tracePt t="104078" x="6946900" y="2932113"/>
          <p14:tracePt t="104094" x="6929438" y="2932113"/>
          <p14:tracePt t="104111" x="6911975" y="2932113"/>
          <p14:tracePt t="104128" x="6902450" y="2922588"/>
          <p14:tracePt t="104144" x="6884988" y="2913063"/>
          <p14:tracePt t="104161" x="6858000" y="2913063"/>
          <p14:tracePt t="104178" x="6848475" y="2913063"/>
          <p14:tracePt t="104194" x="6831013" y="2913063"/>
          <p14:tracePt t="104211" x="6821488" y="2905125"/>
          <p14:tracePt t="104228" x="6813550" y="2905125"/>
          <p14:tracePt t="104261" x="6804025" y="2905125"/>
          <p14:tracePt t="104916" x="6794500" y="2905125"/>
          <p14:tracePt t="104947" x="6786563" y="2905125"/>
          <p14:tracePt t="104976" x="6777038" y="2905125"/>
          <p14:tracePt t="104985" x="6759575" y="2895600"/>
          <p14:tracePt t="104994" x="6732588" y="2886075"/>
          <p14:tracePt t="105004" x="6696075" y="2868613"/>
          <p14:tracePt t="105021" x="6651625" y="2859088"/>
          <p14:tracePt t="105037" x="6570663" y="2832100"/>
          <p14:tracePt t="105054" x="6508750" y="2797175"/>
          <p14:tracePt t="105071" x="6464300" y="2779713"/>
          <p14:tracePt t="105087" x="6391275" y="2733675"/>
          <p14:tracePt t="105104" x="6329363" y="2698750"/>
          <p14:tracePt t="105121" x="6302375" y="2679700"/>
          <p14:tracePt t="105137" x="6257925" y="2644775"/>
          <p14:tracePt t="105154" x="6221413" y="2617788"/>
          <p14:tracePt t="105171" x="6194425" y="2600325"/>
          <p14:tracePt t="105187" x="6176963" y="2581275"/>
          <p14:tracePt t="105204" x="6167438" y="2573338"/>
          <p14:tracePt t="105221" x="6159500" y="2563813"/>
          <p14:tracePt t="105237" x="6149975" y="2563813"/>
          <p14:tracePt t="105300" x="6149975" y="2573338"/>
          <p14:tracePt t="105311" x="6159500" y="2590800"/>
          <p14:tracePt t="105321" x="6167438" y="2608263"/>
          <p14:tracePt t="105331" x="6184900" y="2627313"/>
          <p14:tracePt t="105340" x="6194425" y="2644775"/>
          <p14:tracePt t="105360" x="6194425" y="2654300"/>
          <p14:tracePt t="105371" x="6203950" y="2662238"/>
          <p14:tracePt t="105431" x="6203950" y="2644775"/>
          <p14:tracePt t="105442" x="6194425" y="2617788"/>
          <p14:tracePt t="105450" x="6176963" y="2573338"/>
          <p14:tracePt t="105460" x="6167438" y="2527300"/>
          <p14:tracePt t="105471" x="6149975" y="2474913"/>
          <p14:tracePt t="105487" x="6140450" y="2438400"/>
          <p14:tracePt t="105504" x="6113463" y="2357438"/>
          <p14:tracePt t="105520" x="6113463" y="2312988"/>
          <p14:tracePt t="105537" x="6113463" y="2295525"/>
          <p14:tracePt t="105554" x="6105525" y="2276475"/>
          <p14:tracePt t="105570" x="6105525" y="2268538"/>
          <p14:tracePt t="105604" x="6105525" y="2259013"/>
          <p14:tracePt t="105640" x="6132513" y="2259013"/>
          <p14:tracePt t="105649" x="6176963" y="2286000"/>
          <p14:tracePt t="105659" x="6211888" y="2295525"/>
          <p14:tracePt t="105670" x="6257925" y="2312988"/>
          <p14:tracePt t="105687" x="6292850" y="2330450"/>
          <p14:tracePt t="105704" x="6346825" y="2357438"/>
          <p14:tracePt t="105720" x="6373813" y="2374900"/>
          <p14:tracePt t="105738" x="6391275" y="2393950"/>
          <p14:tracePt t="105754" x="6400800" y="2401888"/>
          <p14:tracePt t="105770" x="6410325" y="2401888"/>
          <p14:tracePt t="105788" x="6410325" y="2411413"/>
          <p14:tracePt t="105828" x="6400800" y="2411413"/>
          <p14:tracePt t="105839" x="6373813" y="2411413"/>
          <p14:tracePt t="105853" x="6346825" y="2411413"/>
          <p14:tracePt t="105870" x="6284913" y="2384425"/>
          <p14:tracePt t="105887" x="6265863" y="2374900"/>
          <p14:tracePt t="105903" x="6230938" y="2339975"/>
          <p14:tracePt t="105920" x="6203950" y="2312988"/>
          <p14:tracePt t="105937" x="6194425" y="2295525"/>
          <p14:tracePt t="105953" x="6184900" y="2286000"/>
          <p14:tracePt t="105956" x="6184900" y="2276475"/>
          <p14:tracePt t="105987" x="6184900" y="2268538"/>
          <p14:tracePt t="106003" x="6221413" y="2268538"/>
          <p14:tracePt t="106020" x="6292850" y="2268538"/>
          <p14:tracePt t="106037" x="6346825" y="2268538"/>
          <p14:tracePt t="106053" x="6364288" y="2286000"/>
          <p14:tracePt t="106070" x="6391275" y="2312988"/>
          <p14:tracePt t="106087" x="6400800" y="2339975"/>
          <p14:tracePt t="106103" x="6400800" y="2349500"/>
          <p14:tracePt t="106120" x="6383338" y="2393950"/>
          <p14:tracePt t="106136" x="6329363" y="2428875"/>
          <p14:tracePt t="106153" x="6302375" y="2438400"/>
          <p14:tracePt t="106170" x="6248400" y="2447925"/>
          <p14:tracePt t="106186" x="6203950" y="2447925"/>
          <p14:tracePt t="106204" x="6167438" y="2393950"/>
          <p14:tracePt t="106220" x="6159500" y="2357438"/>
          <p14:tracePt t="106237" x="6159500" y="2259013"/>
          <p14:tracePt t="106254" x="6159500" y="2232025"/>
          <p14:tracePt t="106270" x="6176963" y="2187575"/>
          <p14:tracePt t="106286" x="6211888" y="2160588"/>
          <p14:tracePt t="106303" x="6238875" y="2151063"/>
          <p14:tracePt t="106320" x="6292850" y="2151063"/>
          <p14:tracePt t="106336" x="6356350" y="2170113"/>
          <p14:tracePt t="106353" x="6383338" y="2205038"/>
          <p14:tracePt t="106369" x="6383338" y="2222500"/>
          <p14:tracePt t="106386" x="6391275" y="2259013"/>
          <p14:tracePt t="106403" x="6373813" y="2303463"/>
          <p14:tracePt t="106419" x="6356350" y="2322513"/>
          <p14:tracePt t="106436" x="6311900" y="2339975"/>
          <p14:tracePt t="106453" x="6275388" y="2339975"/>
          <p14:tracePt t="106469" x="6257925" y="2339975"/>
          <p14:tracePt t="106486" x="6230938" y="2330450"/>
          <p14:tracePt t="106503" x="6211888" y="2241550"/>
          <p14:tracePt t="106519" x="6211888" y="2187575"/>
          <p14:tracePt t="106536" x="6230938" y="2124075"/>
          <p14:tracePt t="106553" x="6275388" y="2070100"/>
          <p14:tracePt t="106569" x="6302375" y="2062163"/>
          <p14:tracePt t="106586" x="6364288" y="2052638"/>
          <p14:tracePt t="106603" x="6418263" y="2062163"/>
          <p14:tracePt t="106619" x="6454775" y="2079625"/>
          <p14:tracePt t="106636" x="6481763" y="2116138"/>
          <p14:tracePt t="106653" x="6489700" y="2151063"/>
          <p14:tracePt t="106670" x="6489700" y="2178050"/>
          <p14:tracePt t="106686" x="6427788" y="2249488"/>
          <p14:tracePt t="106703" x="6356350" y="2286000"/>
          <p14:tracePt t="106720" x="6302375" y="2312988"/>
          <p14:tracePt t="106736" x="6284913" y="2312988"/>
          <p14:tracePt t="106753" x="6257925" y="2312988"/>
          <p14:tracePt t="106770" x="6248400" y="2295525"/>
          <p14:tracePt t="106786" x="6248400" y="2232025"/>
          <p14:tracePt t="106802" x="6284913" y="2170113"/>
          <p14:tracePt t="106819" x="6319838" y="2151063"/>
          <p14:tracePt t="106836" x="6391275" y="2133600"/>
          <p14:tracePt t="106853" x="6445250" y="2133600"/>
          <p14:tracePt t="106869" x="6472238" y="2151063"/>
          <p14:tracePt t="106886" x="6499225" y="2178050"/>
          <p14:tracePt t="106902" x="6516688" y="2197100"/>
          <p14:tracePt t="106919" x="6508750" y="2232025"/>
          <p14:tracePt t="106936" x="6472238" y="2249488"/>
          <p14:tracePt t="106952" x="6373813" y="2295525"/>
          <p14:tracePt t="106969" x="6284913" y="2312988"/>
          <p14:tracePt t="106986" x="6248400" y="2312988"/>
          <p14:tracePt t="107002" x="6184900" y="2312988"/>
          <p14:tracePt t="107019" x="6159500" y="2295525"/>
          <p14:tracePt t="107036" x="6140450" y="2286000"/>
          <p14:tracePt t="107052" x="6132513" y="2268538"/>
          <p14:tracePt t="107069" x="6159500" y="2249488"/>
          <p14:tracePt t="107086" x="6230938" y="2232025"/>
          <p14:tracePt t="107102" x="6373813" y="2214563"/>
          <p14:tracePt t="107119" x="6489700" y="2214563"/>
          <p14:tracePt t="107136" x="6543675" y="2232025"/>
          <p14:tracePt t="107152" x="6607175" y="2276475"/>
          <p14:tracePt t="107169" x="6624638" y="2303463"/>
          <p14:tracePt t="107186" x="6634163" y="2303463"/>
          <p14:tracePt t="107202" x="6634163" y="2330450"/>
          <p14:tracePt t="107219" x="6580188" y="2374900"/>
          <p14:tracePt t="107236" x="6543675" y="2393950"/>
          <p14:tracePt t="107252" x="6437313" y="2420938"/>
          <p14:tracePt t="107269" x="6356350" y="2420938"/>
          <p14:tracePt t="107286" x="6319838" y="2420938"/>
          <p14:tracePt t="107302" x="6238875" y="2330450"/>
          <p14:tracePt t="107319" x="6194425" y="2205038"/>
          <p14:tracePt t="107336" x="6184900" y="2143125"/>
          <p14:tracePt t="107352" x="6184900" y="2044700"/>
          <p14:tracePt t="107369" x="6203950" y="1990725"/>
          <p14:tracePt t="107385" x="6248400" y="1954213"/>
          <p14:tracePt t="107402" x="6275388" y="1954213"/>
          <p14:tracePt t="107418" x="6356350" y="1963738"/>
          <p14:tracePt t="107435" x="6410325" y="1998663"/>
          <p14:tracePt t="107452" x="6418263" y="2035175"/>
          <p14:tracePt t="107468" x="6437313" y="2089150"/>
          <p14:tracePt t="107485" x="6427788" y="2151063"/>
          <p14:tracePt t="107502" x="6400800" y="2187575"/>
          <p14:tracePt t="107518" x="6337300" y="2232025"/>
          <p14:tracePt t="107535" x="6275388" y="2268538"/>
          <p14:tracePt t="107552" x="6248400" y="2268538"/>
          <p14:tracePt t="107569" x="6203950" y="2268538"/>
          <p14:tracePt t="107585" x="6149975" y="2222500"/>
          <p14:tracePt t="107602" x="6132513" y="2187575"/>
          <p14:tracePt t="107619" x="6113463" y="2133600"/>
          <p14:tracePt t="107635" x="6113463" y="2089150"/>
          <p14:tracePt t="107652" x="6122988" y="2070100"/>
          <p14:tracePt t="107669" x="6211888" y="2025650"/>
          <p14:tracePt t="107685" x="6319838" y="2025650"/>
          <p14:tracePt t="107702" x="6383338" y="2035175"/>
          <p14:tracePt t="107719" x="6489700" y="2089150"/>
          <p14:tracePt t="107735" x="6553200" y="2151063"/>
          <p14:tracePt t="107752" x="6570663" y="2178050"/>
          <p14:tracePt t="107768" x="6589713" y="2222500"/>
          <p14:tracePt t="107785" x="6597650" y="2259013"/>
          <p14:tracePt t="107802" x="6580188" y="2295525"/>
          <p14:tracePt t="107818" x="6516688" y="2349500"/>
          <p14:tracePt t="107835" x="6445250" y="2374900"/>
          <p14:tracePt t="107852" x="6373813" y="2384425"/>
          <p14:tracePt t="107868" x="6346825" y="2384425"/>
          <p14:tracePt t="107885" x="6284913" y="2357438"/>
          <p14:tracePt t="107902" x="6257925" y="2295525"/>
          <p14:tracePt t="107918" x="6257925" y="2259013"/>
          <p14:tracePt t="107935" x="6275388" y="2178050"/>
          <p14:tracePt t="107952" x="6364288" y="2106613"/>
          <p14:tracePt t="107968" x="6410325" y="2089150"/>
          <p14:tracePt t="107985" x="6526213" y="2079625"/>
          <p14:tracePt t="108002" x="6589713" y="2079625"/>
          <p14:tracePt t="108018" x="6607175" y="2079625"/>
          <p14:tracePt t="108035" x="6642100" y="2106613"/>
          <p14:tracePt t="108052" x="6651625" y="2124075"/>
          <p14:tracePt t="108068" x="6651625" y="2133600"/>
          <p14:tracePt t="108085" x="6634163" y="2178050"/>
          <p14:tracePt t="108102" x="6589713" y="2214563"/>
          <p14:tracePt t="108118" x="6562725" y="2222500"/>
          <p14:tracePt t="108135" x="6526213" y="2241550"/>
          <p14:tracePt t="108151" x="6489700" y="2241550"/>
          <p14:tracePt t="108168" x="6481763" y="2241550"/>
          <p14:tracePt t="108185" x="6464300" y="2241550"/>
          <p14:tracePt t="108201" x="6454775" y="2241550"/>
          <p14:tracePt t="108219" x="6445250" y="2241550"/>
          <p14:tracePt t="108235" x="6445250" y="2232025"/>
          <p14:tracePt t="108251" x="6437313" y="2232025"/>
          <p14:tracePt t="108361" x="6437313" y="2241550"/>
          <p14:tracePt t="108372" x="6454775" y="2249488"/>
          <p14:tracePt t="108382" x="6464300" y="2268538"/>
          <p14:tracePt t="108390" x="6472238" y="2286000"/>
          <p14:tracePt t="108402" x="6481763" y="2312988"/>
          <p14:tracePt t="108418" x="6489700" y="2357438"/>
          <p14:tracePt t="108434" x="6499225" y="2374900"/>
          <p14:tracePt t="108451" x="6508750" y="2411413"/>
          <p14:tracePt t="108468" x="6526213" y="2455863"/>
          <p14:tracePt t="108484" x="6526213" y="2465388"/>
          <p14:tracePt t="108501" x="6553200" y="2492375"/>
          <p14:tracePt t="108518" x="6562725" y="2509838"/>
          <p14:tracePt t="108551" x="6570663" y="2527300"/>
          <p14:tracePt t="108568" x="6580188" y="2527300"/>
          <p14:tracePt t="108618" x="6589713" y="2527300"/>
          <p14:tracePt t="108728" x="6589713" y="2536825"/>
          <p14:tracePt t="108848" x="6589713" y="2546350"/>
          <p14:tracePt t="108877" x="6589713" y="2554288"/>
          <p14:tracePt t="108897" x="6597650" y="2563813"/>
          <p14:tracePt t="108934" x="6597650" y="2573338"/>
          <p14:tracePt t="109112" x="6570663" y="2573338"/>
          <p14:tracePt t="109122" x="6516688" y="2554288"/>
          <p14:tracePt t="109134" x="6454775" y="2536825"/>
          <p14:tracePt t="109150" x="6400800" y="2509838"/>
          <p14:tracePt t="109167" x="6319838" y="2465388"/>
          <p14:tracePt t="109184" x="6248400" y="2438400"/>
          <p14:tracePt t="109201" x="6221413" y="2420938"/>
          <p14:tracePt t="109218" x="6176963" y="2401888"/>
          <p14:tracePt t="109235" x="6140450" y="2384425"/>
          <p14:tracePt t="109252" x="6122988" y="2374900"/>
          <p14:tracePt t="109269" x="6105525" y="2366963"/>
          <p14:tracePt t="109285" x="6096000" y="2357438"/>
          <p14:tracePt t="109331" x="6086475" y="2357438"/>
          <p14:tracePt t="109380" x="6096000" y="2357438"/>
          <p14:tracePt t="109390" x="6132513" y="2374900"/>
          <p14:tracePt t="109400" x="6184900" y="2411413"/>
          <p14:tracePt t="109410" x="6230938" y="2447925"/>
          <p14:tracePt t="109420" x="6275388" y="2482850"/>
          <p14:tracePt t="109434" x="6319838" y="2509838"/>
          <p14:tracePt t="109450" x="6364288" y="2546350"/>
          <p14:tracePt t="109467" x="6383338" y="2554288"/>
          <p14:tracePt t="109485" x="6418263" y="2581275"/>
          <p14:tracePt t="109500" x="6427788" y="2590800"/>
          <p14:tracePt t="109517" x="6437313" y="2590800"/>
          <p14:tracePt t="109534" x="6437313" y="2600325"/>
          <p14:tracePt t="109581" x="6418263" y="2600325"/>
          <p14:tracePt t="109591" x="6364288" y="2590800"/>
          <p14:tracePt t="109602" x="6311900" y="2563813"/>
          <p14:tracePt t="109618" x="6275388" y="2546350"/>
          <p14:tracePt t="109634" x="6203950" y="2509838"/>
          <p14:tracePt t="109651" x="6149975" y="2474913"/>
          <p14:tracePt t="109668" x="6132513" y="2465388"/>
          <p14:tracePt t="109684" x="6105525" y="2447925"/>
          <p14:tracePt t="109701" x="6096000" y="2438400"/>
          <p14:tracePt t="109734" x="6086475" y="2438400"/>
          <p14:tracePt t="109751" x="6086475" y="2428875"/>
          <p14:tracePt t="109790" x="6105525" y="2455863"/>
          <p14:tracePt t="109800" x="6140450" y="2492375"/>
          <p14:tracePt t="109808" x="6184900" y="2527300"/>
          <p14:tracePt t="109822" x="6230938" y="2563813"/>
          <p14:tracePt t="109835" x="6257925" y="2600325"/>
          <p14:tracePt t="109850" x="6311900" y="2635250"/>
          <p14:tracePt t="109868" x="6329363" y="2644775"/>
          <p14:tracePt t="109884" x="6346825" y="2654300"/>
          <p14:tracePt t="109901" x="6356350" y="2671763"/>
          <p14:tracePt t="109918" x="6364288" y="2671763"/>
          <p14:tracePt t="109979" x="6356350" y="2662238"/>
          <p14:tracePt t="109989" x="6329363" y="2644775"/>
          <p14:tracePt t="110001" x="6284913" y="2617788"/>
          <p14:tracePt t="110018" x="6257925" y="2581275"/>
          <p14:tracePt t="110034" x="6203950" y="2546350"/>
          <p14:tracePt t="110051" x="6167438" y="2519363"/>
          <p14:tracePt t="110068" x="6159500" y="2519363"/>
          <p14:tracePt t="110084" x="6149975" y="2509838"/>
          <p14:tracePt t="110101" x="6140450" y="2501900"/>
          <p14:tracePt t="110118" x="6140450" y="2492375"/>
          <p14:tracePt t="110268" x="6140450" y="2501900"/>
          <p14:tracePt t="110318" x="6140450" y="2509838"/>
          <p14:tracePt t="110592" x="6132513" y="2509838"/>
          <p14:tracePt t="110612" x="6122988" y="2509838"/>
          <p14:tracePt t="110622" x="6113463" y="2509838"/>
          <p14:tracePt t="110652" x="6113463" y="2501900"/>
          <p14:tracePt t="110804" x="6113463" y="2509838"/>
          <p14:tracePt t="110813" x="6122988" y="2509838"/>
          <p14:tracePt t="110825" x="6122988" y="2519363"/>
          <p14:tracePt t="110842" x="6132513" y="2519363"/>
          <p14:tracePt t="110858" x="6132513" y="2527300"/>
          <p14:tracePt t="111280" x="6140450" y="2527300"/>
          <p14:tracePt t="111469" x="6140450" y="2536825"/>
          <p14:tracePt t="111508" x="6140450" y="2546350"/>
          <p14:tracePt t="111518" x="6159500" y="2563813"/>
          <p14:tracePt t="111528" x="6167438" y="2600325"/>
          <p14:tracePt t="111539" x="6194425" y="2654300"/>
          <p14:tracePt t="111552" x="6221413" y="2689225"/>
          <p14:tracePt t="111568" x="6275388" y="2770188"/>
          <p14:tracePt t="111585" x="6356350" y="2841625"/>
          <p14:tracePt t="111601" x="6400800" y="2878138"/>
          <p14:tracePt t="111618" x="6499225" y="2940050"/>
          <p14:tracePt t="111635" x="6597650" y="2984500"/>
          <p14:tracePt t="111651" x="6651625" y="3003550"/>
          <p14:tracePt t="111668" x="6750050" y="3038475"/>
          <p14:tracePt t="111685" x="6840538" y="3057525"/>
          <p14:tracePt t="111701" x="6875463" y="3065463"/>
          <p14:tracePt t="111718" x="6956425" y="3092450"/>
          <p14:tracePt t="111735" x="7037388" y="3111500"/>
          <p14:tracePt t="111752" x="7064375" y="3111500"/>
          <p14:tracePt t="111768" x="7118350" y="3136900"/>
          <p14:tracePt t="111785" x="7162800" y="3155950"/>
          <p14:tracePt t="111802" x="7189788" y="3173413"/>
          <p14:tracePt t="111818" x="7234238" y="3190875"/>
          <p14:tracePt t="111835" x="7270750" y="3200400"/>
          <p14:tracePt t="111852" x="7288213" y="3209925"/>
          <p14:tracePt t="111868" x="7332663" y="3217863"/>
          <p14:tracePt t="111885" x="7359650" y="3217863"/>
          <p14:tracePt t="111902" x="7378700" y="3217863"/>
          <p14:tracePt t="111918" x="7413625" y="3217863"/>
          <p14:tracePt t="111935" x="7431088" y="3217863"/>
          <p14:tracePt t="111953" x="7450138" y="3217863"/>
          <p14:tracePt t="111968" x="7458075" y="3217863"/>
          <p14:tracePt t="111985" x="7477125" y="3217863"/>
          <p14:tracePt t="112002" x="7485063" y="3217863"/>
          <p14:tracePt t="112018" x="7504113" y="3209925"/>
          <p14:tracePt t="112035" x="7512050" y="3200400"/>
          <p14:tracePt t="112052" x="7521575" y="3200400"/>
          <p14:tracePt t="112068" x="7531100" y="3190875"/>
          <p14:tracePt t="112104" x="7539038" y="3190875"/>
          <p14:tracePt t="112118" x="7539038" y="3182938"/>
          <p14:tracePt t="112342" x="7548563" y="3182938"/>
          <p14:tracePt t="112362" x="7548563" y="3173413"/>
          <p14:tracePt t="112392" x="7556500" y="3173413"/>
          <p14:tracePt t="112422" x="7566025" y="3173413"/>
          <p14:tracePt t="112687" x="7556500" y="3173413"/>
          <p14:tracePt t="112717" x="7548563" y="3173413"/>
          <p14:tracePt t="112726" x="7539038" y="3173413"/>
          <p14:tracePt t="112737" x="7531100" y="3173413"/>
          <p14:tracePt t="112746" x="7512050" y="3173413"/>
          <p14:tracePt t="112759" x="7494588" y="3182938"/>
          <p14:tracePt t="112776" x="7477125" y="3182938"/>
          <p14:tracePt t="112792" x="7450138" y="3182938"/>
          <p14:tracePt t="112809" x="7423150" y="3182938"/>
          <p14:tracePt t="112827" x="7404100" y="3182938"/>
          <p14:tracePt t="112843" x="7396163" y="3182938"/>
          <p14:tracePt t="112859" x="7386638" y="3182938"/>
          <p14:tracePt t="112876" x="7378700" y="3182938"/>
          <p14:tracePt t="112897" x="7369175" y="3182938"/>
          <p14:tracePt t="112925" x="7359650" y="3182938"/>
          <p14:tracePt t="114623" x="7351713" y="3182938"/>
          <p14:tracePt t="114633" x="7332663" y="3182938"/>
          <p14:tracePt t="114647" x="7297738" y="3155950"/>
          <p14:tracePt t="114658" x="7216775" y="3111500"/>
          <p14:tracePt t="114675" x="7091363" y="3021013"/>
          <p14:tracePt t="114692" x="6938963" y="2913063"/>
          <p14:tracePt t="114708" x="6858000" y="2859088"/>
          <p14:tracePt t="114725" x="6688138" y="2733675"/>
          <p14:tracePt t="114742" x="6616700" y="2679700"/>
          <p14:tracePt t="114758" x="6454775" y="2573338"/>
          <p14:tracePt t="114774" x="6319838" y="2492375"/>
          <p14:tracePt t="114791" x="6221413" y="2438400"/>
          <p14:tracePt t="114808" x="6176963" y="2411413"/>
          <p14:tracePt t="114824" x="6132513" y="2393950"/>
          <p14:tracePt t="114841" x="6096000" y="2374900"/>
          <p14:tracePt t="114858" x="6086475" y="2374900"/>
          <p14:tracePt t="114874" x="6078538" y="2366963"/>
          <p14:tracePt t="114891" x="6069013" y="2366963"/>
          <p14:tracePt t="114908" x="6069013" y="2357438"/>
          <p14:tracePt t="114925" x="6059488" y="2357438"/>
          <p14:tracePt t="115022" x="6051550" y="2357438"/>
          <p14:tracePt t="115051" x="6032500" y="2357438"/>
          <p14:tracePt t="115072" x="6024563" y="2357438"/>
          <p14:tracePt t="115081" x="6007100" y="2357438"/>
          <p14:tracePt t="115100" x="5988050" y="2357438"/>
          <p14:tracePt t="115120" x="5980113" y="2357438"/>
          <p14:tracePt t="115141" x="5970588" y="2357438"/>
          <p14:tracePt t="115188" x="5961063" y="2357438"/>
          <p14:tracePt t="117513" x="5961063" y="2366963"/>
          <p14:tracePt t="117523" x="5961063" y="2374900"/>
          <p14:tracePt t="117535" x="5961063" y="2384425"/>
          <p14:tracePt t="117551" x="5961063" y="2401888"/>
          <p14:tracePt t="117568" x="5953125" y="2411413"/>
          <p14:tracePt t="117585" x="5953125" y="2420938"/>
          <p14:tracePt t="117601" x="5953125" y="2428875"/>
          <p14:tracePt t="117618" x="5953125" y="2438400"/>
          <p14:tracePt t="117651" x="5953125" y="2447925"/>
          <p14:tracePt t="117721" x="5953125" y="2455863"/>
          <p14:tracePt t="123560" x="5934075" y="2455863"/>
          <p14:tracePt t="123570" x="5907088" y="2455863"/>
          <p14:tracePt t="123580" x="5880100" y="2455863"/>
          <p14:tracePt t="123589" x="5835650" y="2438400"/>
          <p14:tracePt t="123600" x="5800725" y="2420938"/>
          <p14:tracePt t="123617" x="5754688" y="2401888"/>
          <p14:tracePt t="123634" x="5675313" y="2357438"/>
          <p14:tracePt t="123650" x="5567363" y="2276475"/>
          <p14:tracePt t="123667" x="5522913" y="2241550"/>
          <p14:tracePt t="123684" x="5422900" y="2170113"/>
          <p14:tracePt t="123700" x="5351463" y="2116138"/>
          <p14:tracePt t="123718" x="5280025" y="2062163"/>
          <p14:tracePt t="123734" x="5245100" y="2035175"/>
          <p14:tracePt t="123750" x="5191125" y="2008188"/>
          <p14:tracePt t="123768" x="5137150" y="1981200"/>
          <p14:tracePt t="123784" x="5118100" y="1971675"/>
          <p14:tracePt t="123800" x="5083175" y="1954213"/>
          <p14:tracePt t="123818" x="5056188" y="1944688"/>
          <p14:tracePt t="123834" x="5046663" y="1936750"/>
          <p14:tracePt t="123850" x="5029200" y="1927225"/>
          <p14:tracePt t="123867" x="5019675" y="1927225"/>
          <p14:tracePt t="123900" x="5011738" y="1927225"/>
          <p14:tracePt t="124018" x="5002213" y="1927225"/>
          <p14:tracePt t="124039" x="5002213" y="1936750"/>
          <p14:tracePt t="124048" x="4992688" y="1954213"/>
          <p14:tracePt t="124056" x="4975225" y="1990725"/>
          <p14:tracePt t="124067" x="4957763" y="2044700"/>
          <p14:tracePt t="124083" x="4940300" y="2079625"/>
          <p14:tracePt t="124100" x="4894263" y="2170113"/>
          <p14:tracePt t="124116" x="4867275" y="2259013"/>
          <p14:tracePt t="124133" x="4849813" y="2295525"/>
          <p14:tracePt t="124150" x="4813300" y="2374900"/>
          <p14:tracePt t="124166" x="4787900" y="2474913"/>
          <p14:tracePt t="124183" x="4778375" y="2509838"/>
          <p14:tracePt t="124200" x="4741863" y="2600325"/>
          <p14:tracePt t="124216" x="4714875" y="2679700"/>
          <p14:tracePt t="124233" x="4697413" y="2752725"/>
          <p14:tracePt t="124249" x="4679950" y="2787650"/>
          <p14:tracePt t="124266" x="4660900" y="2859088"/>
          <p14:tracePt t="124283" x="4643438" y="2895600"/>
          <p14:tracePt t="124299" x="4635500" y="2967038"/>
          <p14:tracePt t="124316" x="4616450" y="3021013"/>
          <p14:tracePt t="124333" x="4616450" y="3057525"/>
          <p14:tracePt t="124350" x="4608513" y="3119438"/>
          <p14:tracePt t="124367" x="4598988" y="3200400"/>
          <p14:tracePt t="124384" x="4598988" y="3227388"/>
          <p14:tracePt t="124400" x="4598988" y="3289300"/>
          <p14:tracePt t="124417" x="4598988" y="3352800"/>
          <p14:tracePt t="124434" x="4598988" y="3406775"/>
          <p14:tracePt t="124450" x="4598988" y="3424238"/>
          <p14:tracePt t="124456" x="4598988" y="3451225"/>
          <p14:tracePt t="124467" x="4598988" y="3468688"/>
          <p14:tracePt t="124483" x="4598988" y="3505200"/>
          <p14:tracePt t="124500" x="4598988" y="3532188"/>
          <p14:tracePt t="124516" x="4598988" y="3549650"/>
          <p14:tracePt t="124533" x="4608513" y="3559175"/>
          <p14:tracePt t="124550" x="4608513" y="3576638"/>
          <p14:tracePt t="124585" x="4608513" y="3586163"/>
          <p14:tracePt t="124600" x="4616450" y="3586163"/>
          <p14:tracePt t="124634" x="4625975" y="3586163"/>
          <p14:tracePt t="124664" x="4625975" y="3559175"/>
          <p14:tracePt t="124674" x="4625975" y="3495675"/>
          <p14:tracePt t="124684" x="4625975" y="3406775"/>
          <p14:tracePt t="124701" x="4625975" y="3335338"/>
          <p14:tracePt t="124716" x="4625975" y="3173413"/>
          <p14:tracePt t="124733" x="4625975" y="3048000"/>
          <p14:tracePt t="124750" x="4625975" y="2984500"/>
          <p14:tracePt t="124766" x="4625975" y="2878138"/>
          <p14:tracePt t="124783" x="4635500" y="2760663"/>
          <p14:tracePt t="124800" x="4643438" y="2698750"/>
          <p14:tracePt t="124816" x="4670425" y="2581275"/>
          <p14:tracePt t="124833" x="4687888" y="2474913"/>
          <p14:tracePt t="124850" x="4706938" y="2374900"/>
          <p14:tracePt t="124866" x="4714875" y="2330450"/>
          <p14:tracePt t="124883" x="4741863" y="2232025"/>
          <p14:tracePt t="124900" x="4751388" y="2197100"/>
          <p14:tracePt t="124916" x="4768850" y="2124075"/>
          <p14:tracePt t="124933" x="4795838" y="2070100"/>
          <p14:tracePt t="124950" x="4805363" y="2044700"/>
          <p14:tracePt t="124952" x="4805363" y="2025650"/>
          <p14:tracePt t="124966" x="4813300" y="2008188"/>
          <p14:tracePt t="124983" x="4822825" y="1981200"/>
          <p14:tracePt t="124999" x="4832350" y="1954213"/>
          <p14:tracePt t="125033" x="4832350" y="1944688"/>
          <p14:tracePt t="125050" x="4832350" y="1936750"/>
          <p14:tracePt t="125080" x="4832350" y="1927225"/>
          <p14:tracePt t="125151" x="4832350" y="1936750"/>
          <p14:tracePt t="125160" x="4832350" y="1954213"/>
          <p14:tracePt t="125171" x="4832350" y="1998663"/>
          <p14:tracePt t="125183" x="4832350" y="2070100"/>
          <p14:tracePt t="125199" x="4813300" y="2197100"/>
          <p14:tracePt t="125216" x="4795838" y="2259013"/>
          <p14:tracePt t="125233" x="4778375" y="2374900"/>
          <p14:tracePt t="125249" x="4751388" y="2501900"/>
          <p14:tracePt t="125266" x="4733925" y="2563813"/>
          <p14:tracePt t="125283" x="4714875" y="2679700"/>
          <p14:tracePt t="125299" x="4697413" y="2806700"/>
          <p14:tracePt t="125315" x="4687888" y="2851150"/>
          <p14:tracePt t="125332" x="4670425" y="2959100"/>
          <p14:tracePt t="125349" x="4660900" y="3057525"/>
          <p14:tracePt t="125365" x="4660900" y="3101975"/>
          <p14:tracePt t="125382" x="4660900" y="3190875"/>
          <p14:tracePt t="125399" x="4660900" y="3271838"/>
          <p14:tracePt t="125416" x="4660900" y="3362325"/>
          <p14:tracePt t="125432" x="4660900" y="3397250"/>
          <p14:tracePt t="125449" x="4660900" y="3468688"/>
          <p14:tracePt t="125467" x="4670425" y="3549650"/>
          <p14:tracePt t="125483" x="4679950" y="3586163"/>
          <p14:tracePt t="125499" x="4687888" y="3640138"/>
          <p14:tracePt t="125517" x="4697413" y="3675063"/>
          <p14:tracePt t="125533" x="4697413" y="3694113"/>
          <p14:tracePt t="125549" x="4697413" y="3711575"/>
          <p14:tracePt t="125566" x="4706938" y="3721100"/>
          <p14:tracePt t="125583" x="4706938" y="3729038"/>
          <p14:tracePt t="125599" x="4706938" y="3738563"/>
          <p14:tracePt t="126028" x="4706938" y="3746500"/>
          <p14:tracePt t="126038" x="4706938" y="3756025"/>
          <p14:tracePt t="126050" x="4706938" y="3773488"/>
          <p14:tracePt t="126062" x="4706938" y="3810000"/>
          <p14:tracePt t="126079" x="4706938" y="3836988"/>
          <p14:tracePt t="126096" x="4706938" y="3854450"/>
          <p14:tracePt t="126112" x="4706938" y="3890963"/>
          <p14:tracePt t="126129" x="4706938" y="3898900"/>
          <p14:tracePt t="126146" x="4706938" y="3917950"/>
          <p14:tracePt t="126162" x="4706938" y="3944938"/>
          <p14:tracePt t="126179" x="4706938" y="3952875"/>
          <p14:tracePt t="126196" x="4706938" y="3979863"/>
          <p14:tracePt t="126213" x="4706938" y="3998913"/>
          <p14:tracePt t="126229" x="4706938" y="4016375"/>
          <p14:tracePt t="126246" x="4706938" y="4033838"/>
          <p14:tracePt t="126262" x="4706938" y="4043363"/>
          <p14:tracePt t="126279" x="4706938" y="4060825"/>
          <p14:tracePt t="126296" x="4706938" y="4070350"/>
          <p14:tracePt t="126312" x="4706938" y="4078288"/>
          <p14:tracePt t="126346" x="4706938" y="4087813"/>
          <p14:tracePt t="126370" x="4706938" y="4097338"/>
          <p14:tracePt t="137020" x="4706938" y="4105275"/>
          <p14:tracePt t="137031" x="4679950" y="4114800"/>
          <p14:tracePt t="137040" x="4660900" y="4124325"/>
          <p14:tracePt t="137056" x="4616450" y="4132263"/>
          <p14:tracePt t="137073" x="4589463" y="4141788"/>
          <p14:tracePt t="137090" x="4518025" y="4159250"/>
          <p14:tracePt t="137106" x="4419600" y="4159250"/>
          <p14:tracePt t="137123" x="4365625" y="4159250"/>
          <p14:tracePt t="137140" x="4203700" y="4159250"/>
          <p14:tracePt t="137156" x="4033838" y="4141788"/>
          <p14:tracePt t="137173" x="3962400" y="4141788"/>
          <p14:tracePt t="137190" x="3800475" y="4141788"/>
          <p14:tracePt t="137206" x="3621088" y="4141788"/>
          <p14:tracePt t="137223" x="3522663" y="4151313"/>
          <p14:tracePt t="137240" x="3352800" y="4186238"/>
          <p14:tracePt t="137256" x="3190875" y="4222750"/>
          <p14:tracePt t="137273" x="3128963" y="4240213"/>
          <p14:tracePt t="137290" x="3038475" y="4257675"/>
          <p14:tracePt t="137306" x="3003550" y="4276725"/>
          <p14:tracePt t="137323" x="2976563" y="4276725"/>
          <p14:tracePt t="137340" x="2967038" y="4276725"/>
          <p14:tracePt t="137356" x="2949575" y="4276725"/>
          <p14:tracePt t="137374" x="2940050" y="4276725"/>
          <p14:tracePt t="137446" x="2940050" y="4284663"/>
          <p14:tracePt t="138370" x="2922588" y="4303713"/>
          <p14:tracePt t="138380" x="2886075" y="4330700"/>
          <p14:tracePt t="138387" x="2859088" y="4356100"/>
          <p14:tracePt t="138398" x="2824163" y="4383088"/>
          <p14:tracePt t="138414" x="2797175" y="4402138"/>
          <p14:tracePt t="138431" x="2752725" y="4446588"/>
          <p14:tracePt t="138448" x="2689225" y="4491038"/>
          <p14:tracePt t="138464" x="2671763" y="4508500"/>
          <p14:tracePt t="138466" x="2654300" y="4527550"/>
          <p14:tracePt t="138481" x="2617788" y="4545013"/>
          <p14:tracePt t="138497" x="2573338" y="4589463"/>
          <p14:tracePt t="138514" x="2554288" y="4608513"/>
          <p14:tracePt t="138531" x="2519363" y="4660900"/>
          <p14:tracePt t="138548" x="2482850" y="4724400"/>
          <p14:tracePt t="138564" x="2465388" y="4760913"/>
          <p14:tracePt t="138581" x="2428875" y="4849813"/>
          <p14:tracePt t="138598" x="2411413" y="4930775"/>
          <p14:tracePt t="138614" x="2411413" y="4984750"/>
          <p14:tracePt t="138631" x="2401888" y="5056188"/>
          <p14:tracePt t="138648" x="2401888" y="5118100"/>
          <p14:tracePt t="138664" x="2420938" y="5208588"/>
          <p14:tracePt t="138681" x="2420938" y="5253038"/>
          <p14:tracePt t="138698" x="2455863" y="5316538"/>
          <p14:tracePt t="138714" x="2509838" y="5405438"/>
          <p14:tracePt t="138731" x="2527300" y="5432425"/>
          <p14:tracePt t="138748" x="2563813" y="5495925"/>
          <p14:tracePt t="138764" x="2608263" y="5549900"/>
          <p14:tracePt t="138781" x="2635250" y="5567363"/>
          <p14:tracePt t="138797" x="2698750" y="5629275"/>
          <p14:tracePt t="138814" x="2752725" y="5683250"/>
          <p14:tracePt t="138831" x="2779713" y="5719763"/>
          <p14:tracePt t="138847" x="2841625" y="5764213"/>
          <p14:tracePt t="138864" x="2913063" y="5808663"/>
          <p14:tracePt t="138881" x="2949575" y="5818188"/>
          <p14:tracePt t="138897" x="3030538" y="5854700"/>
          <p14:tracePt t="138914" x="3146425" y="5872163"/>
          <p14:tracePt t="138931" x="3209925" y="5880100"/>
          <p14:tracePt t="138947" x="3352800" y="5880100"/>
          <p14:tracePt t="138964" x="3487738" y="5880100"/>
          <p14:tracePt t="138981" x="3613150" y="5880100"/>
          <p14:tracePt t="138997" x="3667125" y="5880100"/>
          <p14:tracePt t="139014" x="3756025" y="5862638"/>
          <p14:tracePt t="139031" x="3783013" y="5854700"/>
          <p14:tracePt t="139047" x="3854450" y="5835650"/>
          <p14:tracePt t="139064" x="3908425" y="5808663"/>
          <p14:tracePt t="139081" x="3925888" y="5800725"/>
          <p14:tracePt t="139097" x="3971925" y="5764213"/>
          <p14:tracePt t="139114" x="4016375" y="5719763"/>
          <p14:tracePt t="139131" x="4033838" y="5702300"/>
          <p14:tracePt t="139148" x="4078288" y="5665788"/>
          <p14:tracePt t="139164" x="4124325" y="5621338"/>
          <p14:tracePt t="139180" x="4159250" y="5575300"/>
          <p14:tracePt t="139197" x="4178300" y="5540375"/>
          <p14:tracePt t="139214" x="4222750" y="5468938"/>
          <p14:tracePt t="139230" x="4257675" y="5387975"/>
          <p14:tracePt t="139247" x="4284663" y="5334000"/>
          <p14:tracePt t="139264" x="4330700" y="5235575"/>
          <p14:tracePt t="139281" x="4356100" y="5118100"/>
          <p14:tracePt t="139298" x="4375150" y="5065713"/>
          <p14:tracePt t="139314" x="4392613" y="4940300"/>
          <p14:tracePt t="139331" x="4402138" y="4805363"/>
          <p14:tracePt t="139348" x="4402138" y="4751388"/>
          <p14:tracePt t="139364" x="4402138" y="4625975"/>
          <p14:tracePt t="139381" x="4402138" y="4581525"/>
          <p14:tracePt t="139399" x="4392613" y="4464050"/>
          <p14:tracePt t="139414" x="4365625" y="4375150"/>
          <p14:tracePt t="139431" x="4338638" y="4294188"/>
          <p14:tracePt t="139449" x="4330700" y="4257675"/>
          <p14:tracePt t="139464" x="4267200" y="4151313"/>
          <p14:tracePt t="139473" x="4222750" y="4105275"/>
          <p14:tracePt t="139481" x="4178300" y="4051300"/>
          <p14:tracePt t="139499" x="4060825" y="3952875"/>
          <p14:tracePt t="139514" x="3989388" y="3898900"/>
          <p14:tracePt t="139531" x="3810000" y="3827463"/>
          <p14:tracePt t="139548" x="3711575" y="3800475"/>
          <p14:tracePt t="139564" x="3495675" y="3765550"/>
          <p14:tracePt t="139581" x="3308350" y="3756025"/>
          <p14:tracePt t="139599" x="3111500" y="3746500"/>
          <p14:tracePt t="139614" x="3030538" y="3746500"/>
          <p14:tracePt t="139631" x="2868613" y="3756025"/>
          <p14:tracePt t="139648" x="2797175" y="3765550"/>
          <p14:tracePt t="139664" x="2662238" y="3810000"/>
          <p14:tracePt t="139680" x="2546350" y="3873500"/>
          <p14:tracePt t="139698" x="2492375" y="3908425"/>
          <p14:tracePt t="139714" x="2401888" y="3989388"/>
          <p14:tracePt t="139731" x="2330450" y="4087813"/>
          <p14:tracePt t="139747" x="2268538" y="4195763"/>
          <p14:tracePt t="139764" x="2241550" y="4257675"/>
          <p14:tracePt t="139781" x="2197100" y="4348163"/>
          <p14:tracePt t="139797" x="2170113" y="4419600"/>
          <p14:tracePt t="139814" x="2151063" y="4446588"/>
          <p14:tracePt t="139830" x="2143125" y="4491038"/>
          <p14:tracePt t="139847" x="2124075" y="4518025"/>
          <p14:tracePt t="139864" x="2124075" y="4527550"/>
          <p14:tracePt t="139880" x="2116138" y="4535488"/>
          <p14:tracePt t="139897" x="2106613" y="4545013"/>
          <p14:tracePt t="139914" x="2097088" y="4554538"/>
          <p14:tracePt t="139947" x="2079625" y="4572000"/>
          <p14:tracePt t="139964" x="2070100" y="4581525"/>
          <p14:tracePt t="139969" x="2062163" y="4589463"/>
          <p14:tracePt t="139980" x="2052638" y="4608513"/>
          <p14:tracePt t="139997" x="2017713" y="4635500"/>
          <p14:tracePt t="140014" x="1998663" y="4652963"/>
          <p14:tracePt t="140030" x="1981200" y="4670425"/>
          <p14:tracePt t="140046" x="1963738" y="4687888"/>
          <p14:tracePt t="140063" x="1963738" y="4697413"/>
          <p14:tracePt t="140080" x="1954213" y="4706938"/>
          <p14:tracePt t="140097" x="1954213" y="4714875"/>
          <p14:tracePt t="140114" x="1944688" y="4724400"/>
          <p14:tracePt t="140130" x="1936750" y="4751388"/>
          <p14:tracePt t="140147" x="1936750" y="4768850"/>
          <p14:tracePt t="140164" x="1936750" y="4778375"/>
          <p14:tracePt t="140180" x="1936750" y="4787900"/>
          <p14:tracePt t="140197" x="1936750" y="4795838"/>
          <p14:tracePt t="140215" x="1936750" y="4805363"/>
          <p14:tracePt t="140255" x="1936750" y="4813300"/>
          <p14:tracePt t="140295" x="1927225" y="4813300"/>
          <p14:tracePt t="140395" x="1917700" y="4813300"/>
          <p14:tracePt t="140404" x="1917700" y="4805363"/>
          <p14:tracePt t="140435" x="1917700" y="4795838"/>
          <p14:tracePt t="140453" x="1917700" y="4787900"/>
          <p14:tracePt t="140484" x="1917700" y="4778375"/>
          <p14:tracePt t="140502" x="1917700" y="4768850"/>
          <p14:tracePt t="140552" x="1917700" y="4760913"/>
          <p14:tracePt t="140592" x="1917700" y="4751388"/>
          <p14:tracePt t="140642" x="1917700" y="4741863"/>
          <p14:tracePt t="140671" x="1927225" y="4733925"/>
          <p14:tracePt t="140681" x="1954213" y="4706938"/>
          <p14:tracePt t="140691" x="1998663" y="4670425"/>
          <p14:tracePt t="140702" x="2052638" y="4625975"/>
          <p14:tracePt t="140713" x="2106613" y="4572000"/>
          <p14:tracePt t="140729" x="2241550" y="4483100"/>
          <p14:tracePt t="140746" x="2322513" y="4437063"/>
          <p14:tracePt t="140762" x="2492375" y="4338638"/>
          <p14:tracePt t="140779" x="2671763" y="4249738"/>
          <p14:tracePt t="140796" x="2770188" y="4203700"/>
          <p14:tracePt t="140813" x="2976563" y="4132263"/>
          <p14:tracePt t="140829" x="3227388" y="4060825"/>
          <p14:tracePt t="140846" x="3343275" y="4025900"/>
          <p14:tracePt t="140862" x="3559175" y="3998913"/>
          <p14:tracePt t="140879" x="3765550" y="3989388"/>
          <p14:tracePt t="140896" x="3881438" y="3989388"/>
          <p14:tracePt t="140912" x="4087813" y="3989388"/>
          <p14:tracePt t="140929" x="4276725" y="3989388"/>
          <p14:tracePt t="140946" x="4365625" y="4006850"/>
          <p14:tracePt t="140962" x="4508500" y="4043363"/>
          <p14:tracePt t="140979" x="4652963" y="4097338"/>
          <p14:tracePt t="140996" x="4714875" y="4141788"/>
          <p14:tracePt t="141012" x="4840288" y="4213225"/>
          <p14:tracePt t="141029" x="4940300" y="4276725"/>
          <p14:tracePt t="141046" x="4975225" y="4294188"/>
          <p14:tracePt t="141062" x="5019675" y="4338638"/>
          <p14:tracePt t="141079" x="5065713" y="4392613"/>
          <p14:tracePt t="141095" x="5092700" y="4429125"/>
          <p14:tracePt t="141112" x="5110163" y="4446588"/>
          <p14:tracePt t="141129" x="5127625" y="4473575"/>
          <p14:tracePt t="141145" x="5137150" y="4500563"/>
          <p14:tracePt t="141162" x="5137150" y="4508500"/>
          <p14:tracePt t="141179" x="5145088" y="4527550"/>
          <p14:tracePt t="141195" x="5145088" y="4535488"/>
          <p14:tracePt t="141250" x="5145088" y="4545013"/>
          <p14:tracePt t="142500" x="5083175" y="4527550"/>
          <p14:tracePt t="142509" x="4984750" y="4500563"/>
          <p14:tracePt t="142519" x="4886325" y="4483100"/>
          <p14:tracePt t="142530" x="4778375" y="4456113"/>
          <p14:tracePt t="142546" x="4500563" y="4375150"/>
          <p14:tracePt t="142563" x="4284663" y="4338638"/>
          <p14:tracePt t="142580" x="3765550" y="4249738"/>
          <p14:tracePt t="142597" x="3146425" y="4141788"/>
          <p14:tracePt t="142613" x="2824163" y="4114800"/>
          <p14:tracePt t="142630" x="2170113" y="4033838"/>
          <p14:tracePt t="142647" x="1712913" y="3989388"/>
          <p14:tracePt t="142664" x="1560513" y="3979863"/>
          <p14:tracePt t="142680" x="1371600" y="3971925"/>
          <p14:tracePt t="142697" x="1263650" y="3971925"/>
          <p14:tracePt t="142714" x="1201738" y="3971925"/>
          <p14:tracePt t="142730" x="1182688" y="3971925"/>
          <p14:tracePt t="142747" x="1165225" y="3971925"/>
          <p14:tracePt t="142764" x="1147763" y="3979863"/>
          <p14:tracePt t="142780" x="1147763" y="3989388"/>
          <p14:tracePt t="142797" x="1111250" y="4016375"/>
          <p14:tracePt t="142813" x="1084263" y="4043363"/>
          <p14:tracePt t="142830" x="1049338" y="4078288"/>
          <p14:tracePt t="142847" x="1012825" y="4105275"/>
          <p14:tracePt t="142863" x="1003300" y="4124325"/>
          <p14:tracePt t="142880" x="977900" y="4141788"/>
          <p14:tracePt t="142897" x="958850" y="4159250"/>
          <p14:tracePt t="142913" x="941388" y="4178300"/>
          <p14:tracePt t="142930" x="931863" y="4178300"/>
          <p14:tracePt t="142947" x="923925" y="4203700"/>
          <p14:tracePt t="142963" x="904875" y="4257675"/>
          <p14:tracePt t="142980" x="904875" y="4294188"/>
          <p14:tracePt t="142996" x="896938" y="4383088"/>
          <p14:tracePt t="143013" x="896938" y="4483100"/>
          <p14:tracePt t="143030" x="896938" y="4518025"/>
          <p14:tracePt t="143047" x="896938" y="4589463"/>
          <p14:tracePt t="143063" x="896938" y="4652963"/>
          <p14:tracePt t="143080" x="896938" y="4679950"/>
          <p14:tracePt t="143096" x="896938" y="4706938"/>
          <p14:tracePt t="143113" x="896938" y="4741863"/>
          <p14:tracePt t="143130" x="904875" y="4751388"/>
          <p14:tracePt t="143146" x="914400" y="4778375"/>
          <p14:tracePt t="143163" x="914400" y="4795838"/>
          <p14:tracePt t="143180" x="914400" y="4813300"/>
          <p14:tracePt t="143196" x="923925" y="4822825"/>
          <p14:tracePt t="143230" x="923925" y="4832350"/>
          <p14:tracePt t="143246" x="931863" y="4832350"/>
          <p14:tracePt t="143422" x="941388" y="4832350"/>
          <p14:tracePt t="143462" x="941388" y="4840288"/>
          <p14:tracePt t="143471" x="950913" y="4840288"/>
          <p14:tracePt t="143482" x="950913" y="4849813"/>
          <p14:tracePt t="143501" x="958850" y="4859338"/>
          <p14:tracePt t="143512" x="968375" y="4894263"/>
          <p14:tracePt t="143526" x="985838" y="4913313"/>
          <p14:tracePt t="143542" x="1003300" y="4965700"/>
          <p14:tracePt t="143559" x="1039813" y="5029200"/>
          <p14:tracePt t="143576" x="1057275" y="5065713"/>
          <p14:tracePt t="143592" x="1130300" y="5164138"/>
          <p14:tracePt t="143609" x="1201738" y="5253038"/>
          <p14:tracePt t="143626" x="1236663" y="5297488"/>
          <p14:tracePt t="143642" x="1300163" y="5351463"/>
          <p14:tracePt t="143659" x="1354138" y="5378450"/>
          <p14:tracePt t="143676" x="1389063" y="5405438"/>
          <p14:tracePt t="143692" x="1435100" y="5422900"/>
          <p14:tracePt t="143709" x="1487488" y="5441950"/>
          <p14:tracePt t="143727" x="1541463" y="5449888"/>
          <p14:tracePt t="143742" x="1568450" y="5459413"/>
          <p14:tracePt t="143759" x="1622425" y="5459413"/>
          <p14:tracePt t="143776" x="1676400" y="5459413"/>
          <p14:tracePt t="143792" x="1712913" y="5459413"/>
          <p14:tracePt t="143809" x="1784350" y="5422900"/>
          <p14:tracePt t="143826" x="1819275" y="5397500"/>
          <p14:tracePt t="143842" x="1873250" y="5351463"/>
          <p14:tracePt t="143859" x="1927225" y="5297488"/>
          <p14:tracePt t="143876" x="1954213" y="5280025"/>
          <p14:tracePt t="143892" x="1998663" y="5218113"/>
          <p14:tracePt t="143909" x="2035175" y="5154613"/>
          <p14:tracePt t="143926" x="2052638" y="5127625"/>
          <p14:tracePt t="143942" x="2070100" y="5083175"/>
          <p14:tracePt t="143959" x="2079625" y="5056188"/>
          <p14:tracePt t="143975" x="2079625" y="5019675"/>
          <p14:tracePt t="143992" x="2079625" y="5002213"/>
          <p14:tracePt t="144009" x="2079625" y="4957763"/>
          <p14:tracePt t="144025" x="2079625" y="4921250"/>
          <p14:tracePt t="144042" x="2079625" y="4903788"/>
          <p14:tracePt t="144059" x="2079625" y="4859338"/>
          <p14:tracePt t="144075" x="2079625" y="4840288"/>
          <p14:tracePt t="144092" x="2079625" y="4822825"/>
          <p14:tracePt t="144109" x="2079625" y="4795838"/>
          <p14:tracePt t="144125" x="2079625" y="4760913"/>
          <p14:tracePt t="144142" x="2079625" y="4751388"/>
          <p14:tracePt t="144158" x="2070100" y="4733925"/>
          <p14:tracePt t="144175" x="2070100" y="4724400"/>
          <p14:tracePt t="144225" x="2079625" y="4714875"/>
          <p14:tracePt t="144234" x="2170113" y="4687888"/>
          <p14:tracePt t="144244" x="2286000" y="4660900"/>
          <p14:tracePt t="144258" x="2411413" y="4643438"/>
          <p14:tracePt t="144275" x="2706688" y="4598988"/>
          <p14:tracePt t="144292" x="2859088" y="4581525"/>
          <p14:tracePt t="144308" x="3182938" y="4581525"/>
          <p14:tracePt t="144325" x="3478213" y="4581525"/>
          <p14:tracePt t="144342" x="3603625" y="4581525"/>
          <p14:tracePt t="144358" x="3819525" y="4598988"/>
          <p14:tracePt t="144375" x="3989388" y="4616450"/>
          <p14:tracePt t="144391" x="4051300" y="4635500"/>
          <p14:tracePt t="144408" x="4159250" y="4660900"/>
          <p14:tracePt t="144425" x="4213225" y="4679950"/>
          <p14:tracePt t="144442" x="4222750" y="4687888"/>
          <p14:tracePt t="144459" x="4249738" y="4706938"/>
          <p14:tracePt t="144476" x="4257675" y="4714875"/>
          <p14:tracePt t="144495" x="4267200" y="4714875"/>
          <p14:tracePt t="144509" x="4267200" y="4724400"/>
          <p14:tracePt t="144554" x="4267200" y="4733925"/>
          <p14:tracePt t="144693" x="4267200" y="4724400"/>
          <p14:tracePt t="144732" x="4276725" y="4714875"/>
          <p14:tracePt t="144743" x="4284663" y="4706938"/>
          <p14:tracePt t="144993" x="4383088" y="4616450"/>
          <p14:tracePt t="145003" x="4446588" y="4527550"/>
          <p14:tracePt t="145010" x="4518025" y="4437063"/>
          <p14:tracePt t="145027" x="4625975" y="4249738"/>
          <p14:tracePt t="145043" x="4670425" y="4159250"/>
          <p14:tracePt t="145060" x="4714875" y="3989388"/>
          <p14:tracePt t="145077" x="4741863" y="3836988"/>
          <p14:tracePt t="145093" x="4741863" y="3773488"/>
          <p14:tracePt t="145110" x="4741863" y="3694113"/>
          <p14:tracePt t="145127" x="4741863" y="3657600"/>
          <p14:tracePt t="145143" x="4741863" y="3640138"/>
          <p14:tracePt t="145160" x="4741863" y="3630613"/>
          <p14:tracePt t="145194" x="4733925" y="3630613"/>
          <p14:tracePt t="145210" x="4733925" y="3657600"/>
          <p14:tracePt t="145227" x="4724400" y="3836988"/>
          <p14:tracePt t="145244" x="4714875" y="3944938"/>
          <p14:tracePt t="145260" x="4714875" y="4141788"/>
          <p14:tracePt t="145277" x="4724400" y="4330700"/>
          <p14:tracePt t="145294" x="4741863" y="4446588"/>
          <p14:tracePt t="145310" x="4751388" y="4500563"/>
          <p14:tracePt t="145327" x="4760913" y="4554538"/>
          <p14:tracePt t="145344" x="4768850" y="4572000"/>
          <p14:tracePt t="145360" x="4768850" y="4598988"/>
          <p14:tracePt t="145377" x="4768850" y="4616450"/>
          <p14:tracePt t="145394" x="4778375" y="4616450"/>
          <p14:tracePt t="145435" x="4778375" y="4581525"/>
          <p14:tracePt t="145446" x="4751388" y="4483100"/>
          <p14:tracePt t="145460" x="4724400" y="4383088"/>
          <p14:tracePt t="145477" x="4679950" y="4195763"/>
          <p14:tracePt t="145493" x="4652963" y="4087813"/>
          <p14:tracePt t="145510" x="4652963" y="4060825"/>
          <p14:tracePt t="145527" x="4635500" y="4025900"/>
          <p14:tracePt t="145543" x="4635500" y="4016375"/>
          <p14:tracePt t="145594" x="4635500" y="4051300"/>
          <p14:tracePt t="145603" x="4635500" y="4114800"/>
          <p14:tracePt t="145614" x="4635500" y="4186238"/>
          <p14:tracePt t="145627" x="4635500" y="4249738"/>
          <p14:tracePt t="145643" x="4643438" y="4365625"/>
          <p14:tracePt t="145660" x="4643438" y="4419600"/>
          <p14:tracePt t="145677" x="4652963" y="4483100"/>
          <p14:tracePt t="145693" x="4652963" y="4508500"/>
          <p14:tracePt t="145710" x="4660900" y="4518025"/>
          <p14:tracePt t="145726" x="4660900" y="4527550"/>
          <p14:tracePt t="145992" x="4508500" y="4527550"/>
          <p14:tracePt t="146002" x="4267200" y="4527550"/>
          <p14:tracePt t="146012" x="4060825" y="4500563"/>
          <p14:tracePt t="146029" x="3810000" y="4483100"/>
          <p14:tracePt t="146045" x="3298825" y="4446588"/>
          <p14:tracePt t="146062" x="2851150" y="4419600"/>
          <p14:tracePt t="146078" x="2546350" y="4392613"/>
          <p14:tracePt t="146095" x="2420938" y="4383088"/>
          <p14:tracePt t="146112" x="2249488" y="4365625"/>
          <p14:tracePt t="146128" x="2124075" y="4330700"/>
          <p14:tracePt t="146145" x="2079625" y="4321175"/>
          <p14:tracePt t="146162" x="1998663" y="4284663"/>
          <p14:tracePt t="146178" x="1944688" y="4276725"/>
          <p14:tracePt t="146195" x="1909763" y="4267200"/>
          <p14:tracePt t="146212" x="1865313" y="4249738"/>
          <p14:tracePt t="146228" x="1828800" y="4230688"/>
          <p14:tracePt t="146245" x="1801813" y="4222750"/>
          <p14:tracePt t="146262" x="1774825" y="4213225"/>
          <p14:tracePt t="146278" x="1730375" y="4203700"/>
          <p14:tracePt t="146295" x="1712913" y="4203700"/>
          <p14:tracePt t="146312" x="1666875" y="4195763"/>
          <p14:tracePt t="146328" x="1604963" y="4186238"/>
          <p14:tracePt t="146345" x="1577975" y="4186238"/>
          <p14:tracePt t="146361" x="1533525" y="4178300"/>
          <p14:tracePt t="146378" x="1497013" y="4178300"/>
          <p14:tracePt t="146395" x="1470025" y="4178300"/>
          <p14:tracePt t="146411" x="1452563" y="4178300"/>
          <p14:tracePt t="146428" x="1443038" y="4168775"/>
          <p14:tracePt t="146445" x="1435100" y="4168775"/>
          <p14:tracePt t="146462" x="1425575" y="4159250"/>
          <p14:tracePt t="146478" x="1416050" y="4159250"/>
          <p14:tracePt t="146497" x="1416050" y="4151313"/>
          <p14:tracePt t="146548" x="1416050" y="4141788"/>
          <p14:tracePt t="146578" x="1425575" y="4132263"/>
          <p14:tracePt t="146588" x="1443038" y="4124325"/>
          <p14:tracePt t="146599" x="1460500" y="4114800"/>
          <p14:tracePt t="146611" x="1487488" y="4097338"/>
          <p14:tracePt t="146628" x="1568450" y="4078288"/>
          <p14:tracePt t="146645" x="1639888" y="4070350"/>
          <p14:tracePt t="146661" x="1666875" y="4070350"/>
          <p14:tracePt t="146678" x="1730375" y="4070350"/>
          <p14:tracePt t="146695" x="1774825" y="4087813"/>
          <p14:tracePt t="146711" x="1801813" y="4087813"/>
          <p14:tracePt t="146728" x="1838325" y="4114800"/>
          <p14:tracePt t="146745" x="1873250" y="4159250"/>
          <p14:tracePt t="146761" x="1900238" y="4195763"/>
          <p14:tracePt t="146778" x="1927225" y="4249738"/>
          <p14:tracePt t="146795" x="1944688" y="4294188"/>
          <p14:tracePt t="146811" x="1954213" y="4330700"/>
          <p14:tracePt t="146828" x="1971675" y="4383088"/>
          <p14:tracePt t="146845" x="1990725" y="4446588"/>
          <p14:tracePt t="146861" x="1998663" y="4500563"/>
          <p14:tracePt t="146878" x="2008188" y="4589463"/>
          <p14:tracePt t="146895" x="2017713" y="4679950"/>
          <p14:tracePt t="146911" x="2017713" y="4706938"/>
          <p14:tracePt t="146928" x="2017713" y="4778375"/>
          <p14:tracePt t="146945" x="2017713" y="4840288"/>
          <p14:tracePt t="146962" x="2017713" y="4876800"/>
          <p14:tracePt t="146964" x="2017713" y="4913313"/>
          <p14:tracePt t="146978" x="2017713" y="4948238"/>
          <p14:tracePt t="146995" x="1998663" y="5029200"/>
          <p14:tracePt t="147012" x="1990725" y="5065713"/>
          <p14:tracePt t="147028" x="1971675" y="5145088"/>
          <p14:tracePt t="147045" x="1944688" y="5218113"/>
          <p14:tracePt t="147061" x="1936750" y="5245100"/>
          <p14:tracePt t="147078" x="1917700" y="5297488"/>
          <p14:tracePt t="147094" x="1900238" y="5343525"/>
          <p14:tracePt t="147111" x="1882775" y="5387975"/>
          <p14:tracePt t="147128" x="1873250" y="5405438"/>
          <p14:tracePt t="147144" x="1855788" y="5441950"/>
          <p14:tracePt t="147161" x="1838325" y="5468938"/>
          <p14:tracePt t="147178" x="1828800" y="5486400"/>
          <p14:tracePt t="147194" x="1811338" y="5503863"/>
          <p14:tracePt t="147211" x="1784350" y="5530850"/>
          <p14:tracePt t="147228" x="1765300" y="5530850"/>
          <p14:tracePt t="147244" x="1720850" y="5557838"/>
          <p14:tracePt t="147261" x="1676400" y="5584825"/>
          <p14:tracePt t="147278" x="1649413" y="5584825"/>
          <p14:tracePt t="147294" x="1587500" y="5594350"/>
          <p14:tracePt t="147311" x="1533525" y="5602288"/>
          <p14:tracePt t="147328" x="1497013" y="5611813"/>
          <p14:tracePt t="147344" x="1435100" y="5611813"/>
          <p14:tracePt t="147361" x="1362075" y="5621338"/>
          <p14:tracePt t="147378" x="1327150" y="5621338"/>
          <p14:tracePt t="147394" x="1263650" y="5621338"/>
          <p14:tracePt t="147411" x="1201738" y="5621338"/>
          <p14:tracePt t="147427" x="1174750" y="5621338"/>
          <p14:tracePt t="147444" x="1120775" y="5621338"/>
          <p14:tracePt t="147461" x="1076325" y="5621338"/>
          <p14:tracePt t="147478" x="1057275" y="5621338"/>
          <p14:tracePt t="147494" x="1022350" y="5621338"/>
          <p14:tracePt t="147511" x="985838" y="5611813"/>
          <p14:tracePt t="147528" x="977900" y="5602288"/>
          <p14:tracePt t="147544" x="941388" y="5602288"/>
          <p14:tracePt t="147561" x="931863" y="5594350"/>
          <p14:tracePt t="147579" x="914400" y="5594350"/>
          <p14:tracePt t="147595" x="904875" y="5584825"/>
          <p14:tracePt t="147611" x="904875" y="5575300"/>
          <p14:tracePt t="147880" x="833438" y="5540375"/>
          <p14:tracePt t="147891" x="762000" y="5495925"/>
          <p14:tracePt t="147898" x="690563" y="5422900"/>
          <p14:tracePt t="147915" x="592138" y="5316538"/>
          <p14:tracePt t="147931" x="538163" y="5253038"/>
          <p14:tracePt t="147948" x="474663" y="5154613"/>
          <p14:tracePt t="147965" x="420688" y="5083175"/>
          <p14:tracePt t="147982" x="393700" y="5038725"/>
          <p14:tracePt t="147998" x="376238" y="4984750"/>
          <p14:tracePt t="148015" x="349250" y="4913313"/>
          <p14:tracePt t="148032" x="349250" y="4886325"/>
          <p14:tracePt t="148048" x="331788" y="4832350"/>
          <p14:tracePt t="148065" x="322263" y="4787900"/>
          <p14:tracePt t="148081" x="322263" y="4760913"/>
          <p14:tracePt t="148098" x="314325" y="4724400"/>
          <p14:tracePt t="148115" x="304800" y="4706938"/>
          <p14:tracePt t="148131" x="304800" y="4670425"/>
          <p14:tracePt t="148148" x="304800" y="4635500"/>
          <p14:tracePt t="148165" x="304800" y="4608513"/>
          <p14:tracePt t="148182" x="304800" y="4589463"/>
          <p14:tracePt t="148198" x="314325" y="4554538"/>
          <p14:tracePt t="148215" x="314325" y="4527550"/>
          <p14:tracePt t="148232" x="322263" y="4500563"/>
          <p14:tracePt t="148248" x="331788" y="4464050"/>
          <p14:tracePt t="148265" x="358775" y="4419600"/>
          <p14:tracePt t="148282" x="376238" y="4392613"/>
          <p14:tracePt t="148298" x="403225" y="4348163"/>
          <p14:tracePt t="148315" x="447675" y="4294188"/>
          <p14:tracePt t="148332" x="466725" y="4267200"/>
          <p14:tracePt t="148348" x="511175" y="4213225"/>
          <p14:tracePt t="148365" x="555625" y="4168775"/>
          <p14:tracePt t="148381" x="609600" y="4114800"/>
          <p14:tracePt t="148398" x="646113" y="4097338"/>
          <p14:tracePt t="148415" x="681038" y="4070350"/>
          <p14:tracePt t="148431" x="725488" y="4043363"/>
          <p14:tracePt t="148448" x="744538" y="4043363"/>
          <p14:tracePt t="148464" x="798513" y="4016375"/>
          <p14:tracePt t="148481" x="869950" y="3998913"/>
          <p14:tracePt t="148498" x="904875" y="3989388"/>
          <p14:tracePt t="148514" x="985838" y="3962400"/>
          <p14:tracePt t="148531" x="1049338" y="3952875"/>
          <p14:tracePt t="148548" x="1076325" y="3944938"/>
          <p14:tracePt t="148564" x="1138238" y="3935413"/>
          <p14:tracePt t="148581" x="1219200" y="3925888"/>
          <p14:tracePt t="148598" x="1273175" y="3917950"/>
          <p14:tracePt t="148614" x="1381125" y="3908425"/>
          <p14:tracePt t="148631" x="1487488" y="3908425"/>
          <p14:tracePt t="148648" x="1550988" y="3898900"/>
          <p14:tracePt t="148664" x="1639888" y="3898900"/>
          <p14:tracePt t="148681" x="1703388" y="3898900"/>
          <p14:tracePt t="148698" x="1739900" y="3898900"/>
          <p14:tracePt t="148715" x="1801813" y="3908425"/>
          <p14:tracePt t="148731" x="1855788" y="3917950"/>
          <p14:tracePt t="148748" x="1900238" y="3935413"/>
          <p14:tracePt t="148765" x="1927225" y="3944938"/>
          <p14:tracePt t="148781" x="1944688" y="3952875"/>
          <p14:tracePt t="148798" x="1963738" y="3962400"/>
          <p14:tracePt t="148814" x="1981200" y="3979863"/>
          <p14:tracePt t="148831" x="1998663" y="4006850"/>
          <p14:tracePt t="148849" x="2008188" y="4051300"/>
          <p14:tracePt t="148864" x="2017713" y="4078288"/>
          <p14:tracePt t="148881" x="2035175" y="4141788"/>
          <p14:tracePt t="148898" x="2035175" y="4178300"/>
          <p14:tracePt t="148914" x="2044700" y="4257675"/>
          <p14:tracePt t="148931" x="2044700" y="4330700"/>
          <p14:tracePt t="148948" x="2044700" y="4419600"/>
          <p14:tracePt t="148964" x="2044700" y="4464050"/>
          <p14:tracePt t="148968" x="2044700" y="4518025"/>
          <p14:tracePt t="148981" x="2044700" y="4554538"/>
          <p14:tracePt t="148998" x="2044700" y="4635500"/>
          <p14:tracePt t="149014" x="2044700" y="4679950"/>
          <p14:tracePt t="149031" x="2044700" y="4741863"/>
          <p14:tracePt t="149048" x="2044700" y="4795838"/>
          <p14:tracePt t="149064" x="2044700" y="4822825"/>
          <p14:tracePt t="149081" x="2044700" y="4876800"/>
          <p14:tracePt t="149098" x="2044700" y="4940300"/>
          <p14:tracePt t="149114" x="2044700" y="4957763"/>
          <p14:tracePt t="149131" x="2044700" y="5011738"/>
          <p14:tracePt t="149148" x="2044700" y="5056188"/>
          <p14:tracePt t="149164" x="2044700" y="5083175"/>
          <p14:tracePt t="149182" x="2044700" y="5118100"/>
          <p14:tracePt t="149198" x="2035175" y="5181600"/>
          <p14:tracePt t="149214" x="2035175" y="5208588"/>
          <p14:tracePt t="149231" x="2017713" y="5280025"/>
          <p14:tracePt t="149248" x="2008188" y="5334000"/>
          <p14:tracePt t="149265" x="1971675" y="5422900"/>
          <p14:tracePt t="149281" x="1963738" y="5459413"/>
          <p14:tracePt t="149297" x="1936750" y="5557838"/>
          <p14:tracePt t="149314" x="1917700" y="5584825"/>
          <p14:tracePt t="149331" x="1892300" y="5648325"/>
          <p14:tracePt t="149347" x="1865313" y="5683250"/>
          <p14:tracePt t="149364" x="1846263" y="5710238"/>
          <p14:tracePt t="149380" x="1846263" y="5719763"/>
          <p14:tracePt t="149397" x="1819275" y="5746750"/>
          <p14:tracePt t="149414" x="1792288" y="5764213"/>
          <p14:tracePt t="149430" x="1784350" y="5781675"/>
          <p14:tracePt t="149447" x="1739900" y="5800725"/>
          <p14:tracePt t="149464" x="1703388" y="5818188"/>
          <p14:tracePt t="149480" x="1666875" y="5835650"/>
          <p14:tracePt t="149497" x="1622425" y="5854700"/>
          <p14:tracePt t="149514" x="1568450" y="5872163"/>
          <p14:tracePt t="149530" x="1550988" y="5880100"/>
          <p14:tracePt t="149547" x="1506538" y="5899150"/>
          <p14:tracePt t="149563" x="1470025" y="5907088"/>
          <p14:tracePt t="149580" x="1460500" y="5907088"/>
          <p14:tracePt t="149597" x="1443038" y="5907088"/>
          <p14:tracePt t="149613" x="1416050" y="5907088"/>
          <p14:tracePt t="149647" x="1398588" y="5907088"/>
          <p14:tracePt t="149664" x="1389063" y="5907088"/>
          <p14:tracePt t="149698" x="1381125" y="5916613"/>
          <p14:tracePt t="149715" x="1371600" y="5916613"/>
          <p14:tracePt t="149731" x="1362075" y="5916613"/>
          <p14:tracePt t="149748" x="1354138" y="5916613"/>
          <p14:tracePt t="149764" x="1335088" y="5916613"/>
          <p14:tracePt t="149782" x="1327150" y="5916613"/>
          <p14:tracePt t="149835" x="1317625" y="5916613"/>
        </p14:tracePtLst>
      </p14:laserTraceLst>
    </p:ext>
  </p:extLs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51"/>
          <p:cNvSpPr txBox="1">
            <a:spLocks/>
          </p:cNvSpPr>
          <p:nvPr/>
        </p:nvSpPr>
        <p:spPr>
          <a:xfrm>
            <a:off x="829427" y="337075"/>
            <a:ext cx="4762517" cy="627736"/>
          </a:xfrm>
          <a:prstGeom prst="rect">
            <a:avLst/>
          </a:prstGeom>
        </p:spPr>
        <p:txBody>
          <a:bodyPr vert="horz" wrap="square" lIns="0" tIns="12065"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en-GB" sz="4000" b="1" spc="35" dirty="0">
                <a:solidFill>
                  <a:srgbClr val="333639"/>
                </a:solidFill>
                <a:latin typeface="Trebuchet MS"/>
                <a:cs typeface="Trebuchet MS"/>
              </a:rPr>
              <a:t>Using Login Nodes</a:t>
            </a:r>
            <a:endParaRPr lang="en-GB" sz="4000" dirty="0">
              <a:latin typeface="Trebuchet MS"/>
              <a:cs typeface="Trebuchet MS"/>
            </a:endParaRPr>
          </a:p>
        </p:txBody>
      </p:sp>
      <p:sp>
        <p:nvSpPr>
          <p:cNvPr id="4" name="Content Placeholder 2"/>
          <p:cNvSpPr txBox="1">
            <a:spLocks/>
          </p:cNvSpPr>
          <p:nvPr/>
        </p:nvSpPr>
        <p:spPr>
          <a:xfrm>
            <a:off x="720000" y="1377264"/>
            <a:ext cx="9696479" cy="3347880"/>
          </a:xfrm>
          <a:prstGeom prst="rect">
            <a:avLst/>
          </a:prstGeom>
          <a:ln w="19050">
            <a:solidFill>
              <a:schemeClr val="accent5"/>
            </a:solidFill>
          </a:ln>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buFont typeface="Wingdings" panose="05000000000000000000" pitchFamily="2" charset="2"/>
              <a:buChar char="q"/>
            </a:pPr>
            <a:r>
              <a:rPr lang="en-US" dirty="0"/>
              <a:t> To develop and/or compile code and/or software</a:t>
            </a:r>
          </a:p>
          <a:p>
            <a:pPr>
              <a:buFont typeface="Wingdings" panose="05000000000000000000" pitchFamily="2" charset="2"/>
              <a:buChar char="q"/>
            </a:pPr>
            <a:r>
              <a:rPr lang="en-US" dirty="0"/>
              <a:t> To check your storage and credit balance</a:t>
            </a:r>
          </a:p>
          <a:p>
            <a:pPr>
              <a:buFont typeface="Wingdings" panose="05000000000000000000" pitchFamily="2" charset="2"/>
              <a:buChar char="q"/>
            </a:pPr>
            <a:r>
              <a:rPr lang="en-US" dirty="0"/>
              <a:t> To manage jobs (submit, check status, debug, resubmit, …)</a:t>
            </a:r>
          </a:p>
          <a:p>
            <a:pPr>
              <a:buFont typeface="Wingdings" panose="05000000000000000000" pitchFamily="2" charset="2"/>
              <a:buChar char="q"/>
            </a:pPr>
            <a:r>
              <a:rPr lang="en-US" dirty="0"/>
              <a:t> To move data around</a:t>
            </a:r>
            <a:br>
              <a:rPr lang="en-US" dirty="0"/>
            </a:br>
            <a:r>
              <a:rPr lang="en-US" dirty="0"/>
              <a:t>  within VSC: use data, scratch, staging, archive </a:t>
            </a:r>
            <a:br>
              <a:rPr lang="nl-BE" dirty="0"/>
            </a:br>
            <a:r>
              <a:rPr lang="nl-BE" dirty="0"/>
              <a:t>  </a:t>
            </a:r>
            <a:r>
              <a:rPr lang="nl-BE" dirty="0" err="1"/>
              <a:t>outside</a:t>
            </a:r>
            <a:r>
              <a:rPr lang="nl-BE" dirty="0"/>
              <a:t> VSC: copy/sync </a:t>
            </a:r>
            <a:r>
              <a:rPr lang="nl-BE" dirty="0" err="1"/>
              <a:t>from</a:t>
            </a:r>
            <a:r>
              <a:rPr lang="nl-BE" dirty="0"/>
              <a:t>/</a:t>
            </a:r>
            <a:r>
              <a:rPr lang="nl-BE" dirty="0" err="1"/>
              <a:t>to</a:t>
            </a:r>
            <a:r>
              <a:rPr lang="nl-BE" dirty="0"/>
              <a:t> </a:t>
            </a:r>
            <a:r>
              <a:rPr lang="nl-BE" dirty="0" err="1"/>
              <a:t>your</a:t>
            </a:r>
            <a:r>
              <a:rPr lang="nl-BE" dirty="0"/>
              <a:t> </a:t>
            </a:r>
            <a:r>
              <a:rPr lang="nl-BE" dirty="0" err="1"/>
              <a:t>local</a:t>
            </a:r>
            <a:r>
              <a:rPr lang="nl-BE" dirty="0"/>
              <a:t> storage</a:t>
            </a:r>
          </a:p>
          <a:p>
            <a:pPr>
              <a:buFont typeface="Wingdings" panose="05000000000000000000" pitchFamily="2" charset="2"/>
              <a:buChar char="q"/>
            </a:pPr>
            <a:r>
              <a:rPr lang="nl-BE" dirty="0"/>
              <a:t> </a:t>
            </a:r>
            <a:r>
              <a:rPr lang="nl-BE" dirty="0" err="1"/>
              <a:t>To</a:t>
            </a:r>
            <a:r>
              <a:rPr lang="nl-BE" dirty="0"/>
              <a:t> pre-</a:t>
            </a:r>
            <a:r>
              <a:rPr lang="nl-BE" dirty="0" err="1"/>
              <a:t>process</a:t>
            </a:r>
            <a:r>
              <a:rPr lang="nl-BE" dirty="0"/>
              <a:t> or post-</a:t>
            </a:r>
            <a:r>
              <a:rPr lang="nl-BE" dirty="0" err="1"/>
              <a:t>process</a:t>
            </a:r>
            <a:r>
              <a:rPr lang="nl-BE" dirty="0"/>
              <a:t> </a:t>
            </a:r>
            <a:r>
              <a:rPr lang="nl-BE" dirty="0" err="1"/>
              <a:t>your</a:t>
            </a:r>
            <a:r>
              <a:rPr lang="nl-BE" dirty="0"/>
              <a:t> data/jobs</a:t>
            </a:r>
          </a:p>
          <a:p>
            <a:pPr>
              <a:buFont typeface="Wingdings" panose="05000000000000000000" pitchFamily="2" charset="2"/>
              <a:buChar char="q"/>
            </a:pPr>
            <a:r>
              <a:rPr lang="en-US" dirty="0"/>
              <a:t> To visualize your data</a:t>
            </a:r>
          </a:p>
          <a:p>
            <a:pPr>
              <a:buFont typeface="Wingdings" panose="05000000000000000000" pitchFamily="2" charset="2"/>
              <a:buChar char="q"/>
            </a:pPr>
            <a:r>
              <a:rPr lang="en-US" dirty="0"/>
              <a:t> To share files/folders</a:t>
            </a:r>
          </a:p>
        </p:txBody>
      </p:sp>
      <p:sp>
        <p:nvSpPr>
          <p:cNvPr id="2" name="TextBox 1"/>
          <p:cNvSpPr txBox="1"/>
          <p:nvPr/>
        </p:nvSpPr>
        <p:spPr>
          <a:xfrm>
            <a:off x="720000" y="5085184"/>
            <a:ext cx="9696479" cy="923330"/>
          </a:xfrm>
          <a:prstGeom prst="rect">
            <a:avLst/>
          </a:prstGeom>
          <a:noFill/>
          <a:ln w="19050">
            <a:solidFill>
              <a:srgbClr val="FF0000"/>
            </a:solidFill>
          </a:ln>
        </p:spPr>
        <p:txBody>
          <a:bodyPr wrap="square" rtlCol="0">
            <a:spAutoFit/>
          </a:bodyPr>
          <a:lstStyle/>
          <a:p>
            <a:pPr marL="285750" indent="-285750">
              <a:buFont typeface="Wingdings" panose="05000000000000000000" pitchFamily="2" charset="2"/>
              <a:buChar char="q"/>
            </a:pPr>
            <a:r>
              <a:rPr lang="en-US" dirty="0"/>
              <a:t>Login nodes are shared resources </a:t>
            </a:r>
          </a:p>
          <a:p>
            <a:pPr marL="285750" indent="-285750">
              <a:buFont typeface="Wingdings" panose="05000000000000000000" pitchFamily="2" charset="2"/>
              <a:buChar char="q"/>
            </a:pPr>
            <a:r>
              <a:rPr lang="en-US" b="1" dirty="0">
                <a:solidFill>
                  <a:srgbClr val="FF0000"/>
                </a:solidFill>
              </a:rPr>
              <a:t>Do not </a:t>
            </a:r>
            <a:r>
              <a:rPr lang="en-US" dirty="0"/>
              <a:t>execute heavy-lifting tasks (core, memory) </a:t>
            </a:r>
          </a:p>
          <a:p>
            <a:pPr marL="285750" indent="-285750">
              <a:buFont typeface="Wingdings" panose="05000000000000000000" pitchFamily="2" charset="2"/>
              <a:buChar char="q"/>
            </a:pPr>
            <a:r>
              <a:rPr lang="en-US" dirty="0"/>
              <a:t>Instead, submit jobs</a:t>
            </a:r>
            <a:endParaRPr lang="nl-BE" dirty="0"/>
          </a:p>
        </p:txBody>
      </p:sp>
      <p:sp>
        <p:nvSpPr>
          <p:cNvPr id="5" name="Rectangle 4"/>
          <p:cNvSpPr/>
          <p:nvPr/>
        </p:nvSpPr>
        <p:spPr>
          <a:xfrm>
            <a:off x="8472264" y="5085184"/>
            <a:ext cx="1944215" cy="412453"/>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Warning</a:t>
            </a:r>
            <a:endParaRPr lang="nl-BE" b="1" dirty="0"/>
          </a:p>
        </p:txBody>
      </p:sp>
      <p:sp>
        <p:nvSpPr>
          <p:cNvPr id="6" name="Rectangle 5"/>
          <p:cNvSpPr/>
          <p:nvPr/>
        </p:nvSpPr>
        <p:spPr>
          <a:xfrm>
            <a:off x="8472263" y="1377264"/>
            <a:ext cx="1944215" cy="4124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Tips</a:t>
            </a:r>
            <a:endParaRPr lang="nl-BE" dirty="0"/>
          </a:p>
        </p:txBody>
      </p:sp>
    </p:spTree>
    <p:custDataLst>
      <p:tags r:id="rId1"/>
    </p:custDataLst>
    <p:extLst>
      <p:ext uri="{BB962C8B-B14F-4D97-AF65-F5344CB8AC3E}">
        <p14:creationId xmlns:p14="http://schemas.microsoft.com/office/powerpoint/2010/main" val="2557308434"/>
      </p:ext>
    </p:extLst>
  </p:cSld>
  <p:clrMapOvr>
    <a:masterClrMapping/>
  </p:clrMapOvr>
  <mc:AlternateContent xmlns:mc="http://schemas.openxmlformats.org/markup-compatibility/2006" xmlns:p14="http://schemas.microsoft.com/office/powerpoint/2010/main">
    <mc:Choice Requires="p14">
      <p:transition spd="slow" p14:dur="2000" advTm="275320"/>
    </mc:Choice>
    <mc:Fallback xmlns="">
      <p:transition spd="slow" advTm="2753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
                                            <p:bg/>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
                                            <p:txEl>
                                              <p:pRg st="0" end="0"/>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animBg="1"/>
      <p:bldP spid="2" grpId="0" uiExpand="1" build="p" animBg="1"/>
      <p:bldP spid="5" grpId="0" animBg="1"/>
      <p:bldP spid="6" grpId="0" animBg="1"/>
    </p:bldLst>
  </p:timing>
  <p:extLst>
    <p:ext uri="{3A86A75C-4F4B-4683-9AE1-C65F6400EC91}">
      <p14:laserTraceLst xmlns:p14="http://schemas.microsoft.com/office/powerpoint/2010/main">
        <p14:tracePtLst>
          <p14:tracePt t="61492" x="1452563" y="5800725"/>
          <p14:tracePt t="61503" x="1631950" y="5648325"/>
          <p14:tracePt t="61514" x="1838325" y="5468938"/>
          <p14:tracePt t="61528" x="2312988" y="5065713"/>
          <p14:tracePt t="61545" x="2590800" y="4859338"/>
          <p14:tracePt t="61562" x="3200400" y="4392613"/>
          <p14:tracePt t="61578" x="3810000" y="3962400"/>
          <p14:tracePt t="61595" x="4060825" y="3773488"/>
          <p14:tracePt t="61612" x="4365625" y="3549650"/>
          <p14:tracePt t="61628" x="4500563" y="3441700"/>
          <p14:tracePt t="61645" x="4535488" y="3424238"/>
          <p14:tracePt t="61662" x="4572000" y="3389313"/>
          <p14:tracePt t="61678" x="4581525" y="3379788"/>
          <p14:tracePt t="61928" x="4714875" y="3325813"/>
          <p14:tracePt t="61938" x="4894263" y="3244850"/>
          <p14:tracePt t="61948" x="5083175" y="3173413"/>
          <p14:tracePt t="61965" x="5387975" y="3057525"/>
          <p14:tracePt t="61981" x="5540375" y="2994025"/>
          <p14:tracePt t="61998" x="5754688" y="2905125"/>
          <p14:tracePt t="62014" x="5926138" y="2832100"/>
          <p14:tracePt t="62031" x="5988050" y="2806700"/>
          <p14:tracePt t="62048" x="6086475" y="2770188"/>
          <p14:tracePt t="62065" x="6140450" y="2752725"/>
          <p14:tracePt t="62081" x="6159500" y="2743200"/>
          <p14:tracePt t="62098" x="6176963" y="2743200"/>
          <p14:tracePt t="62115" x="6194425" y="2733675"/>
          <p14:tracePt t="62148" x="6203950" y="2733675"/>
          <p14:tracePt t="62165" x="6211888" y="2733675"/>
          <p14:tracePt t="62204" x="6203950" y="2743200"/>
          <p14:tracePt t="62214" x="6159500" y="2760663"/>
          <p14:tracePt t="62224" x="6105525" y="2787650"/>
          <p14:tracePt t="62234" x="6051550" y="2814638"/>
          <p14:tracePt t="62248" x="6007100" y="2832100"/>
          <p14:tracePt t="62265" x="5907088" y="2868613"/>
          <p14:tracePt t="62282" x="5854700" y="2878138"/>
          <p14:tracePt t="62298" x="5835650" y="2878138"/>
          <p14:tracePt t="62315" x="5818188" y="2886075"/>
          <p14:tracePt t="62332" x="5808663" y="2886075"/>
          <p14:tracePt t="62348" x="5800725" y="2886075"/>
          <p14:tracePt t="62402" x="5845175" y="2886075"/>
          <p14:tracePt t="62412" x="5934075" y="2886075"/>
          <p14:tracePt t="62422" x="6024563" y="2868613"/>
          <p14:tracePt t="62433" x="6105525" y="2851150"/>
          <p14:tracePt t="62448" x="6176963" y="2832100"/>
          <p14:tracePt t="62465" x="6292850" y="2779713"/>
          <p14:tracePt t="62481" x="6364288" y="2743200"/>
          <p14:tracePt t="62498" x="6383338" y="2733675"/>
          <p14:tracePt t="62514" x="6410325" y="2716213"/>
          <p14:tracePt t="62531" x="6418263" y="2706688"/>
          <p14:tracePt t="62551" x="6418263" y="2698750"/>
          <p14:tracePt t="62581" x="6400800" y="2698750"/>
          <p14:tracePt t="62591" x="6319838" y="2698750"/>
          <p14:tracePt t="62601" x="6221413" y="2689225"/>
          <p14:tracePt t="62614" x="6140450" y="2689225"/>
          <p14:tracePt t="62631" x="5997575" y="2689225"/>
          <p14:tracePt t="62647" x="5943600" y="2679700"/>
          <p14:tracePt t="62664" x="5872163" y="2679700"/>
          <p14:tracePt t="62681" x="5835650" y="2679700"/>
          <p14:tracePt t="62698" x="5827713" y="2671763"/>
          <p14:tracePt t="62714" x="5808663" y="2671763"/>
          <p14:tracePt t="62780" x="5818188" y="2671763"/>
          <p14:tracePt t="62790" x="5872163" y="2662238"/>
          <p14:tracePt t="62801" x="5953125" y="2654300"/>
          <p14:tracePt t="62815" x="6042025" y="2644775"/>
          <p14:tracePt t="62831" x="6184900" y="2627313"/>
          <p14:tracePt t="62848" x="6248400" y="2617788"/>
          <p14:tracePt t="62864" x="6356350" y="2600325"/>
          <p14:tracePt t="62881" x="6410325" y="2590800"/>
          <p14:tracePt t="62898" x="6437313" y="2590800"/>
          <p14:tracePt t="62914" x="6445250" y="2590800"/>
          <p14:tracePt t="62931" x="6454775" y="2590800"/>
          <p14:tracePt t="62997" x="6427788" y="2590800"/>
          <p14:tracePt t="63007" x="6337300" y="2590800"/>
          <p14:tracePt t="63018" x="6265863" y="2590800"/>
          <p14:tracePt t="63031" x="6184900" y="2590800"/>
          <p14:tracePt t="63047" x="6086475" y="2608263"/>
          <p14:tracePt t="63064" x="6051550" y="2617788"/>
          <p14:tracePt t="63081" x="5997575" y="2617788"/>
          <p14:tracePt t="63097" x="5961063" y="2617788"/>
          <p14:tracePt t="63131" x="5953125" y="2617788"/>
          <p14:tracePt t="63147" x="5943600" y="2617788"/>
          <p14:tracePt t="63266" x="5953125" y="2617788"/>
          <p14:tracePt t="63276" x="5970588" y="2617788"/>
          <p14:tracePt t="63286" x="5997575" y="2617788"/>
          <p14:tracePt t="63298" x="6024563" y="2617788"/>
          <p14:tracePt t="63315" x="6042025" y="2617788"/>
          <p14:tracePt t="63331" x="6086475" y="2617788"/>
          <p14:tracePt t="63348" x="6122988" y="2617788"/>
          <p14:tracePt t="63365" x="6159500" y="2617788"/>
          <p14:tracePt t="63381" x="6167438" y="2617788"/>
          <p14:tracePt t="63397" x="6194425" y="2617788"/>
          <p14:tracePt t="63414" x="6203950" y="2617788"/>
          <p14:tracePt t="63431" x="6211888" y="2617788"/>
          <p14:tracePt t="63465" x="6221413" y="2617788"/>
          <p14:tracePt t="63720" x="6311900" y="2617788"/>
          <p14:tracePt t="63730" x="6400800" y="2617788"/>
          <p14:tracePt t="63741" x="6508750" y="2617788"/>
          <p14:tracePt t="63758" x="6607175" y="2617788"/>
          <p14:tracePt t="63775" x="6794500" y="2608263"/>
          <p14:tracePt t="63791" x="6965950" y="2581275"/>
          <p14:tracePt t="63808" x="7037388" y="2573338"/>
          <p14:tracePt t="63825" x="7153275" y="2546350"/>
          <p14:tracePt t="63842" x="7243763" y="2519363"/>
          <p14:tracePt t="63860" x="7270750" y="2509838"/>
          <p14:tracePt t="63876" x="7324725" y="2501900"/>
          <p14:tracePt t="63892" x="7351713" y="2501900"/>
          <p14:tracePt t="63910" x="7369175" y="2501900"/>
          <p14:tracePt t="63926" x="7369175" y="2492375"/>
          <p14:tracePt t="63942" x="7386638" y="2492375"/>
          <p14:tracePt t="64000" x="7378700" y="2492375"/>
          <p14:tracePt t="64011" x="7305675" y="2492375"/>
          <p14:tracePt t="64019" x="7189788" y="2509838"/>
          <p14:tracePt t="64029" x="7099300" y="2519363"/>
          <p14:tracePt t="64041" x="7019925" y="2527300"/>
          <p14:tracePt t="64058" x="6884988" y="2546350"/>
          <p14:tracePt t="64074" x="6831013" y="2554288"/>
          <p14:tracePt t="64091" x="6777038" y="2563813"/>
          <p14:tracePt t="64108" x="6750050" y="2573338"/>
          <p14:tracePt t="64124" x="6742113" y="2573338"/>
          <p14:tracePt t="64166" x="6759575" y="2573338"/>
          <p14:tracePt t="64176" x="6821488" y="2581275"/>
          <p14:tracePt t="64191" x="6921500" y="2590800"/>
          <p14:tracePt t="64208" x="7108825" y="2590800"/>
          <p14:tracePt t="64225" x="7189788" y="2590800"/>
          <p14:tracePt t="64241" x="7315200" y="2590800"/>
          <p14:tracePt t="64258" x="7386638" y="2590800"/>
          <p14:tracePt t="64275" x="7404100" y="2590800"/>
          <p14:tracePt t="64291" x="7431088" y="2590800"/>
          <p14:tracePt t="64308" x="7440613" y="2590800"/>
          <p14:tracePt t="64376" x="7413625" y="2590800"/>
          <p14:tracePt t="64386" x="7351713" y="2600325"/>
          <p14:tracePt t="64396" x="7278688" y="2608263"/>
          <p14:tracePt t="64408" x="7216775" y="2617788"/>
          <p14:tracePt t="64425" x="7108825" y="2617788"/>
          <p14:tracePt t="64441" x="7073900" y="2617788"/>
          <p14:tracePt t="64458" x="7019925" y="2617788"/>
          <p14:tracePt t="64475" x="6973888" y="2627313"/>
          <p14:tracePt t="64508" x="6956425" y="2627313"/>
          <p14:tracePt t="64525" x="6946900" y="2627313"/>
          <p14:tracePt t="64645" x="6956425" y="2627313"/>
          <p14:tracePt t="79462" x="6894513" y="2627313"/>
          <p14:tracePt t="79472" x="6804025" y="2590800"/>
          <p14:tracePt t="79483" x="6723063" y="2573338"/>
          <p14:tracePt t="79500" x="6543675" y="2519363"/>
          <p14:tracePt t="79516" x="6464300" y="2501900"/>
          <p14:tracePt t="79533" x="6275388" y="2438400"/>
          <p14:tracePt t="79550" x="6194425" y="2411413"/>
          <p14:tracePt t="79566" x="6032500" y="2366963"/>
          <p14:tracePt t="79583" x="5872163" y="2312988"/>
          <p14:tracePt t="79600" x="5791200" y="2295525"/>
          <p14:tracePt t="79616" x="5683250" y="2268538"/>
          <p14:tracePt t="79633" x="5602288" y="2259013"/>
          <p14:tracePt t="79650" x="5567363" y="2249488"/>
          <p14:tracePt t="79666" x="5549900" y="2249488"/>
          <p14:tracePt t="79683" x="5522913" y="2241550"/>
          <p14:tracePt t="79700" x="5513388" y="2241550"/>
          <p14:tracePt t="79733" x="5503863" y="2241550"/>
          <p14:tracePt t="79780" x="5503863" y="2249488"/>
          <p14:tracePt t="79790" x="5495925" y="2259013"/>
          <p14:tracePt t="79800" x="5486400" y="2268538"/>
          <p14:tracePt t="79817" x="5476875" y="2286000"/>
          <p14:tracePt t="79834" x="5449888" y="2330450"/>
          <p14:tracePt t="79850" x="5422900" y="2366963"/>
          <p14:tracePt t="79867" x="5405438" y="2384425"/>
          <p14:tracePt t="79883" x="5387975" y="2401888"/>
          <p14:tracePt t="79900" x="5378450" y="2420938"/>
          <p14:tracePt t="79916" x="5378450" y="2428875"/>
          <p14:tracePt t="79933" x="5360988" y="2447925"/>
          <p14:tracePt t="79950" x="5351463" y="2455863"/>
          <p14:tracePt t="79966" x="5343525" y="2465388"/>
          <p14:tracePt t="79983" x="5334000" y="2474913"/>
          <p14:tracePt t="80000" x="5324475" y="2482850"/>
          <p14:tracePt t="80017" x="5316538" y="2501900"/>
          <p14:tracePt t="80038" x="5307013" y="2509838"/>
          <p14:tracePt t="80058" x="5297488" y="2519363"/>
          <p14:tracePt t="80078" x="5297488" y="2527300"/>
          <p14:tracePt t="80088" x="5297488" y="2536825"/>
          <p14:tracePt t="80100" x="5289550" y="2546350"/>
          <p14:tracePt t="80118" x="5289550" y="2554288"/>
          <p14:tracePt t="80138" x="5289550" y="2563813"/>
          <p14:tracePt t="80150" x="5289550" y="2573338"/>
          <p14:tracePt t="80197" x="5289550" y="2581275"/>
          <p14:tracePt t="80246" x="5289550" y="2590800"/>
          <p14:tracePt t="80316" x="5289550" y="2600325"/>
          <p14:tracePt t="80356" x="5289550" y="2608263"/>
          <p14:tracePt t="80395" x="5280025" y="2608263"/>
          <p14:tracePt t="80425" x="5280025" y="2617788"/>
          <p14:tracePt t="80454" x="5280025" y="2627313"/>
          <p14:tracePt t="80493" x="5280025" y="2635250"/>
          <p14:tracePt t="80513" x="5280025" y="2644775"/>
          <p14:tracePt t="80523" x="5270500" y="2644775"/>
          <p14:tracePt t="80563" x="5262563" y="2654300"/>
          <p14:tracePt t="80605" x="5262563" y="2662238"/>
          <p14:tracePt t="80615" x="5253038" y="2662238"/>
          <p14:tracePt t="80972" x="5191125" y="2671763"/>
          <p14:tracePt t="80981" x="5118100" y="2671763"/>
          <p14:tracePt t="80992" x="5046663" y="2679700"/>
          <p14:tracePt t="81009" x="4965700" y="2679700"/>
          <p14:tracePt t="81025" x="4805363" y="2679700"/>
          <p14:tracePt t="81042" x="4687888" y="2671763"/>
          <p14:tracePt t="81058" x="4581525" y="2654300"/>
          <p14:tracePt t="81075" x="4545013" y="2654300"/>
          <p14:tracePt t="81092" x="4491038" y="2654300"/>
          <p14:tracePt t="81109" x="4446588" y="2654300"/>
          <p14:tracePt t="81125" x="4437063" y="2654300"/>
          <p14:tracePt t="81142" x="4402138" y="2654300"/>
          <p14:tracePt t="81158" x="4392613" y="2654300"/>
          <p14:tracePt t="81175" x="4375150" y="2654300"/>
          <p14:tracePt t="81192" x="4365625" y="2654300"/>
          <p14:tracePt t="81208" x="4348163" y="2654300"/>
          <p14:tracePt t="81225" x="4338638" y="2654300"/>
          <p14:tracePt t="81242" x="4321175" y="2654300"/>
          <p14:tracePt t="81258" x="4311650" y="2654300"/>
          <p14:tracePt t="81275" x="4303713" y="2654300"/>
          <p14:tracePt t="81292" x="4294188" y="2654300"/>
          <p14:tracePt t="81308" x="4276725" y="2654300"/>
          <p14:tracePt t="81342" x="4267200" y="2654300"/>
          <p14:tracePt t="81358" x="4257675" y="2654300"/>
          <p14:tracePt t="81387" x="4249738" y="2654300"/>
          <p14:tracePt t="81844" x="4257675" y="2654300"/>
          <p14:tracePt t="81894" x="4267200" y="2654300"/>
          <p14:tracePt t="82181" x="4276725" y="2654300"/>
          <p14:tracePt t="84206" x="4222750" y="2654300"/>
          <p14:tracePt t="84216" x="4124325" y="2654300"/>
          <p14:tracePt t="84226" x="4033838" y="2671763"/>
          <p14:tracePt t="84242" x="3944938" y="2679700"/>
          <p14:tracePt t="84259" x="3756025" y="2698750"/>
          <p14:tracePt t="84276" x="3594100" y="2716213"/>
          <p14:tracePt t="84292" x="3522663" y="2733675"/>
          <p14:tracePt t="84309" x="3397250" y="2760663"/>
          <p14:tracePt t="84326" x="3308350" y="2779713"/>
          <p14:tracePt t="84342" x="3254375" y="2797175"/>
          <p14:tracePt t="84359" x="3227388" y="2797175"/>
          <p14:tracePt t="84376" x="3209925" y="2806700"/>
          <p14:tracePt t="84392" x="3190875" y="2806700"/>
          <p14:tracePt t="84409" x="3182938" y="2806700"/>
          <p14:tracePt t="84442" x="3173413" y="2806700"/>
          <p14:tracePt t="84582" x="3182938" y="2806700"/>
          <p14:tracePt t="84591" x="3200400" y="2806700"/>
          <p14:tracePt t="84601" x="3227388" y="2806700"/>
          <p14:tracePt t="84612" x="3263900" y="2806700"/>
          <p14:tracePt t="84626" x="3325813" y="2806700"/>
          <p14:tracePt t="84642" x="3406775" y="2806700"/>
          <p14:tracePt t="84659" x="3505200" y="2806700"/>
          <p14:tracePt t="84675" x="3541713" y="2806700"/>
          <p14:tracePt t="84692" x="3621088" y="2806700"/>
          <p14:tracePt t="84708" x="3675063" y="2814638"/>
          <p14:tracePt t="84725" x="3702050" y="2814638"/>
          <p14:tracePt t="84742" x="3746500" y="2832100"/>
          <p14:tracePt t="84758" x="3765550" y="2832100"/>
          <p14:tracePt t="84775" x="3810000" y="2851150"/>
          <p14:tracePt t="84792" x="3863975" y="2859088"/>
          <p14:tracePt t="84808" x="3890963" y="2878138"/>
          <p14:tracePt t="84825" x="3908425" y="2886075"/>
          <p14:tracePt t="84842" x="3925888" y="2886075"/>
          <p14:tracePt t="84859" x="3952875" y="2895600"/>
          <p14:tracePt t="84876" x="3962400" y="2905125"/>
          <p14:tracePt t="84892" x="3971925" y="2913063"/>
          <p14:tracePt t="84909" x="3989388" y="2922588"/>
          <p14:tracePt t="84925" x="3998913" y="2922588"/>
          <p14:tracePt t="84942" x="4006850" y="2922588"/>
          <p14:tracePt t="84959" x="4006850" y="2932113"/>
          <p14:tracePt t="84975" x="4016375" y="2932113"/>
          <p14:tracePt t="84992" x="4025900" y="2932113"/>
          <p14:tracePt t="85475" x="4025900" y="2922588"/>
          <p14:tracePt t="85545" x="4025900" y="2913063"/>
          <p14:tracePt t="85574" x="4025900" y="2905125"/>
          <p14:tracePt t="85644" x="4033838" y="2905125"/>
          <p14:tracePt t="85663" x="4033838" y="2895600"/>
          <p14:tracePt t="85770" x="4033838" y="2886075"/>
          <p14:tracePt t="85862" x="4033838" y="2878138"/>
          <p14:tracePt t="86109" x="4033838" y="2868613"/>
          <p14:tracePt t="86149" x="4033838" y="2859088"/>
          <p14:tracePt t="86189" x="4033838" y="2851150"/>
          <p14:tracePt t="86208" x="4033838" y="2841625"/>
          <p14:tracePt t="86228" x="4033838" y="2832100"/>
          <p14:tracePt t="86248" x="4033838" y="2824163"/>
          <p14:tracePt t="86269" x="4033838" y="2814638"/>
          <p14:tracePt t="86328" x="4033838" y="2806700"/>
          <p14:tracePt t="86357" x="4025900" y="2806700"/>
          <p14:tracePt t="86447" x="4016375" y="2806700"/>
          <p14:tracePt t="86487" x="4016375" y="2797175"/>
          <p14:tracePt t="86527" x="4016375" y="2787650"/>
          <p14:tracePt t="86547" x="4006850" y="2787650"/>
          <p14:tracePt t="88460" x="4060825" y="2787650"/>
          <p14:tracePt t="88470" x="4141788" y="2787650"/>
          <p14:tracePt t="88480" x="4222750" y="2787650"/>
          <p14:tracePt t="88497" x="4311650" y="2787650"/>
          <p14:tracePt t="88514" x="4500563" y="2787650"/>
          <p14:tracePt t="88530" x="4679950" y="2770188"/>
          <p14:tracePt t="88547" x="4778375" y="2760663"/>
          <p14:tracePt t="88563" x="4948238" y="2743200"/>
          <p14:tracePt t="88580" x="5083175" y="2725738"/>
          <p14:tracePt t="88597" x="5181600" y="2716213"/>
          <p14:tracePt t="88614" x="5208588" y="2716213"/>
          <p14:tracePt t="88630" x="5262563" y="2716213"/>
          <p14:tracePt t="88647" x="5289550" y="2716213"/>
          <p14:tracePt t="88664" x="5307013" y="2716213"/>
          <p14:tracePt t="88680" x="5316538" y="2716213"/>
          <p14:tracePt t="88697" x="5324475" y="2716213"/>
          <p14:tracePt t="88714" x="5334000" y="2716213"/>
          <p14:tracePt t="88747" x="5343525" y="2716213"/>
          <p14:tracePt t="88867" x="5297488" y="2716213"/>
          <p14:tracePt t="88876" x="5191125" y="2716213"/>
          <p14:tracePt t="88887" x="5092700" y="2716213"/>
          <p14:tracePt t="88897" x="5019675" y="2716213"/>
          <p14:tracePt t="88913" x="4894263" y="2716213"/>
          <p14:tracePt t="88930" x="4840288" y="2716213"/>
          <p14:tracePt t="88947" x="4760913" y="2716213"/>
          <p14:tracePt t="88963" x="4706938" y="2725738"/>
          <p14:tracePt t="88980" x="4687888" y="2725738"/>
          <p14:tracePt t="88996" x="4670425" y="2733675"/>
          <p14:tracePt t="89013" x="4652963" y="2733675"/>
          <p14:tracePt t="89043" x="4643438" y="2733675"/>
          <p14:tracePt t="89104" x="4652963" y="2733675"/>
          <p14:tracePt t="89114" x="4687888" y="2743200"/>
          <p14:tracePt t="89124" x="4760913" y="2752725"/>
          <p14:tracePt t="89135" x="4840288" y="2760663"/>
          <p14:tracePt t="89147" x="4894263" y="2770188"/>
          <p14:tracePt t="89164" x="5038725" y="2770188"/>
          <p14:tracePt t="89182" x="5154613" y="2770188"/>
          <p14:tracePt t="89197" x="5199063" y="2770188"/>
          <p14:tracePt t="89214" x="5270500" y="2770188"/>
          <p14:tracePt t="89231" x="5297488" y="2770188"/>
          <p14:tracePt t="89247" x="5351463" y="2770188"/>
          <p14:tracePt t="89263" x="5370513" y="2770188"/>
          <p14:tracePt t="89280" x="5378450" y="2770188"/>
          <p14:tracePt t="89296" x="5397500" y="2770188"/>
          <p14:tracePt t="89313" x="5397500" y="2760663"/>
          <p14:tracePt t="89330" x="5405438" y="2760663"/>
          <p14:tracePt t="89641" x="5486400" y="2760663"/>
          <p14:tracePt t="89651" x="5575300" y="2760663"/>
          <p14:tracePt t="89660" x="5656263" y="2760663"/>
          <p14:tracePt t="89669" x="5727700" y="2760663"/>
          <p14:tracePt t="89685" x="5791200" y="2760663"/>
          <p14:tracePt t="89702" x="5899150" y="2760663"/>
          <p14:tracePt t="89719" x="5980113" y="2760663"/>
          <p14:tracePt t="89736" x="6024563" y="2760663"/>
          <p14:tracePt t="89752" x="6069013" y="2760663"/>
          <p14:tracePt t="89769" x="6096000" y="2760663"/>
          <p14:tracePt t="89786" x="6122988" y="2760663"/>
          <p14:tracePt t="89819" x="6140450" y="2760663"/>
          <p14:tracePt t="89836" x="6149975" y="2760663"/>
          <p14:tracePt t="89869" x="6159500" y="2760663"/>
          <p14:tracePt t="90024" x="6122988" y="2752725"/>
          <p14:tracePt t="90034" x="6015038" y="2733675"/>
          <p14:tracePt t="90044" x="5916613" y="2716213"/>
          <p14:tracePt t="90053" x="5818188" y="2706688"/>
          <p14:tracePt t="90063" x="5727700" y="2698750"/>
          <p14:tracePt t="90074" x="5621338" y="2689225"/>
          <p14:tracePt t="90090" x="5522913" y="2689225"/>
          <p14:tracePt t="90107" x="5343525" y="2679700"/>
          <p14:tracePt t="90124" x="5199063" y="2679700"/>
          <p14:tracePt t="90141" x="5145088" y="2679700"/>
          <p14:tracePt t="90158" x="5065713" y="2679700"/>
          <p14:tracePt t="90175" x="5019675" y="2679700"/>
          <p14:tracePt t="90192" x="4992688" y="2679700"/>
          <p14:tracePt t="90208" x="4975225" y="2679700"/>
          <p14:tracePt t="90225" x="4965700" y="2679700"/>
          <p14:tracePt t="90242" x="4957763" y="2679700"/>
          <p14:tracePt t="90343" x="4984750" y="2689225"/>
          <p14:tracePt t="90353" x="5065713" y="2698750"/>
          <p14:tracePt t="90362" x="5145088" y="2706688"/>
          <p14:tracePt t="90374" x="5226050" y="2716213"/>
          <p14:tracePt t="90391" x="5316538" y="2716213"/>
          <p14:tracePt t="90408" x="5486400" y="2725738"/>
          <p14:tracePt t="90424" x="5611813" y="2725738"/>
          <p14:tracePt t="90441" x="5675313" y="2725738"/>
          <p14:tracePt t="90457" x="5781675" y="2725738"/>
          <p14:tracePt t="90474" x="5872163" y="2725738"/>
          <p14:tracePt t="90490" x="5926138" y="2716213"/>
          <p14:tracePt t="90507" x="5943600" y="2716213"/>
          <p14:tracePt t="90524" x="5980113" y="2716213"/>
          <p14:tracePt t="90540" x="5988050" y="2716213"/>
          <p14:tracePt t="90557" x="5997575" y="2706688"/>
          <p14:tracePt t="90574" x="6007100" y="2706688"/>
          <p14:tracePt t="90600" x="6015038" y="2706688"/>
          <p14:tracePt t="90630" x="6015038" y="2698750"/>
          <p14:tracePt t="90640" x="6007100" y="2698750"/>
          <p14:tracePt t="90649" x="5970588" y="2698750"/>
          <p14:tracePt t="90659" x="5872163" y="2689225"/>
          <p14:tracePt t="90674" x="5791200" y="2679700"/>
          <p14:tracePt t="90690" x="5621338" y="2662238"/>
          <p14:tracePt t="90708" x="5476875" y="2654300"/>
          <p14:tracePt t="90724" x="5405438" y="2654300"/>
          <p14:tracePt t="90740" x="5307013" y="2654300"/>
          <p14:tracePt t="90758" x="5270500" y="2654300"/>
          <p14:tracePt t="90774" x="5226050" y="2654300"/>
          <p14:tracePt t="90790" x="5199063" y="2654300"/>
          <p14:tracePt t="90807" x="5191125" y="2654300"/>
          <p14:tracePt t="90824" x="5181600" y="2654300"/>
          <p14:tracePt t="90840" x="5172075" y="2654300"/>
          <p14:tracePt t="90899" x="5191125" y="2654300"/>
          <p14:tracePt t="90909" x="5262563" y="2644775"/>
          <p14:tracePt t="90918" x="5334000" y="2644775"/>
          <p14:tracePt t="90929" x="5405438" y="2635250"/>
          <p14:tracePt t="90940" x="5468938" y="2627313"/>
          <p14:tracePt t="90957" x="5567363" y="2608263"/>
          <p14:tracePt t="90974" x="5611813" y="2608263"/>
          <p14:tracePt t="90990" x="5683250" y="2590800"/>
          <p14:tracePt t="91007" x="5727700" y="2581275"/>
          <p14:tracePt t="91023" x="5746750" y="2581275"/>
          <p14:tracePt t="91027" x="5764213" y="2581275"/>
          <p14:tracePt t="91040" x="5773738" y="2581275"/>
          <p14:tracePt t="91056" x="5800725" y="2581275"/>
          <p14:tracePt t="91073" x="5808663" y="2581275"/>
          <p14:tracePt t="91090" x="5827713" y="2581275"/>
          <p14:tracePt t="91125" x="5835650" y="2581275"/>
          <p14:tracePt t="91195" x="5818188" y="2581275"/>
          <p14:tracePt t="91207" x="5773738" y="2581275"/>
          <p14:tracePt t="91216" x="5692775" y="2590800"/>
          <p14:tracePt t="91227" x="5611813" y="2600325"/>
          <p14:tracePt t="91240" x="5557838" y="2600325"/>
          <p14:tracePt t="91257" x="5422900" y="2608263"/>
          <p14:tracePt t="91274" x="5387975" y="2608263"/>
          <p14:tracePt t="91291" x="5324475" y="2608263"/>
          <p14:tracePt t="91307" x="5280025" y="2608263"/>
          <p14:tracePt t="91324" x="5262563" y="2608263"/>
          <p14:tracePt t="91342" x="5253038" y="2608263"/>
          <p14:tracePt t="91357" x="5245100" y="2608263"/>
          <p14:tracePt t="91375" x="5235575" y="2608263"/>
          <p14:tracePt t="91515" x="5245100" y="2608263"/>
          <p14:tracePt t="91563" x="5253038" y="2608263"/>
          <p14:tracePt t="91652" x="5262563" y="2608263"/>
          <p14:tracePt t="91672" x="5262563" y="2617788"/>
          <p14:tracePt t="91762" x="5262563" y="2627313"/>
          <p14:tracePt t="93498" x="5262563" y="2635250"/>
          <p14:tracePt t="93506" x="5262563" y="2644775"/>
          <p14:tracePt t="93517" x="5262563" y="2654300"/>
          <p14:tracePt t="93534" x="5262563" y="2662238"/>
          <p14:tracePt t="93550" x="5262563" y="2671763"/>
          <p14:tracePt t="93567" x="5262563" y="2689225"/>
          <p14:tracePt t="93584" x="5262563" y="2706688"/>
          <p14:tracePt t="93600" x="5262563" y="2716213"/>
          <p14:tracePt t="93617" x="5262563" y="2725738"/>
          <p14:tracePt t="93650" x="5262563" y="2733675"/>
          <p14:tracePt t="93693" x="5262563" y="2743200"/>
          <p14:tracePt t="93734" x="5262563" y="2752725"/>
          <p14:tracePt t="93743" x="5270500" y="2752725"/>
          <p14:tracePt t="93823" x="5270500" y="2760663"/>
          <p14:tracePt t="94141" x="5270500" y="2752725"/>
          <p14:tracePt t="94170" x="5270500" y="2743200"/>
          <p14:tracePt t="94208" x="5270500" y="2733675"/>
          <p14:tracePt t="94258" x="5270500" y="2725738"/>
          <p14:tracePt t="94351" x="5270500" y="2716213"/>
          <p14:tracePt t="96570" x="5270500" y="2706688"/>
          <p14:tracePt t="96687" x="5262563" y="2706688"/>
          <p14:tracePt t="100745" x="5245100" y="2706688"/>
          <p14:tracePt t="100754" x="5164138" y="2733675"/>
          <p14:tracePt t="100766" x="5002213" y="2779713"/>
          <p14:tracePt t="100783" x="4876800" y="2824163"/>
          <p14:tracePt t="100799" x="4581525" y="2905125"/>
          <p14:tracePt t="100816" x="4294188" y="2984500"/>
          <p14:tracePt t="100832" x="4025900" y="3092450"/>
          <p14:tracePt t="100849" x="3898900" y="3146425"/>
          <p14:tracePt t="100866" x="3684588" y="3244850"/>
          <p14:tracePt t="100882" x="3522663" y="3343275"/>
          <p14:tracePt t="100899" x="3441700" y="3389313"/>
          <p14:tracePt t="100916" x="3352800" y="3451225"/>
          <p14:tracePt t="100933" x="3289300" y="3487738"/>
          <p14:tracePt t="100949" x="3263900" y="3505200"/>
          <p14:tracePt t="100966" x="3244850" y="3522663"/>
          <p14:tracePt t="100982" x="3236913" y="3532188"/>
          <p14:tracePt t="100999" x="3227388" y="3541713"/>
          <p14:tracePt t="101032" x="3217863" y="3549650"/>
          <p14:tracePt t="101101" x="3217863" y="3559175"/>
          <p14:tracePt t="101221" x="3217863" y="3568700"/>
          <p14:tracePt t="101261" x="3217863" y="3576638"/>
          <p14:tracePt t="101284" x="3227388" y="3586163"/>
          <p14:tracePt t="101291" x="3263900" y="3603625"/>
          <p14:tracePt t="101300" x="3308350" y="3630613"/>
          <p14:tracePt t="101316" x="3362325" y="3657600"/>
          <p14:tracePt t="101332" x="3451225" y="3684588"/>
          <p14:tracePt t="101349" x="3522663" y="3684588"/>
          <p14:tracePt t="101366" x="3559175" y="3684588"/>
          <p14:tracePt t="101382" x="3603625" y="3694113"/>
          <p14:tracePt t="101399" x="3640138" y="3694113"/>
          <p14:tracePt t="101416" x="3648075" y="3694113"/>
          <p14:tracePt t="101432" x="3657600" y="3694113"/>
          <p14:tracePt t="101449" x="3667125" y="3694113"/>
          <p14:tracePt t="101488" x="3675063" y="3694113"/>
          <p14:tracePt t="101528" x="3684588" y="3694113"/>
          <p14:tracePt t="101975" x="3694113" y="3694113"/>
          <p14:tracePt t="102084" x="3702050" y="3694113"/>
          <p14:tracePt t="102123" x="3711575" y="3694113"/>
          <p14:tracePt t="102143" x="3721100" y="3694113"/>
          <p14:tracePt t="102193" x="3729038" y="3694113"/>
          <p14:tracePt t="102282" x="3738563" y="3694113"/>
          <p14:tracePt t="112957" x="3711575" y="3694113"/>
          <p14:tracePt t="112964" x="3667125" y="3702050"/>
          <p14:tracePt t="112974" x="3621088" y="3711575"/>
          <p14:tracePt t="112990" x="3576638" y="3721100"/>
          <p14:tracePt t="113007" x="3451225" y="3756025"/>
          <p14:tracePt t="113024" x="3298825" y="3800475"/>
          <p14:tracePt t="113040" x="3128963" y="3836988"/>
          <p14:tracePt t="113057" x="3057525" y="3863975"/>
          <p14:tracePt t="113074" x="2905125" y="3890963"/>
          <p14:tracePt t="113090" x="2787650" y="3898900"/>
          <p14:tracePt t="113107" x="2725738" y="3908425"/>
          <p14:tracePt t="113124" x="2617788" y="3908425"/>
          <p14:tracePt t="113140" x="2527300" y="3908425"/>
          <p14:tracePt t="113157" x="2492375" y="3908425"/>
          <p14:tracePt t="113174" x="2438400" y="3908425"/>
          <p14:tracePt t="113190" x="2384425" y="3908425"/>
          <p14:tracePt t="113207" x="2366963" y="3908425"/>
          <p14:tracePt t="113224" x="2322513" y="3908425"/>
          <p14:tracePt t="113240" x="2276475" y="3908425"/>
          <p14:tracePt t="113257" x="2249488" y="3908425"/>
          <p14:tracePt t="113274" x="2214563" y="3908425"/>
          <p14:tracePt t="113290" x="2170113" y="3908425"/>
          <p14:tracePt t="113307" x="2151063" y="3908425"/>
          <p14:tracePt t="113324" x="2097088" y="3908425"/>
          <p14:tracePt t="113341" x="2044700" y="3908425"/>
          <p14:tracePt t="113357" x="2017713" y="3908425"/>
          <p14:tracePt t="113374" x="1971675" y="3898900"/>
          <p14:tracePt t="113390" x="1927225" y="3898900"/>
          <p14:tracePt t="113408" x="1892300" y="3898900"/>
          <p14:tracePt t="113424" x="1882775" y="3898900"/>
          <p14:tracePt t="113440" x="1846263" y="3890963"/>
          <p14:tracePt t="113458" x="1828800" y="3890963"/>
          <p14:tracePt t="113474" x="1819275" y="3890963"/>
          <p14:tracePt t="113490" x="1811338" y="3890963"/>
          <p14:tracePt t="113524" x="1792288" y="3890963"/>
          <p14:tracePt t="113540" x="1784350" y="3890963"/>
          <p14:tracePt t="113568" x="1774825" y="3890963"/>
          <p14:tracePt t="113588" x="1765300" y="3890963"/>
          <p14:tracePt t="113598" x="1757363" y="3890963"/>
          <p14:tracePt t="113618" x="1747838" y="3890963"/>
          <p14:tracePt t="113648" x="1739900" y="3890963"/>
          <p14:tracePt t="113677" x="1730375" y="3890963"/>
          <p14:tracePt t="113698" x="1720850" y="3890963"/>
          <p14:tracePt t="113788" x="1730375" y="3890963"/>
          <p14:tracePt t="113797" x="1739900" y="3890963"/>
          <p14:tracePt t="113808" x="1747838" y="3898900"/>
          <p14:tracePt t="113824" x="1774825" y="3898900"/>
          <p14:tracePt t="113840" x="1846263" y="3917950"/>
          <p14:tracePt t="113856" x="1900238" y="3935413"/>
          <p14:tracePt t="113873" x="1927225" y="3935413"/>
          <p14:tracePt t="113890" x="1981200" y="3952875"/>
          <p14:tracePt t="113906" x="2035175" y="3962400"/>
          <p14:tracePt t="113923" x="2062163" y="3962400"/>
          <p14:tracePt t="113940" x="2097088" y="3971925"/>
          <p14:tracePt t="113956" x="2151063" y="3979863"/>
          <p14:tracePt t="113973" x="2170113" y="3979863"/>
          <p14:tracePt t="113990" x="2187575" y="3989388"/>
          <p14:tracePt t="114006" x="2214563" y="3989388"/>
          <p14:tracePt t="114023" x="2222500" y="3989388"/>
          <p14:tracePt t="114040" x="2232025" y="3989388"/>
          <p14:tracePt t="114056" x="2241550" y="3989388"/>
          <p14:tracePt t="114083" x="2249488" y="3989388"/>
          <p14:tracePt t="114104" x="2259013" y="3989388"/>
          <p14:tracePt t="114143" x="2268538" y="3989388"/>
          <p14:tracePt t="114220" x="2276475" y="3989388"/>
          <p14:tracePt t="114472" x="2286000" y="3989388"/>
          <p14:tracePt t="114700" x="2286000" y="3998913"/>
          <p14:tracePt t="114710" x="2295525" y="3998913"/>
          <p14:tracePt t="114750" x="2303463" y="3998913"/>
          <p14:tracePt t="114760" x="2303463" y="4006850"/>
          <p14:tracePt t="114771" x="2322513" y="4016375"/>
          <p14:tracePt t="114787" x="2366963" y="4033838"/>
          <p14:tracePt t="114804" x="2384425" y="4043363"/>
          <p14:tracePt t="114821" x="2420938" y="4051300"/>
          <p14:tracePt t="114837" x="2474913" y="4070350"/>
          <p14:tracePt t="114854" x="2501900" y="4070350"/>
          <p14:tracePt t="114871" x="2546350" y="4087813"/>
          <p14:tracePt t="114887" x="2581275" y="4097338"/>
          <p14:tracePt t="114904" x="2600325" y="4097338"/>
          <p14:tracePt t="114921" x="2644775" y="4105275"/>
          <p14:tracePt t="114937" x="2679700" y="4114800"/>
          <p14:tracePt t="114954" x="2698750" y="4114800"/>
          <p14:tracePt t="114971" x="2743200" y="4124325"/>
          <p14:tracePt t="114987" x="2787650" y="4132263"/>
          <p14:tracePt t="115004" x="2814638" y="4141788"/>
          <p14:tracePt t="115020" x="2832100" y="4141788"/>
          <p14:tracePt t="115037" x="2851150" y="4141788"/>
          <p14:tracePt t="115054" x="2859088" y="4141788"/>
          <p14:tracePt t="115070" x="2868613" y="4141788"/>
          <p14:tracePt t="115087" x="2878138" y="4151313"/>
          <p14:tracePt t="115104" x="2886075" y="4151313"/>
          <p14:tracePt t="115137" x="2886075" y="4159250"/>
          <p14:tracePt t="115165" x="2895600" y="4159250"/>
          <p14:tracePt t="116428" x="2913063" y="4159250"/>
          <p14:tracePt t="116439" x="2967038" y="4168775"/>
          <p14:tracePt t="116447" x="3021013" y="4178300"/>
          <p14:tracePt t="116463" x="3065463" y="4178300"/>
          <p14:tracePt t="116480" x="3190875" y="4186238"/>
          <p14:tracePt t="116496" x="3316288" y="4186238"/>
          <p14:tracePt t="116513" x="3451225" y="4186238"/>
          <p14:tracePt t="116530" x="3522663" y="4186238"/>
          <p14:tracePt t="116546" x="3640138" y="4168775"/>
          <p14:tracePt t="116563" x="3746500" y="4159250"/>
          <p14:tracePt t="116580" x="3800475" y="4151313"/>
          <p14:tracePt t="116597" x="3873500" y="4151313"/>
          <p14:tracePt t="116613" x="3944938" y="4151313"/>
          <p14:tracePt t="116630" x="3979863" y="4151313"/>
          <p14:tracePt t="116647" x="4025900" y="4151313"/>
          <p14:tracePt t="116663" x="4078288" y="4141788"/>
          <p14:tracePt t="116680" x="4087813" y="4141788"/>
          <p14:tracePt t="116697" x="4105275" y="4141788"/>
          <p14:tracePt t="116713" x="4114800" y="4141788"/>
          <p14:tracePt t="116730" x="4124325" y="4141788"/>
          <p14:tracePt t="116763" x="4132263" y="4141788"/>
          <p14:tracePt t="156929" x="4132263" y="4151313"/>
          <p14:tracePt t="156948" x="4132263" y="4159250"/>
          <p14:tracePt t="156958" x="4124325" y="4159250"/>
          <p14:tracePt t="156968" x="4124325" y="4168775"/>
          <p14:tracePt t="156983" x="4114800" y="4168775"/>
          <p14:tracePt t="157000" x="4114800" y="4178300"/>
          <p14:tracePt t="157017" x="4105275" y="4186238"/>
          <p14:tracePt t="157033" x="4105275" y="4195763"/>
          <p14:tracePt t="157050" x="4097338" y="4195763"/>
          <p14:tracePt t="157066" x="4097338" y="4203700"/>
          <p14:tracePt t="157083" x="4078288" y="4213225"/>
          <p14:tracePt t="157100" x="4078288" y="4222750"/>
          <p14:tracePt t="157116" x="4070350" y="4230688"/>
          <p14:tracePt t="157133" x="4070350" y="4240213"/>
          <p14:tracePt t="157150" x="4060825" y="4249738"/>
          <p14:tracePt t="157166" x="4060825" y="4257675"/>
          <p14:tracePt t="157183" x="4051300" y="4257675"/>
          <p14:tracePt t="157199" x="4043363" y="4267200"/>
          <p14:tracePt t="157216" x="4043363" y="4276725"/>
          <p14:tracePt t="157233" x="4033838" y="4276725"/>
          <p14:tracePt t="157250" x="4033838" y="4284663"/>
          <p14:tracePt t="157266" x="4025900" y="4294188"/>
          <p14:tracePt t="157300" x="4025900" y="4303713"/>
          <p14:tracePt t="157316" x="4016375" y="4303713"/>
          <p14:tracePt t="157333" x="4016375" y="4311650"/>
          <p14:tracePt t="157356" x="4006850" y="4311650"/>
          <p14:tracePt t="157375" x="4006850" y="4321175"/>
          <p14:tracePt t="158370" x="4016375" y="4321175"/>
          <p14:tracePt t="172766" x="4016375" y="4330700"/>
          <p14:tracePt t="172774" x="4006850" y="4356100"/>
          <p14:tracePt t="172786" x="3998913" y="4375150"/>
          <p14:tracePt t="172802" x="3979863" y="4419600"/>
          <p14:tracePt t="172819" x="3971925" y="4446588"/>
          <p14:tracePt t="172836" x="3962400" y="4508500"/>
          <p14:tracePt t="172852" x="3935413" y="4562475"/>
          <p14:tracePt t="172869" x="3935413" y="4589463"/>
          <p14:tracePt t="172886" x="3925888" y="4635500"/>
          <p14:tracePt t="172902" x="3925888" y="4679950"/>
          <p14:tracePt t="172919" x="3917950" y="4706938"/>
          <p14:tracePt t="172936" x="3917950" y="4741863"/>
          <p14:tracePt t="172952" x="3925888" y="4778375"/>
          <p14:tracePt t="172969" x="3944938" y="4795838"/>
          <p14:tracePt t="172986" x="4006850" y="4849813"/>
          <p14:tracePt t="173003" x="4105275" y="4913313"/>
          <p14:tracePt t="173019" x="4168775" y="4940300"/>
          <p14:tracePt t="173023" x="4240213" y="4965700"/>
          <p14:tracePt t="173036" x="4303713" y="4984750"/>
          <p14:tracePt t="173053" x="4429125" y="5038725"/>
          <p14:tracePt t="173069" x="4491038" y="5065713"/>
          <p14:tracePt t="173086" x="4598988" y="5092700"/>
          <p14:tracePt t="173103" x="4679950" y="5127625"/>
          <p14:tracePt t="173120" x="4724400" y="5154613"/>
          <p14:tracePt t="173136" x="4760913" y="5172075"/>
          <p14:tracePt t="173152" x="4795838" y="5208588"/>
          <p14:tracePt t="173170" x="4832350" y="5253038"/>
          <p14:tracePt t="173186" x="4849813" y="5270500"/>
          <p14:tracePt t="173202" x="4876800" y="5324475"/>
          <p14:tracePt t="173219" x="4876800" y="5343525"/>
          <p14:tracePt t="173236" x="4894263" y="5370513"/>
          <p14:tracePt t="173252" x="4894263" y="5397500"/>
          <p14:tracePt t="173269" x="4894263" y="5405438"/>
          <p14:tracePt t="173286" x="4894263" y="5414963"/>
          <p14:tracePt t="173302" x="4894263" y="5422900"/>
          <p14:tracePt t="173319" x="4840288" y="5449888"/>
          <p14:tracePt t="173336" x="4778375" y="5468938"/>
          <p14:tracePt t="173352" x="4608513" y="5503863"/>
          <p14:tracePt t="173369" x="4429125" y="5522913"/>
          <p14:tracePt t="173386" x="4330700" y="5522913"/>
          <p14:tracePt t="173402" x="4141788" y="5530850"/>
          <p14:tracePt t="173419" x="3935413" y="5530850"/>
          <p14:tracePt t="173435" x="3846513" y="5530850"/>
          <p14:tracePt t="173452" x="3675063" y="5530850"/>
          <p14:tracePt t="173469" x="3549650" y="5522913"/>
          <p14:tracePt t="173486" x="3487738" y="5513388"/>
          <p14:tracePt t="173502" x="3406775" y="5503863"/>
          <p14:tracePt t="173519" x="3325813" y="5503863"/>
          <p14:tracePt t="173536" x="3298825" y="5503863"/>
          <p14:tracePt t="173552" x="3244850" y="5503863"/>
          <p14:tracePt t="173569" x="3200400" y="5503863"/>
          <p14:tracePt t="173587" x="3163888" y="5503863"/>
          <p14:tracePt t="173602" x="3155950" y="5503863"/>
          <p14:tracePt t="173619" x="3119438" y="5503863"/>
          <p14:tracePt t="173636" x="3111500" y="5503863"/>
          <p14:tracePt t="173652" x="3092450" y="5503863"/>
          <p14:tracePt t="173668" x="3065463" y="5503863"/>
          <p14:tracePt t="173685" x="3057525" y="5503863"/>
          <p14:tracePt t="173702" x="3030538" y="5503863"/>
          <p14:tracePt t="173718" x="3011488" y="5503863"/>
          <p14:tracePt t="173735" x="3003550" y="5503863"/>
          <p14:tracePt t="173777" x="2994025" y="5503863"/>
          <p14:tracePt t="173917" x="3003550" y="5503863"/>
          <p14:tracePt t="173963" x="3011488" y="5503863"/>
          <p14:tracePt t="174013" x="3021013" y="5503863"/>
          <p14:tracePt t="174065" x="3030538" y="5503863"/>
          <p14:tracePt t="174214" x="3038475" y="5503863"/>
          <p14:tracePt t="174303" x="3048000" y="5503863"/>
          <p14:tracePt t="174323" x="3065463" y="5503863"/>
          <p14:tracePt t="174333" x="3146425" y="5503863"/>
          <p14:tracePt t="174345" x="3263900" y="5503863"/>
          <p14:tracePt t="174357" x="3362325" y="5503863"/>
          <p14:tracePt t="174374" x="3594100" y="5476875"/>
          <p14:tracePt t="174391" x="3721100" y="5468938"/>
          <p14:tracePt t="174408" x="3962400" y="5432425"/>
          <p14:tracePt t="174424" x="4178300" y="5405438"/>
          <p14:tracePt t="174441" x="4348163" y="5397500"/>
          <p14:tracePt t="174457" x="4419600" y="5397500"/>
          <p14:tracePt t="174474" x="4535488" y="5397500"/>
          <p14:tracePt t="174491" x="4625975" y="5405438"/>
          <p14:tracePt t="174507" x="4652963" y="5405438"/>
          <p14:tracePt t="174524" x="4697413" y="5422900"/>
          <p14:tracePt t="174531" x="4724400" y="5432425"/>
          <p14:tracePt t="174544" x="4733925" y="5432425"/>
          <p14:tracePt t="174557" x="4751388" y="5432425"/>
          <p14:tracePt t="174574" x="4768850" y="5432425"/>
          <p14:tracePt t="174591" x="4787900" y="5432425"/>
          <p14:tracePt t="174608" x="4795838" y="5441950"/>
          <p14:tracePt t="174623" x="4813300" y="5441950"/>
          <p14:tracePt t="174640" x="4822825" y="5449888"/>
          <p14:tracePt t="174658" x="4840288" y="5449888"/>
          <p14:tracePt t="174674" x="4859338" y="5449888"/>
          <p14:tracePt t="174690" x="4876800" y="5449888"/>
          <p14:tracePt t="174707" x="4886325" y="5449888"/>
          <p14:tracePt t="174724" x="4913313" y="5449888"/>
          <p14:tracePt t="174740" x="4930775" y="5449888"/>
          <p14:tracePt t="174757" x="4930775" y="5441950"/>
          <p14:tracePt t="174774" x="4948238" y="5441950"/>
          <p14:tracePt t="174790" x="4957763" y="5432425"/>
          <p14:tracePt t="174807" x="4965700" y="5432425"/>
          <p14:tracePt t="174823" x="4975225" y="5414963"/>
          <p14:tracePt t="174840" x="4992688" y="5414963"/>
          <p14:tracePt t="174857" x="4992688" y="5405438"/>
          <p14:tracePt t="174873" x="5002213" y="5405438"/>
          <p14:tracePt t="174890" x="5011738" y="5397500"/>
          <p14:tracePt t="174906" x="5019675" y="5387975"/>
          <p14:tracePt t="174939" x="5029200" y="5378450"/>
          <p14:tracePt t="174973" x="5029200" y="5370513"/>
          <p14:tracePt t="174989" x="5038725" y="5370513"/>
          <p14:tracePt t="175006" x="5038725" y="5360988"/>
          <p14:tracePt t="175025" x="5046663" y="5360988"/>
          <p14:tracePt t="175054" x="5046663" y="5351463"/>
          <p14:tracePt t="175105" x="5046663" y="5343525"/>
          <p14:tracePt t="175197" x="5046663" y="5334000"/>
          <p14:tracePt t="175405" x="5046663" y="5324475"/>
          <p14:tracePt t="186496" x="5038725" y="5316538"/>
          <p14:tracePt t="186515" x="5029200" y="5307013"/>
          <p14:tracePt t="186536" x="5019675" y="5307013"/>
          <p14:tracePt t="186555" x="5011738" y="5307013"/>
          <p14:tracePt t="186565" x="5002213" y="5297488"/>
          <p14:tracePt t="186585" x="4992688" y="5297488"/>
          <p14:tracePt t="186605" x="4984750" y="5297488"/>
          <p14:tracePt t="186624" x="4975225" y="5297488"/>
          <p14:tracePt t="186644" x="4965700" y="5297488"/>
          <p14:tracePt t="186654" x="4957763" y="5289550"/>
          <p14:tracePt t="186674" x="4948238" y="5289550"/>
          <p14:tracePt t="186684" x="4940300" y="5289550"/>
          <p14:tracePt t="186703" x="4930775" y="5289550"/>
          <p14:tracePt t="186713" x="4921250" y="5289550"/>
          <p14:tracePt t="186733" x="4913313" y="5289550"/>
          <p14:tracePt t="186743" x="4903788" y="5280025"/>
          <p14:tracePt t="186763" x="4894263" y="5280025"/>
          <p14:tracePt t="186794" x="4886325" y="5280025"/>
          <p14:tracePt t="186983" x="4886325" y="5289550"/>
          <p14:tracePt t="187043" x="4894263" y="5289550"/>
          <p14:tracePt t="187052" x="4894263" y="5297488"/>
          <p14:tracePt t="187092" x="4903788" y="5297488"/>
          <p14:tracePt t="187122" x="4913313" y="5297488"/>
          <p14:tracePt t="187132" x="4913313" y="5307013"/>
          <p14:tracePt t="187171" x="4913313" y="5316538"/>
          <p14:tracePt t="187192" x="4921250" y="5316538"/>
          <p14:tracePt t="194237" x="4921250" y="5324475"/>
          <p14:tracePt t="202406" x="4913313" y="5324475"/>
          <p14:tracePt t="202415" x="4903788" y="5324475"/>
          <p14:tracePt t="202427" x="4903788" y="5316538"/>
          <p14:tracePt t="202446" x="4894263" y="5316538"/>
          <p14:tracePt t="202475" x="4894263" y="5307013"/>
          <p14:tracePt t="202514" x="4886325" y="5307013"/>
          <p14:tracePt t="202564" x="4886325" y="5297488"/>
          <p14:tracePt t="202604" x="4876800" y="5297488"/>
          <p14:tracePt t="202654" x="4867275" y="5297488"/>
          <p14:tracePt t="202713" x="4867275" y="5289550"/>
          <p14:tracePt t="202734" x="4859338" y="5289550"/>
          <p14:tracePt t="202812" x="4849813" y="5289550"/>
          <p14:tracePt t="203220" x="4859338" y="5289550"/>
          <p14:tracePt t="217690" x="4876800" y="5289550"/>
          <p14:tracePt t="217700" x="4894263" y="5289550"/>
          <p14:tracePt t="217708" x="4903788" y="5289550"/>
          <p14:tracePt t="217721" x="4913313" y="5289550"/>
          <p14:tracePt t="217737" x="4940300" y="5289550"/>
          <p14:tracePt t="217754" x="4948238" y="5289550"/>
          <p14:tracePt t="217771" x="4975225" y="5297488"/>
          <p14:tracePt t="217788" x="5002213" y="5307013"/>
          <p14:tracePt t="217804" x="5019675" y="5316538"/>
          <p14:tracePt t="217821" x="5038725" y="5324475"/>
          <p14:tracePt t="217837" x="5065713" y="5334000"/>
          <p14:tracePt t="217854" x="5073650" y="5343525"/>
          <p14:tracePt t="217871" x="5100638" y="5351463"/>
          <p14:tracePt t="217887" x="5118100" y="5370513"/>
          <p14:tracePt t="217904" x="5127625" y="5378450"/>
          <p14:tracePt t="217921" x="5154613" y="5397500"/>
          <p14:tracePt t="217937" x="5181600" y="5422900"/>
          <p14:tracePt t="217954" x="5191125" y="5432425"/>
          <p14:tracePt t="217971" x="5208588" y="5449888"/>
          <p14:tracePt t="217988" x="5226050" y="5468938"/>
          <p14:tracePt t="218004" x="5235575" y="5476875"/>
          <p14:tracePt t="218021" x="5245100" y="5495925"/>
          <p14:tracePt t="218037" x="5253038" y="5513388"/>
          <p14:tracePt t="218054" x="5262563" y="5530850"/>
          <p14:tracePt t="218071" x="5262563" y="5549900"/>
          <p14:tracePt t="218087" x="5270500" y="5575300"/>
          <p14:tracePt t="218104" x="5270500" y="5584825"/>
          <p14:tracePt t="218121" x="5270500" y="5621338"/>
          <p14:tracePt t="218137" x="5270500" y="5656263"/>
          <p14:tracePt t="218154" x="5270500" y="5683250"/>
          <p14:tracePt t="218171" x="5262563" y="5727700"/>
          <p14:tracePt t="218188" x="5262563" y="5773738"/>
          <p14:tracePt t="218204" x="5253038" y="5781675"/>
          <p14:tracePt t="218221" x="5245100" y="5808663"/>
          <p14:tracePt t="218238" x="5235575" y="5818188"/>
          <p14:tracePt t="218254" x="5218113" y="5835650"/>
          <p14:tracePt t="218271" x="5218113" y="5854700"/>
          <p14:tracePt t="218287" x="5191125" y="5880100"/>
          <p14:tracePt t="218304" x="5172075" y="5899150"/>
          <p14:tracePt t="218321" x="5164138" y="5899150"/>
          <p14:tracePt t="218338" x="5145088" y="5916613"/>
          <p14:tracePt t="218354" x="5118100" y="5934075"/>
          <p14:tracePt t="218371" x="5110163" y="5934075"/>
          <p14:tracePt t="218388" x="5083175" y="5953125"/>
          <p14:tracePt t="218404" x="5056188" y="5953125"/>
          <p14:tracePt t="218421" x="5038725" y="5961063"/>
          <p14:tracePt t="218438" x="5002213" y="5970588"/>
          <p14:tracePt t="218454" x="4975225" y="5980113"/>
          <p14:tracePt t="218471" x="4948238" y="5980113"/>
          <p14:tracePt t="218488" x="4921250" y="5988050"/>
          <p14:tracePt t="218504" x="4894263" y="5988050"/>
          <p14:tracePt t="218522" x="4859338" y="5988050"/>
          <p14:tracePt t="218537" x="4840288" y="5988050"/>
          <p14:tracePt t="218554" x="4805363" y="5988050"/>
          <p14:tracePt t="218571" x="4778375" y="5988050"/>
          <p14:tracePt t="218588" x="4751388" y="5980113"/>
          <p14:tracePt t="218604" x="4706938" y="5961063"/>
          <p14:tracePt t="218621" x="4679950" y="5934075"/>
          <p14:tracePt t="218637" x="4660900" y="5916613"/>
          <p14:tracePt t="218654" x="4635500" y="5889625"/>
          <p14:tracePt t="218671" x="4616450" y="5880100"/>
          <p14:tracePt t="218687" x="4589463" y="5854700"/>
          <p14:tracePt t="218704" x="4562475" y="5818188"/>
          <p14:tracePt t="218721" x="4554538" y="5808663"/>
          <p14:tracePt t="218737" x="4527550" y="5764213"/>
          <p14:tracePt t="218754" x="4508500" y="5746750"/>
          <p14:tracePt t="218771" x="4500563" y="5710238"/>
          <p14:tracePt t="218787" x="4491038" y="5702300"/>
          <p14:tracePt t="218804" x="4483100" y="5665788"/>
          <p14:tracePt t="218820" x="4473575" y="5638800"/>
          <p14:tracePt t="218837" x="4464050" y="5611813"/>
          <p14:tracePt t="218854" x="4456113" y="5567363"/>
          <p14:tracePt t="218871" x="4456113" y="5522913"/>
          <p14:tracePt t="218887" x="4456113" y="5513388"/>
          <p14:tracePt t="218904" x="4456113" y="5476875"/>
          <p14:tracePt t="218920" x="4456113" y="5449888"/>
          <p14:tracePt t="218937" x="4456113" y="5441950"/>
          <p14:tracePt t="218953" x="4456113" y="5414963"/>
          <p14:tracePt t="218970" x="4456113" y="5387975"/>
          <p14:tracePt t="218987" x="4464050" y="5370513"/>
          <p14:tracePt t="219003" x="4464050" y="5351463"/>
          <p14:tracePt t="219020" x="4483100" y="5334000"/>
          <p14:tracePt t="219037" x="4483100" y="5324475"/>
          <p14:tracePt t="219053" x="4500563" y="5307013"/>
          <p14:tracePt t="219070" x="4527550" y="5289550"/>
          <p14:tracePt t="219088" x="4545013" y="5270500"/>
          <p14:tracePt t="219104" x="4554538" y="5262563"/>
          <p14:tracePt t="219121" x="4572000" y="5253038"/>
          <p14:tracePt t="219138" x="4598988" y="5245100"/>
          <p14:tracePt t="219154" x="4616450" y="5235575"/>
          <p14:tracePt t="219170" x="4652963" y="5226050"/>
          <p14:tracePt t="219188" x="4670425" y="5218113"/>
          <p14:tracePt t="219204" x="4697413" y="5208588"/>
          <p14:tracePt t="219220" x="4724400" y="5208588"/>
          <p14:tracePt t="219238" x="4741863" y="5199063"/>
          <p14:tracePt t="219254" x="4778375" y="5199063"/>
          <p14:tracePt t="219270" x="4805363" y="5199063"/>
          <p14:tracePt t="219288" x="4832350" y="5199063"/>
          <p14:tracePt t="219304" x="4867275" y="5199063"/>
          <p14:tracePt t="219320" x="4913313" y="5199063"/>
          <p14:tracePt t="219337" x="4940300" y="5199063"/>
          <p14:tracePt t="219354" x="4992688" y="5218113"/>
          <p14:tracePt t="219370" x="5029200" y="5235575"/>
          <p14:tracePt t="219387" x="5065713" y="5262563"/>
          <p14:tracePt t="219404" x="5073650" y="5270500"/>
          <p14:tracePt t="219420" x="5100638" y="5289550"/>
          <p14:tracePt t="219437" x="5127625" y="5316538"/>
          <p14:tracePt t="219454" x="5137150" y="5343525"/>
          <p14:tracePt t="219470" x="5154613" y="5360988"/>
          <p14:tracePt t="219487" x="5181600" y="5397500"/>
          <p14:tracePt t="219504" x="5181600" y="5405438"/>
          <p14:tracePt t="219520" x="5199063" y="5432425"/>
          <p14:tracePt t="219526" x="5199063" y="5441950"/>
          <p14:tracePt t="219538" x="5199063" y="5449888"/>
          <p14:tracePt t="219553" x="5199063" y="5459413"/>
          <p14:tracePt t="219570" x="5208588" y="5468938"/>
          <p14:tracePt t="219587" x="5208588" y="5476875"/>
          <p14:tracePt t="219606" x="5208588" y="5495925"/>
          <p14:tracePt t="219637" x="5218113" y="5503863"/>
          <p14:tracePt t="219677" x="5226050" y="5513388"/>
          <p14:tracePt t="220592" x="5226050" y="5540375"/>
          <p14:tracePt t="220600" x="5253038" y="5575300"/>
          <p14:tracePt t="220609" x="5270500" y="5611813"/>
          <p14:tracePt t="220621" x="5289550" y="5648325"/>
          <p14:tracePt t="220638" x="5316538" y="5702300"/>
          <p14:tracePt t="220654" x="5343525" y="5727700"/>
          <p14:tracePt t="220671" x="5387975" y="5781675"/>
          <p14:tracePt t="220688" x="5441950" y="5827713"/>
          <p14:tracePt t="220704" x="5468938" y="5845175"/>
          <p14:tracePt t="220721" x="5522913" y="5880100"/>
          <p14:tracePt t="220738" x="5567363" y="5907088"/>
          <p14:tracePt t="220754" x="5594350" y="5916613"/>
          <p14:tracePt t="220771" x="5656263" y="5953125"/>
          <p14:tracePt t="220788" x="5710238" y="5961063"/>
          <p14:tracePt t="220804" x="5737225" y="5970588"/>
          <p14:tracePt t="220821" x="5791200" y="5980113"/>
          <p14:tracePt t="220838" x="5845175" y="5988050"/>
          <p14:tracePt t="220854" x="5862638" y="5988050"/>
          <p14:tracePt t="220871" x="5907088" y="5997575"/>
          <p14:tracePt t="220888" x="5953125" y="5997575"/>
          <p14:tracePt t="220904" x="5988050" y="5997575"/>
          <p14:tracePt t="220921" x="6051550" y="5997575"/>
          <p14:tracePt t="220938" x="6122988" y="5980113"/>
          <p14:tracePt t="220954" x="6149975" y="5970588"/>
          <p14:tracePt t="220971" x="6221413" y="5953125"/>
          <p14:tracePt t="220988" x="6284913" y="5934075"/>
          <p14:tracePt t="221005" x="6329363" y="5916613"/>
          <p14:tracePt t="221021" x="6356350" y="5916613"/>
          <p14:tracePt t="221038" x="6400800" y="5889625"/>
          <p14:tracePt t="221054" x="6418263" y="5889625"/>
          <p14:tracePt t="221071" x="6454775" y="5872163"/>
          <p14:tracePt t="221087" x="6472238" y="5862638"/>
          <p14:tracePt t="221104" x="6472238" y="5854700"/>
          <p14:tracePt t="221121" x="6481763" y="5845175"/>
          <p14:tracePt t="221137" x="6489700" y="5835650"/>
          <p14:tracePt t="221154" x="6508750" y="5808663"/>
          <p14:tracePt t="221171" x="6516688" y="5791200"/>
          <p14:tracePt t="221187" x="6516688" y="5754688"/>
          <p14:tracePt t="221204" x="6526213" y="5727700"/>
          <p14:tracePt t="221221" x="6526213" y="5702300"/>
          <p14:tracePt t="221238" x="6526213" y="5675313"/>
          <p14:tracePt t="221254" x="6526213" y="5648325"/>
          <p14:tracePt t="221271" x="6526213" y="5621338"/>
          <p14:tracePt t="221288" x="6526213" y="5594350"/>
          <p14:tracePt t="221304" x="6508750" y="5557838"/>
          <p14:tracePt t="221321" x="6489700" y="5540375"/>
          <p14:tracePt t="221337" x="6464300" y="5503863"/>
          <p14:tracePt t="221354" x="6418263" y="5459413"/>
          <p14:tracePt t="221370" x="6400800" y="5432425"/>
          <p14:tracePt t="221387" x="6356350" y="5387975"/>
          <p14:tracePt t="221404" x="6302375" y="5343525"/>
          <p14:tracePt t="221420" x="6284913" y="5316538"/>
          <p14:tracePt t="221437" x="6238875" y="5289550"/>
          <p14:tracePt t="221454" x="6184900" y="5245100"/>
          <p14:tracePt t="221470" x="6149975" y="5235575"/>
          <p14:tracePt t="221487" x="6078538" y="5191125"/>
          <p14:tracePt t="221504" x="6015038" y="5164138"/>
          <p14:tracePt t="221521" x="5943600" y="5127625"/>
          <p14:tracePt t="221537" x="5916613" y="5127625"/>
          <p14:tracePt t="221554" x="5845175" y="5110163"/>
          <p14:tracePt t="221571" x="5818188" y="5100638"/>
          <p14:tracePt t="221587" x="5773738" y="5092700"/>
          <p14:tracePt t="221604" x="5719763" y="5092700"/>
          <p14:tracePt t="221621" x="5692775" y="5092700"/>
          <p14:tracePt t="221637" x="5648325" y="5100638"/>
          <p14:tracePt t="221654" x="5594350" y="5110163"/>
          <p14:tracePt t="221670" x="5567363" y="5118100"/>
          <p14:tracePt t="221687" x="5522913" y="5145088"/>
          <p14:tracePt t="221704" x="5476875" y="5164138"/>
          <p14:tracePt t="221720" x="5432425" y="5191125"/>
          <p14:tracePt t="221737" x="5414963" y="5199063"/>
          <p14:tracePt t="221754" x="5378450" y="5218113"/>
          <p14:tracePt t="221770" x="5351463" y="5226050"/>
          <p14:tracePt t="221787" x="5343525" y="5245100"/>
          <p14:tracePt t="221804" x="5324475" y="5253038"/>
          <p14:tracePt t="221820" x="5307013" y="5289550"/>
          <p14:tracePt t="221837" x="5289550" y="5316538"/>
          <p14:tracePt t="221854" x="5253038" y="5370513"/>
          <p14:tracePt t="221870" x="5235575" y="5414963"/>
          <p14:tracePt t="221887" x="5226050" y="5441950"/>
          <p14:tracePt t="221904" x="5199063" y="5476875"/>
          <p14:tracePt t="221920" x="5191125" y="5513388"/>
          <p14:tracePt t="221937" x="5191125" y="5522913"/>
          <p14:tracePt t="221954" x="5181600" y="5549900"/>
          <p14:tracePt t="221970" x="5181600" y="5567363"/>
          <p14:tracePt t="221987" x="5172075" y="5584825"/>
          <p14:tracePt t="222003" x="5172075" y="5621338"/>
          <p14:tracePt t="222020" x="5172075" y="5648325"/>
          <p14:tracePt t="222037" x="5172075" y="5665788"/>
          <p14:tracePt t="222054" x="5172075" y="5702300"/>
          <p14:tracePt t="222070" x="5172075" y="5719763"/>
          <p14:tracePt t="222087" x="5191125" y="5754688"/>
          <p14:tracePt t="222103" x="5191125" y="5764213"/>
          <p14:tracePt t="222120" x="5208588" y="5781675"/>
          <p14:tracePt t="222137" x="5208588" y="5791200"/>
          <p14:tracePt t="222153" x="5218113" y="5808663"/>
          <p14:tracePt t="222170" x="5226050" y="5818188"/>
          <p14:tracePt t="222186" x="5245100" y="5827713"/>
          <p14:tracePt t="222204" x="5253038" y="5827713"/>
          <p14:tracePt t="222220" x="5262563" y="5845175"/>
          <p14:tracePt t="222237" x="5270500" y="5845175"/>
          <p14:tracePt t="222254" x="5280025" y="5854700"/>
          <p14:tracePt t="222270" x="5289550" y="5854700"/>
          <p14:tracePt t="222288" x="5297488" y="5862638"/>
          <p14:tracePt t="222303" x="5307013" y="5862638"/>
          <p14:tracePt t="222320" x="5316538" y="5872163"/>
          <p14:tracePt t="222336" x="5324475" y="5872163"/>
          <p14:tracePt t="222353" x="5334000" y="5872163"/>
          <p14:tracePt t="222370" x="5343525" y="5880100"/>
          <p14:tracePt t="222386" x="5351463" y="5880100"/>
          <p14:tracePt t="222403" x="5370513" y="5889625"/>
          <p14:tracePt t="222420" x="5378450" y="5889625"/>
          <p14:tracePt t="222437" x="5397500" y="5899150"/>
          <p14:tracePt t="222453" x="5405438" y="5899150"/>
          <p14:tracePt t="222470" x="5422900" y="5907088"/>
          <p14:tracePt t="222486" x="5432425" y="5907088"/>
          <p14:tracePt t="222519" x="5449888" y="5907088"/>
          <p14:tracePt t="222544" x="5459413" y="5907088"/>
          <p14:tracePt t="222605" x="5468938" y="5907088"/>
          <p14:tracePt t="223189" x="5476875" y="5907088"/>
        </p14:tracePtLst>
      </p14:laserTraceLst>
    </p:ext>
  </p:extLs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46</a:t>
            </a:fld>
            <a:endParaRPr lang="nl-BE" dirty="0"/>
          </a:p>
        </p:txBody>
      </p:sp>
      <p:sp>
        <p:nvSpPr>
          <p:cNvPr id="3" name="Content Placeholder 2"/>
          <p:cNvSpPr>
            <a:spLocks noGrp="1"/>
          </p:cNvSpPr>
          <p:nvPr>
            <p:ph idx="1"/>
          </p:nvPr>
        </p:nvSpPr>
        <p:spPr>
          <a:xfrm>
            <a:off x="720000" y="1017224"/>
            <a:ext cx="9696479" cy="1259648"/>
          </a:xfrm>
        </p:spPr>
        <p:txBody>
          <a:bodyPr/>
          <a:lstStyle/>
          <a:p>
            <a:r>
              <a:rPr lang="en-US" dirty="0"/>
              <a:t>Windows: </a:t>
            </a:r>
            <a:r>
              <a:rPr lang="en-US" dirty="0" err="1">
                <a:hlinkClick r:id="rId2"/>
              </a:rPr>
              <a:t>PuTTY</a:t>
            </a:r>
            <a:r>
              <a:rPr lang="en-US" dirty="0"/>
              <a:t> or </a:t>
            </a:r>
            <a:r>
              <a:rPr lang="en-US" dirty="0" err="1">
                <a:hlinkClick r:id="rId3"/>
              </a:rPr>
              <a:t>MobaXterm</a:t>
            </a:r>
            <a:r>
              <a:rPr lang="en-US" dirty="0"/>
              <a:t> or NX</a:t>
            </a:r>
            <a:br>
              <a:rPr lang="en-US" dirty="0"/>
            </a:br>
            <a:r>
              <a:rPr lang="en-US" dirty="0"/>
              <a:t>Linux/Mac: </a:t>
            </a:r>
            <a:r>
              <a:rPr lang="en-US" dirty="0">
                <a:hlinkClick r:id="rId4"/>
              </a:rPr>
              <a:t>terminal</a:t>
            </a:r>
            <a:r>
              <a:rPr lang="en-US" dirty="0"/>
              <a:t> or NX</a:t>
            </a:r>
          </a:p>
          <a:p>
            <a:r>
              <a:rPr lang="en-US" dirty="0"/>
              <a:t>To login, you need an active VSC number and a hostname</a:t>
            </a:r>
            <a:br>
              <a:rPr lang="en-US" dirty="0"/>
            </a:br>
            <a:r>
              <a:rPr lang="en-US" dirty="0">
                <a:latin typeface="Courier New" panose="02070309020205020404" pitchFamily="49" charset="0"/>
                <a:cs typeface="Courier New" panose="02070309020205020404" pitchFamily="49" charset="0"/>
              </a:rPr>
              <a:t>$&gt; </a:t>
            </a:r>
            <a:r>
              <a:rPr lang="en-US" dirty="0" err="1">
                <a:latin typeface="Courier New" panose="02070309020205020404" pitchFamily="49" charset="0"/>
                <a:cs typeface="Courier New" panose="02070309020205020404" pitchFamily="49" charset="0"/>
              </a:rPr>
              <a:t>ssh</a:t>
            </a:r>
            <a:r>
              <a:rPr lang="en-US" dirty="0">
                <a:latin typeface="Courier New" panose="02070309020205020404" pitchFamily="49" charset="0"/>
                <a:cs typeface="Courier New" panose="02070309020205020404" pitchFamily="49" charset="0"/>
              </a:rPr>
              <a:t> –X </a:t>
            </a:r>
            <a:r>
              <a:rPr lang="en-US" dirty="0" err="1">
                <a:latin typeface="Courier New" panose="02070309020205020404" pitchFamily="49" charset="0"/>
                <a:cs typeface="Courier New" panose="02070309020205020404" pitchFamily="49" charset="0"/>
              </a:rPr>
              <a:t>vscXXXXX</a:t>
            </a:r>
            <a:r>
              <a:rPr lang="en-US" dirty="0">
                <a:latin typeface="Courier New" panose="02070309020205020404" pitchFamily="49" charset="0"/>
                <a:cs typeface="Courier New" panose="02070309020205020404" pitchFamily="49" charset="0"/>
              </a:rPr>
              <a:t>@&lt;hostname&gt;</a:t>
            </a:r>
            <a:endParaRPr lang="nl-BE" dirty="0">
              <a:latin typeface="Courier New" panose="02070309020205020404" pitchFamily="49" charset="0"/>
              <a:cs typeface="Courier New" panose="02070309020205020404" pitchFamily="49" charset="0"/>
            </a:endParaRPr>
          </a:p>
          <a:p>
            <a:pPr marL="0" indent="0">
              <a:buNone/>
            </a:pPr>
            <a:endParaRPr lang="nl-BE" dirty="0"/>
          </a:p>
        </p:txBody>
      </p:sp>
      <p:sp>
        <p:nvSpPr>
          <p:cNvPr id="4" name="Title 3"/>
          <p:cNvSpPr>
            <a:spLocks noGrp="1"/>
          </p:cNvSpPr>
          <p:nvPr>
            <p:ph type="title"/>
          </p:nvPr>
        </p:nvSpPr>
        <p:spPr>
          <a:xfrm>
            <a:off x="720000" y="-27384"/>
            <a:ext cx="11112000" cy="941087"/>
          </a:xfrm>
        </p:spPr>
        <p:txBody>
          <a:bodyPr>
            <a:normAutofit/>
          </a:bodyPr>
          <a:lstStyle/>
          <a:p>
            <a:r>
              <a:rPr lang="en-US" dirty="0"/>
              <a:t>Login Hosts on Different Machines/partitions</a:t>
            </a:r>
            <a:endParaRPr lang="nl-BE" dirty="0"/>
          </a:p>
        </p:txBody>
      </p:sp>
      <p:graphicFrame>
        <p:nvGraphicFramePr>
          <p:cNvPr id="20" name="Table 19"/>
          <p:cNvGraphicFramePr>
            <a:graphicFrameLocks noGrp="1"/>
          </p:cNvGraphicFramePr>
          <p:nvPr/>
        </p:nvGraphicFramePr>
        <p:xfrm>
          <a:off x="1643803" y="2492896"/>
          <a:ext cx="7848872" cy="3362960"/>
        </p:xfrm>
        <a:graphic>
          <a:graphicData uri="http://schemas.openxmlformats.org/drawingml/2006/table">
            <a:tbl>
              <a:tblPr firstRow="1" bandRow="1">
                <a:tableStyleId>{5C22544A-7EE6-4342-B048-85BDC9FD1C3A}</a:tableStyleId>
              </a:tblPr>
              <a:tblGrid>
                <a:gridCol w="1525839">
                  <a:extLst>
                    <a:ext uri="{9D8B030D-6E8A-4147-A177-3AD203B41FA5}">
                      <a16:colId xmlns:a16="http://schemas.microsoft.com/office/drawing/2014/main" val="4242728146"/>
                    </a:ext>
                  </a:extLst>
                </a:gridCol>
                <a:gridCol w="3486291">
                  <a:extLst>
                    <a:ext uri="{9D8B030D-6E8A-4147-A177-3AD203B41FA5}">
                      <a16:colId xmlns:a16="http://schemas.microsoft.com/office/drawing/2014/main" val="3412039961"/>
                    </a:ext>
                  </a:extLst>
                </a:gridCol>
                <a:gridCol w="2836742">
                  <a:extLst>
                    <a:ext uri="{9D8B030D-6E8A-4147-A177-3AD203B41FA5}">
                      <a16:colId xmlns:a16="http://schemas.microsoft.com/office/drawing/2014/main" val="1169542970"/>
                    </a:ext>
                  </a:extLst>
                </a:gridCol>
              </a:tblGrid>
              <a:tr h="370840">
                <a:tc>
                  <a:txBody>
                    <a:bodyPr/>
                    <a:lstStyle/>
                    <a:p>
                      <a:r>
                        <a:rPr lang="en-US" dirty="0"/>
                        <a:t>Cluster / Partition</a:t>
                      </a:r>
                      <a:endParaRPr lang="nl-BE" dirty="0"/>
                    </a:p>
                  </a:txBody>
                  <a:tcPr/>
                </a:tc>
                <a:tc>
                  <a:txBody>
                    <a:bodyPr/>
                    <a:lstStyle/>
                    <a:p>
                      <a:r>
                        <a:rPr lang="en-US"/>
                        <a:t>&lt;hostname&gt;</a:t>
                      </a:r>
                      <a:endParaRPr lang="nl-BE"/>
                    </a:p>
                  </a:txBody>
                  <a:tcPr/>
                </a:tc>
                <a:tc>
                  <a:txBody>
                    <a:bodyPr/>
                    <a:lstStyle/>
                    <a:p>
                      <a:r>
                        <a:rPr lang="en-US"/>
                        <a:t>Remark(s)</a:t>
                      </a:r>
                      <a:endParaRPr lang="nl-BE"/>
                    </a:p>
                  </a:txBody>
                  <a:tcPr/>
                </a:tc>
                <a:extLst>
                  <a:ext uri="{0D108BD9-81ED-4DB2-BD59-A6C34878D82A}">
                    <a16:rowId xmlns:a16="http://schemas.microsoft.com/office/drawing/2014/main" val="3716626807"/>
                  </a:ext>
                </a:extLst>
              </a:tr>
              <a:tr h="370840">
                <a:tc rowSpan="2">
                  <a:txBody>
                    <a:bodyPr/>
                    <a:lstStyle/>
                    <a:p>
                      <a:r>
                        <a:rPr lang="en-US" dirty="0" err="1"/>
                        <a:t>ThinKing</a:t>
                      </a:r>
                      <a:endParaRPr lang="nl-BE" dirty="0"/>
                    </a:p>
                  </a:txBody>
                  <a:tcPr/>
                </a:tc>
                <a:tc>
                  <a:txBody>
                    <a:bodyPr/>
                    <a:lstStyle/>
                    <a:p>
                      <a:r>
                        <a:rPr lang="en-US" dirty="0">
                          <a:latin typeface="Courier New" panose="02070309020205020404" pitchFamily="49" charset="0"/>
                          <a:cs typeface="Courier New" panose="02070309020205020404" pitchFamily="49" charset="0"/>
                        </a:rPr>
                        <a:t>login-thinking.hpc.kuleuven.be</a:t>
                      </a:r>
                      <a:endParaRPr lang="nl-BE" dirty="0">
                        <a:latin typeface="Courier New" panose="02070309020205020404" pitchFamily="49" charset="0"/>
                        <a:cs typeface="Courier New" panose="02070309020205020404" pitchFamily="49" charset="0"/>
                      </a:endParaRPr>
                    </a:p>
                  </a:txBody>
                  <a:tcPr/>
                </a:tc>
                <a:tc>
                  <a:txBody>
                    <a:bodyPr/>
                    <a:lstStyle/>
                    <a:p>
                      <a:r>
                        <a:rPr lang="en-US" dirty="0"/>
                        <a:t>Recommended</a:t>
                      </a:r>
                      <a:endParaRPr lang="nl-BE" dirty="0"/>
                    </a:p>
                  </a:txBody>
                  <a:tcPr/>
                </a:tc>
                <a:extLst>
                  <a:ext uri="{0D108BD9-81ED-4DB2-BD59-A6C34878D82A}">
                    <a16:rowId xmlns:a16="http://schemas.microsoft.com/office/drawing/2014/main" val="1963264879"/>
                  </a:ext>
                </a:extLst>
              </a:tr>
              <a:tr h="370840">
                <a:tc vMerge="1">
                  <a:txBody>
                    <a:bodyPr/>
                    <a:lstStyle/>
                    <a:p>
                      <a:endParaRPr lang="nl-BE" dirty="0"/>
                    </a:p>
                  </a:txBody>
                  <a:tcPr/>
                </a:tc>
                <a:tc>
                  <a:txBody>
                    <a:bodyPr/>
                    <a:lstStyle/>
                    <a:p>
                      <a:r>
                        <a:rPr lang="en-US" dirty="0">
                          <a:latin typeface="Courier New" panose="02070309020205020404" pitchFamily="49" charset="0"/>
                          <a:cs typeface="Courier New" panose="02070309020205020404" pitchFamily="49" charset="0"/>
                        </a:rPr>
                        <a:t>login7-tier2.hpc.kuleuven.be</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login8-tier2.hpc.kuleuven.be</a:t>
                      </a:r>
                      <a:endParaRPr lang="nl-BE" dirty="0">
                        <a:latin typeface="Courier New" panose="02070309020205020404" pitchFamily="49" charset="0"/>
                        <a:cs typeface="Courier New" panose="02070309020205020404" pitchFamily="49" charset="0"/>
                      </a:endParaRPr>
                    </a:p>
                  </a:txBody>
                  <a:tcPr/>
                </a:tc>
                <a:tc>
                  <a:txBody>
                    <a:bodyPr/>
                    <a:lstStyle/>
                    <a:p>
                      <a:r>
                        <a:rPr lang="en-US" dirty="0" err="1"/>
                        <a:t>Haswell</a:t>
                      </a:r>
                      <a:r>
                        <a:rPr lang="en-US" dirty="0"/>
                        <a:t> partition</a:t>
                      </a:r>
                      <a:endParaRPr lang="nl-BE" dirty="0"/>
                    </a:p>
                  </a:txBody>
                  <a:tcPr/>
                </a:tc>
                <a:extLst>
                  <a:ext uri="{0D108BD9-81ED-4DB2-BD59-A6C34878D82A}">
                    <a16:rowId xmlns:a16="http://schemas.microsoft.com/office/drawing/2014/main" val="4223595058"/>
                  </a:ext>
                </a:extLst>
              </a:tr>
              <a:tr h="370840">
                <a:tc rowSpan="3">
                  <a:txBody>
                    <a:bodyPr/>
                    <a:lstStyle/>
                    <a:p>
                      <a:r>
                        <a:rPr lang="en-US" dirty="0"/>
                        <a:t>Genius</a:t>
                      </a:r>
                      <a:endParaRPr lang="nl-BE" dirty="0"/>
                    </a:p>
                  </a:txBody>
                  <a:tcPr/>
                </a:tc>
                <a:tc>
                  <a:txBody>
                    <a:bodyPr/>
                    <a:lstStyle/>
                    <a:p>
                      <a:r>
                        <a:rPr lang="en-US" b="1" dirty="0">
                          <a:latin typeface="Courier New" panose="02070309020205020404" pitchFamily="49" charset="0"/>
                          <a:cs typeface="Courier New" panose="02070309020205020404" pitchFamily="49" charset="0"/>
                        </a:rPr>
                        <a:t>login.hpc.kuleuven.be</a:t>
                      </a:r>
                      <a:br>
                        <a:rPr lang="en-US" b="1" dirty="0">
                          <a:latin typeface="Courier New" panose="02070309020205020404" pitchFamily="49" charset="0"/>
                          <a:cs typeface="Courier New" panose="02070309020205020404" pitchFamily="49" charset="0"/>
                        </a:rPr>
                      </a:br>
                      <a:r>
                        <a:rPr lang="en-US" b="0" dirty="0">
                          <a:latin typeface="Courier New" panose="02070309020205020404" pitchFamily="49" charset="0"/>
                          <a:cs typeface="Courier New" panose="02070309020205020404" pitchFamily="49" charset="0"/>
                        </a:rPr>
                        <a:t>login-genius.hpc.kuleuven.be</a:t>
                      </a:r>
                      <a:endParaRPr lang="nl-BE" b="1" dirty="0">
                        <a:latin typeface="Courier New" panose="02070309020205020404" pitchFamily="49" charset="0"/>
                        <a:cs typeface="Courier New" panose="02070309020205020404" pitchFamily="49" charset="0"/>
                      </a:endParaRPr>
                    </a:p>
                  </a:txBody>
                  <a:tcPr/>
                </a:tc>
                <a:tc>
                  <a:txBody>
                    <a:bodyPr/>
                    <a:lstStyle/>
                    <a:p>
                      <a:r>
                        <a:rPr lang="en-US" dirty="0"/>
                        <a:t>Recommended</a:t>
                      </a:r>
                      <a:endParaRPr lang="nl-BE" dirty="0"/>
                    </a:p>
                  </a:txBody>
                  <a:tcPr/>
                </a:tc>
                <a:extLst>
                  <a:ext uri="{0D108BD9-81ED-4DB2-BD59-A6C34878D82A}">
                    <a16:rowId xmlns:a16="http://schemas.microsoft.com/office/drawing/2014/main" val="528682236"/>
                  </a:ext>
                </a:extLst>
              </a:tr>
              <a:tr h="370840">
                <a:tc vMerge="1">
                  <a:txBody>
                    <a:bodyPr/>
                    <a:lstStyle/>
                    <a:p>
                      <a:endParaRPr lang="nl-BE" dirty="0"/>
                    </a:p>
                  </a:txBody>
                  <a:tcPr/>
                </a:tc>
                <a:tc>
                  <a:txBody>
                    <a:bodyPr/>
                    <a:lstStyle/>
                    <a:p>
                      <a:r>
                        <a:rPr lang="en-US" dirty="0">
                          <a:latin typeface="Courier New" panose="02070309020205020404" pitchFamily="49" charset="0"/>
                          <a:cs typeface="Courier New" panose="02070309020205020404" pitchFamily="49" charset="0"/>
                        </a:rPr>
                        <a:t>login{1,2}-tier2.hpc.kuleuven.be</a:t>
                      </a:r>
                      <a:endParaRPr lang="nl-BE" dirty="0">
                        <a:latin typeface="Courier New" panose="02070309020205020404" pitchFamily="49" charset="0"/>
                        <a:cs typeface="Courier New" panose="02070309020205020404" pitchFamily="49" charset="0"/>
                      </a:endParaRPr>
                    </a:p>
                  </a:txBody>
                  <a:tcPr/>
                </a:tc>
                <a:tc>
                  <a:txBody>
                    <a:bodyPr/>
                    <a:lstStyle/>
                    <a:p>
                      <a:r>
                        <a:rPr lang="en-US" dirty="0"/>
                        <a:t>No GPU</a:t>
                      </a:r>
                      <a:endParaRPr lang="nl-BE" dirty="0"/>
                    </a:p>
                  </a:txBody>
                  <a:tcPr/>
                </a:tc>
                <a:extLst>
                  <a:ext uri="{0D108BD9-81ED-4DB2-BD59-A6C34878D82A}">
                    <a16:rowId xmlns:a16="http://schemas.microsoft.com/office/drawing/2014/main" val="2769552140"/>
                  </a:ext>
                </a:extLst>
              </a:tr>
              <a:tr h="370840">
                <a:tc vMerge="1">
                  <a:txBody>
                    <a:bodyPr/>
                    <a:lstStyle/>
                    <a:p>
                      <a:endParaRPr lang="nl-BE" dirty="0"/>
                    </a:p>
                  </a:txBody>
                  <a:tcPr/>
                </a:tc>
                <a:tc>
                  <a:txBody>
                    <a:bodyPr/>
                    <a:lstStyle/>
                    <a:p>
                      <a:r>
                        <a:rPr lang="en-US" dirty="0">
                          <a:latin typeface="Courier New" panose="02070309020205020404" pitchFamily="49" charset="0"/>
                          <a:cs typeface="Courier New" panose="02070309020205020404" pitchFamily="49" charset="0"/>
                        </a:rPr>
                        <a:t>login{3,4}-tier2.hpc.kuleuven.be</a:t>
                      </a:r>
                      <a:endParaRPr lang="nl-BE" dirty="0">
                        <a:latin typeface="Courier New" panose="02070309020205020404" pitchFamily="49" charset="0"/>
                        <a:cs typeface="Courier New" panose="02070309020205020404" pitchFamily="49" charset="0"/>
                      </a:endParaRPr>
                    </a:p>
                  </a:txBody>
                  <a:tcPr/>
                </a:tc>
                <a:tc>
                  <a:txBody>
                    <a:bodyPr/>
                    <a:lstStyle/>
                    <a:p>
                      <a:r>
                        <a:rPr lang="en-US" dirty="0" err="1"/>
                        <a:t>Nvidia</a:t>
                      </a:r>
                      <a:r>
                        <a:rPr lang="en-US" baseline="0" dirty="0"/>
                        <a:t> </a:t>
                      </a:r>
                      <a:r>
                        <a:rPr lang="en-US" baseline="0" dirty="0" err="1"/>
                        <a:t>Quadro</a:t>
                      </a:r>
                      <a:r>
                        <a:rPr lang="en-US" baseline="0" dirty="0"/>
                        <a:t> P6000</a:t>
                      </a:r>
                    </a:p>
                  </a:txBody>
                  <a:tcPr/>
                </a:tc>
                <a:extLst>
                  <a:ext uri="{0D108BD9-81ED-4DB2-BD59-A6C34878D82A}">
                    <a16:rowId xmlns:a16="http://schemas.microsoft.com/office/drawing/2014/main" val="2605234728"/>
                  </a:ext>
                </a:extLst>
              </a:tr>
              <a:tr h="370840">
                <a:tc>
                  <a:txBody>
                    <a:bodyPr/>
                    <a:lstStyle/>
                    <a:p>
                      <a:r>
                        <a:rPr lang="en-US" dirty="0"/>
                        <a:t>Superdome</a:t>
                      </a:r>
                      <a:endParaRPr lang="nl-BE" dirty="0"/>
                    </a:p>
                  </a:txBody>
                  <a:tcPr/>
                </a:tc>
                <a:tc>
                  <a:txBody>
                    <a:bodyPr/>
                    <a:lstStyle/>
                    <a:p>
                      <a:r>
                        <a:rPr lang="en-US" b="0" dirty="0">
                          <a:latin typeface="+mn-lt"/>
                          <a:cs typeface="Courier New" panose="02070309020205020404" pitchFamily="49" charset="0"/>
                        </a:rPr>
                        <a:t>Any Genius login node (above)</a:t>
                      </a:r>
                      <a:endParaRPr lang="nl-BE" b="0" dirty="0">
                        <a:latin typeface="+mn-lt"/>
                        <a:cs typeface="Courier New" panose="02070309020205020404" pitchFamily="49" charset="0"/>
                      </a:endParaRPr>
                    </a:p>
                  </a:txBody>
                  <a:tcPr/>
                </a:tc>
                <a:tc>
                  <a:txBody>
                    <a:bodyPr/>
                    <a:lstStyle/>
                    <a:p>
                      <a:r>
                        <a:rPr lang="en-US" baseline="0" dirty="0">
                          <a:latin typeface="Courier New" panose="02070309020205020404" pitchFamily="49" charset="0"/>
                          <a:cs typeface="Courier New" panose="02070309020205020404" pitchFamily="49" charset="0"/>
                        </a:rPr>
                        <a:t>module load superdome; partition=superdome</a:t>
                      </a:r>
                    </a:p>
                  </a:txBody>
                  <a:tcPr/>
                </a:tc>
                <a:extLst>
                  <a:ext uri="{0D108BD9-81ED-4DB2-BD59-A6C34878D82A}">
                    <a16:rowId xmlns:a16="http://schemas.microsoft.com/office/drawing/2014/main" val="1572608004"/>
                  </a:ext>
                </a:extLst>
              </a:tr>
              <a:tr h="370840">
                <a:tc>
                  <a:txBody>
                    <a:bodyPr/>
                    <a:lstStyle/>
                    <a:p>
                      <a:r>
                        <a:rPr lang="en-US" dirty="0"/>
                        <a:t>AMD</a:t>
                      </a:r>
                      <a:endParaRPr lang="nl-BE" dirty="0"/>
                    </a:p>
                  </a:txBody>
                  <a:tcPr/>
                </a:tc>
                <a:tc>
                  <a:txBody>
                    <a:bodyPr/>
                    <a:lstStyle/>
                    <a:p>
                      <a:r>
                        <a:rPr lang="en-US" b="0" dirty="0">
                          <a:latin typeface="+mn-lt"/>
                          <a:cs typeface="Courier New" panose="02070309020205020404" pitchFamily="49" charset="0"/>
                        </a:rPr>
                        <a:t>Any Genius</a:t>
                      </a:r>
                      <a:r>
                        <a:rPr lang="en-US" b="0" baseline="0" dirty="0">
                          <a:latin typeface="+mn-lt"/>
                          <a:cs typeface="Courier New" panose="02070309020205020404" pitchFamily="49" charset="0"/>
                        </a:rPr>
                        <a:t> login node (above)</a:t>
                      </a:r>
                      <a:endParaRPr lang="nl-BE" b="0" dirty="0">
                        <a:latin typeface="+mn-lt"/>
                        <a:cs typeface="Courier New" panose="02070309020205020404" pitchFamily="49" charset="0"/>
                      </a:endParaRPr>
                    </a:p>
                  </a:txBody>
                  <a:tcPr/>
                </a:tc>
                <a:tc>
                  <a:txBody>
                    <a:bodyPr/>
                    <a:lstStyle/>
                    <a:p>
                      <a:r>
                        <a:rPr lang="en-US" baseline="0" dirty="0">
                          <a:latin typeface="Courier New" panose="02070309020205020404" pitchFamily="49" charset="0"/>
                          <a:cs typeface="Courier New" panose="02070309020205020404" pitchFamily="49" charset="0"/>
                        </a:rPr>
                        <a:t>Partition=</a:t>
                      </a:r>
                      <a:r>
                        <a:rPr lang="en-US" baseline="0" dirty="0" err="1">
                          <a:latin typeface="Courier New" panose="02070309020205020404" pitchFamily="49" charset="0"/>
                          <a:cs typeface="Courier New" panose="02070309020205020404" pitchFamily="49" charset="0"/>
                        </a:rPr>
                        <a:t>amd</a:t>
                      </a:r>
                      <a:endParaRPr lang="en-US" baseline="0" dirty="0">
                        <a:latin typeface="Courier New" panose="02070309020205020404" pitchFamily="49" charset="0"/>
                        <a:cs typeface="Courier New" panose="02070309020205020404" pitchFamily="49" charset="0"/>
                      </a:endParaRPr>
                    </a:p>
                  </a:txBody>
                  <a:tcPr/>
                </a:tc>
                <a:extLst>
                  <a:ext uri="{0D108BD9-81ED-4DB2-BD59-A6C34878D82A}">
                    <a16:rowId xmlns:a16="http://schemas.microsoft.com/office/drawing/2014/main" val="3871712223"/>
                  </a:ext>
                </a:extLst>
              </a:tr>
            </a:tbl>
          </a:graphicData>
        </a:graphic>
      </p:graphicFrame>
    </p:spTree>
    <p:extLst>
      <p:ext uri="{BB962C8B-B14F-4D97-AF65-F5344CB8AC3E}">
        <p14:creationId xmlns:p14="http://schemas.microsoft.com/office/powerpoint/2010/main" val="277747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1904184" y="3658216"/>
            <a:ext cx="2550698" cy="1323439"/>
          </a:xfrm>
          <a:prstGeom prst="rect">
            <a:avLst/>
          </a:prstGeom>
          <a:noFill/>
        </p:spPr>
        <p:txBody>
          <a:bodyPr wrap="none" rtlCol="0">
            <a:spAutoFit/>
          </a:bodyPr>
          <a:lstStyle/>
          <a:p>
            <a:r>
              <a:rPr lang="en-US" sz="3200" b="1" dirty="0">
                <a:solidFill>
                  <a:schemeClr val="bg1"/>
                </a:solidFill>
                <a:ea typeface="Roboto" panose="02000000000000000000" pitchFamily="2" charset="0"/>
              </a:rPr>
              <a:t>Login Setup</a:t>
            </a:r>
          </a:p>
          <a:p>
            <a:pPr marL="457200" indent="-457200">
              <a:buFont typeface="Wingdings" panose="05000000000000000000" pitchFamily="2" charset="2"/>
              <a:buChar char="q"/>
            </a:pPr>
            <a:r>
              <a:rPr lang="en-US" sz="2400" b="1" dirty="0" err="1">
                <a:solidFill>
                  <a:schemeClr val="bg1"/>
                </a:solidFill>
                <a:ea typeface="Roboto" panose="02000000000000000000" pitchFamily="2" charset="0"/>
              </a:rPr>
              <a:t>PuTTY</a:t>
            </a:r>
            <a:endParaRPr lang="en-US" sz="2400" b="1" dirty="0">
              <a:solidFill>
                <a:schemeClr val="bg1"/>
              </a:solidFill>
              <a:ea typeface="Roboto" panose="02000000000000000000" pitchFamily="2" charset="0"/>
            </a:endParaRPr>
          </a:p>
          <a:p>
            <a:pPr marL="457200" indent="-457200">
              <a:buFont typeface="Wingdings" panose="05000000000000000000" pitchFamily="2" charset="2"/>
              <a:buChar char="q"/>
            </a:pPr>
            <a:r>
              <a:rPr lang="en-US" sz="2400" b="1" dirty="0">
                <a:solidFill>
                  <a:schemeClr val="bg1"/>
                </a:solidFill>
                <a:ea typeface="Roboto" panose="02000000000000000000" pitchFamily="2" charset="0"/>
              </a:rPr>
              <a:t>Terminal</a:t>
            </a:r>
          </a:p>
        </p:txBody>
      </p:sp>
      <p:sp>
        <p:nvSpPr>
          <p:cNvPr id="6" name="Slide Number Placeholder 5"/>
          <p:cNvSpPr>
            <a:spLocks noGrp="1"/>
          </p:cNvSpPr>
          <p:nvPr>
            <p:ph type="sldNum" sz="quarter" idx="12"/>
          </p:nvPr>
        </p:nvSpPr>
        <p:spPr/>
        <p:txBody>
          <a:bodyPr/>
          <a:lstStyle/>
          <a:p>
            <a:fld id="{A2912448-FEEC-49E8-9588-2DF1F90D57C2}" type="slidenum">
              <a:rPr lang="en-US" smtClean="0"/>
              <a:t>47</a:t>
            </a:fld>
            <a:endParaRPr lang="en-US"/>
          </a:p>
        </p:txBody>
      </p:sp>
    </p:spTree>
    <p:extLst>
      <p:ext uri="{BB962C8B-B14F-4D97-AF65-F5344CB8AC3E}">
        <p14:creationId xmlns:p14="http://schemas.microsoft.com/office/powerpoint/2010/main" val="2509171886"/>
      </p:ext>
    </p:extLst>
  </p:cSld>
  <p:clrMapOvr>
    <a:masterClrMapping/>
  </p:clrMapOvr>
  <mc:AlternateContent xmlns:mc="http://schemas.openxmlformats.org/markup-compatibility/2006" xmlns:p14="http://schemas.microsoft.com/office/powerpoint/2010/main">
    <mc:Choice Requires="p14">
      <p:transition spd="slow" p14:dur="800" advTm="16860">
        <p14:flythrough dir="out"/>
      </p:transition>
    </mc:Choice>
    <mc:Fallback xmlns="">
      <p:transition spd="slow" advTm="16860">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1424" y="1844824"/>
            <a:ext cx="4305901" cy="4210638"/>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16080" y="1844824"/>
            <a:ext cx="4305901" cy="4210638"/>
          </a:xfrm>
          <a:prstGeom prst="rect">
            <a:avLst/>
          </a:prstGeom>
        </p:spPr>
      </p:pic>
      <p:grpSp>
        <p:nvGrpSpPr>
          <p:cNvPr id="8" name="Group 7"/>
          <p:cNvGrpSpPr/>
          <p:nvPr/>
        </p:nvGrpSpPr>
        <p:grpSpPr>
          <a:xfrm>
            <a:off x="1750368" y="2202222"/>
            <a:ext cx="645322" cy="457200"/>
            <a:chOff x="1202206" y="680120"/>
            <a:chExt cx="645322" cy="457200"/>
          </a:xfrm>
        </p:grpSpPr>
        <p:sp>
          <p:nvSpPr>
            <p:cNvPr id="9" name="Right Arrow 8"/>
            <p:cNvSpPr/>
            <p:nvPr/>
          </p:nvSpPr>
          <p:spPr>
            <a:xfrm rot="10800000">
              <a:off x="1202206" y="773945"/>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Oval 9"/>
            <p:cNvSpPr/>
            <p:nvPr/>
          </p:nvSpPr>
          <p:spPr>
            <a:xfrm>
              <a:off x="1390328" y="68012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1</a:t>
              </a:r>
              <a:endParaRPr lang="nl-BE" dirty="0"/>
            </a:p>
          </p:txBody>
        </p:sp>
      </p:grpSp>
      <p:grpSp>
        <p:nvGrpSpPr>
          <p:cNvPr id="11" name="Group 10"/>
          <p:cNvGrpSpPr/>
          <p:nvPr/>
        </p:nvGrpSpPr>
        <p:grpSpPr>
          <a:xfrm>
            <a:off x="4195548" y="2355480"/>
            <a:ext cx="485444" cy="616297"/>
            <a:chOff x="1362084" y="680120"/>
            <a:chExt cx="485444" cy="616297"/>
          </a:xfrm>
        </p:grpSpPr>
        <p:sp>
          <p:nvSpPr>
            <p:cNvPr id="12" name="Right Arrow 11"/>
            <p:cNvSpPr/>
            <p:nvPr/>
          </p:nvSpPr>
          <p:spPr>
            <a:xfrm rot="6793045">
              <a:off x="1349508" y="995809"/>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 name="Oval 12"/>
            <p:cNvSpPr/>
            <p:nvPr/>
          </p:nvSpPr>
          <p:spPr>
            <a:xfrm>
              <a:off x="1390328" y="68012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2</a:t>
              </a:r>
              <a:endParaRPr lang="nl-BE" dirty="0"/>
            </a:p>
          </p:txBody>
        </p:sp>
      </p:grpSp>
      <p:grpSp>
        <p:nvGrpSpPr>
          <p:cNvPr id="14" name="Group 13"/>
          <p:cNvGrpSpPr/>
          <p:nvPr/>
        </p:nvGrpSpPr>
        <p:grpSpPr>
          <a:xfrm>
            <a:off x="3500157" y="3721543"/>
            <a:ext cx="645322" cy="457200"/>
            <a:chOff x="1202206" y="680120"/>
            <a:chExt cx="645322" cy="457200"/>
          </a:xfrm>
        </p:grpSpPr>
        <p:sp>
          <p:nvSpPr>
            <p:cNvPr id="15" name="Right Arrow 14"/>
            <p:cNvSpPr/>
            <p:nvPr/>
          </p:nvSpPr>
          <p:spPr>
            <a:xfrm rot="10800000">
              <a:off x="1202206" y="773945"/>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 name="Oval 15"/>
            <p:cNvSpPr/>
            <p:nvPr/>
          </p:nvSpPr>
          <p:spPr>
            <a:xfrm>
              <a:off x="1390328" y="68012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3</a:t>
              </a:r>
              <a:endParaRPr lang="nl-BE" dirty="0"/>
            </a:p>
          </p:txBody>
        </p:sp>
      </p:grpSp>
      <p:grpSp>
        <p:nvGrpSpPr>
          <p:cNvPr id="17" name="Group 16"/>
          <p:cNvGrpSpPr/>
          <p:nvPr/>
        </p:nvGrpSpPr>
        <p:grpSpPr>
          <a:xfrm>
            <a:off x="7608168" y="4194288"/>
            <a:ext cx="645322" cy="457200"/>
            <a:chOff x="1202206" y="680120"/>
            <a:chExt cx="645322" cy="457200"/>
          </a:xfrm>
        </p:grpSpPr>
        <p:sp>
          <p:nvSpPr>
            <p:cNvPr id="18" name="Right Arrow 17"/>
            <p:cNvSpPr/>
            <p:nvPr/>
          </p:nvSpPr>
          <p:spPr>
            <a:xfrm rot="10800000">
              <a:off x="1202206" y="773945"/>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9" name="Oval 18"/>
            <p:cNvSpPr/>
            <p:nvPr/>
          </p:nvSpPr>
          <p:spPr>
            <a:xfrm>
              <a:off x="1390328" y="68012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4</a:t>
              </a:r>
              <a:endParaRPr lang="nl-BE" dirty="0"/>
            </a:p>
          </p:txBody>
        </p:sp>
      </p:grpSp>
      <p:grpSp>
        <p:nvGrpSpPr>
          <p:cNvPr id="20" name="Group 19"/>
          <p:cNvGrpSpPr/>
          <p:nvPr/>
        </p:nvGrpSpPr>
        <p:grpSpPr>
          <a:xfrm>
            <a:off x="10488488" y="2296047"/>
            <a:ext cx="485444" cy="616297"/>
            <a:chOff x="1362084" y="680120"/>
            <a:chExt cx="485444" cy="616297"/>
          </a:xfrm>
        </p:grpSpPr>
        <p:sp>
          <p:nvSpPr>
            <p:cNvPr id="21" name="Right Arrow 20"/>
            <p:cNvSpPr/>
            <p:nvPr/>
          </p:nvSpPr>
          <p:spPr>
            <a:xfrm rot="6793045">
              <a:off x="1349508" y="995809"/>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2" name="Oval 21"/>
            <p:cNvSpPr/>
            <p:nvPr/>
          </p:nvSpPr>
          <p:spPr>
            <a:xfrm>
              <a:off x="1390328" y="68012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5</a:t>
              </a:r>
              <a:endParaRPr lang="nl-BE" dirty="0"/>
            </a:p>
          </p:txBody>
        </p:sp>
      </p:grpSp>
      <p:sp>
        <p:nvSpPr>
          <p:cNvPr id="23" name="TextBox 22"/>
          <p:cNvSpPr txBox="1"/>
          <p:nvPr/>
        </p:nvSpPr>
        <p:spPr>
          <a:xfrm>
            <a:off x="501649" y="427433"/>
            <a:ext cx="10620331" cy="892552"/>
          </a:xfrm>
          <a:prstGeom prst="rect">
            <a:avLst/>
          </a:prstGeom>
          <a:noFill/>
        </p:spPr>
        <p:txBody>
          <a:bodyPr wrap="square" rtlCol="0">
            <a:spAutoFit/>
          </a:bodyPr>
          <a:lstStyle/>
          <a:p>
            <a:r>
              <a:rPr lang="en-US" sz="3200" b="1" dirty="0">
                <a:solidFill>
                  <a:schemeClr val="accent6">
                    <a:lumMod val="50000"/>
                  </a:schemeClr>
                </a:solidFill>
                <a:ea typeface="Roboto" panose="02000000000000000000" pitchFamily="2" charset="0"/>
              </a:rPr>
              <a:t>Setup </a:t>
            </a:r>
            <a:r>
              <a:rPr lang="en-US" sz="3200" b="1" dirty="0" err="1">
                <a:solidFill>
                  <a:schemeClr val="accent6">
                    <a:lumMod val="50000"/>
                  </a:schemeClr>
                </a:solidFill>
                <a:ea typeface="Roboto" panose="02000000000000000000" pitchFamily="2" charset="0"/>
              </a:rPr>
              <a:t>PuTTY</a:t>
            </a:r>
            <a:r>
              <a:rPr lang="en-US" sz="3200" b="1" dirty="0">
                <a:solidFill>
                  <a:schemeClr val="accent6">
                    <a:lumMod val="50000"/>
                  </a:schemeClr>
                </a:solidFill>
                <a:ea typeface="Roboto" panose="02000000000000000000" pitchFamily="2" charset="0"/>
              </a:rPr>
              <a:t> in 12 Clicks</a:t>
            </a:r>
            <a:br>
              <a:rPr lang="en-US" sz="3200" b="1" dirty="0">
                <a:solidFill>
                  <a:schemeClr val="accent6">
                    <a:lumMod val="50000"/>
                  </a:schemeClr>
                </a:solidFill>
                <a:ea typeface="Roboto" panose="02000000000000000000" pitchFamily="2" charset="0"/>
              </a:rPr>
            </a:br>
            <a:r>
              <a:rPr lang="en-US" sz="2000" b="1" dirty="0">
                <a:solidFill>
                  <a:schemeClr val="accent6">
                    <a:lumMod val="50000"/>
                  </a:schemeClr>
                </a:solidFill>
                <a:ea typeface="Roboto" panose="02000000000000000000" pitchFamily="2" charset="0"/>
              </a:rPr>
              <a:t>(Windows only)</a:t>
            </a:r>
          </a:p>
        </p:txBody>
      </p:sp>
    </p:spTree>
    <p:extLst>
      <p:ext uri="{BB962C8B-B14F-4D97-AF65-F5344CB8AC3E}">
        <p14:creationId xmlns:p14="http://schemas.microsoft.com/office/powerpoint/2010/main" val="1177483495"/>
      </p:ext>
    </p:extLst>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1424" y="1844824"/>
            <a:ext cx="4305901" cy="4210638"/>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16080" y="1844824"/>
            <a:ext cx="4305901" cy="4210638"/>
          </a:xfrm>
          <a:prstGeom prst="rect">
            <a:avLst/>
          </a:prstGeom>
        </p:spPr>
      </p:pic>
      <p:grpSp>
        <p:nvGrpSpPr>
          <p:cNvPr id="8" name="Group 7"/>
          <p:cNvGrpSpPr/>
          <p:nvPr/>
        </p:nvGrpSpPr>
        <p:grpSpPr>
          <a:xfrm>
            <a:off x="1909995" y="4866518"/>
            <a:ext cx="607486" cy="497678"/>
            <a:chOff x="1240042" y="639642"/>
            <a:chExt cx="607486" cy="497678"/>
          </a:xfrm>
        </p:grpSpPr>
        <p:sp>
          <p:nvSpPr>
            <p:cNvPr id="9" name="Right Arrow 8"/>
            <p:cNvSpPr/>
            <p:nvPr/>
          </p:nvSpPr>
          <p:spPr>
            <a:xfrm rot="12615950">
              <a:off x="1240042" y="639642"/>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Oval 9"/>
            <p:cNvSpPr/>
            <p:nvPr/>
          </p:nvSpPr>
          <p:spPr>
            <a:xfrm>
              <a:off x="1390328" y="68012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6</a:t>
              </a:r>
              <a:endParaRPr lang="nl-BE" dirty="0"/>
            </a:p>
          </p:txBody>
        </p:sp>
      </p:grpSp>
      <p:grpSp>
        <p:nvGrpSpPr>
          <p:cNvPr id="11" name="Group 10"/>
          <p:cNvGrpSpPr/>
          <p:nvPr/>
        </p:nvGrpSpPr>
        <p:grpSpPr>
          <a:xfrm>
            <a:off x="3804352" y="4576146"/>
            <a:ext cx="604432" cy="522819"/>
            <a:chOff x="1243096" y="614501"/>
            <a:chExt cx="604432" cy="522819"/>
          </a:xfrm>
        </p:grpSpPr>
        <p:sp>
          <p:nvSpPr>
            <p:cNvPr id="12" name="Right Arrow 11"/>
            <p:cNvSpPr/>
            <p:nvPr/>
          </p:nvSpPr>
          <p:spPr>
            <a:xfrm rot="12725861">
              <a:off x="1243096" y="614501"/>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 name="Oval 12"/>
            <p:cNvSpPr/>
            <p:nvPr/>
          </p:nvSpPr>
          <p:spPr>
            <a:xfrm>
              <a:off x="1390328" y="68012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8</a:t>
              </a:r>
              <a:endParaRPr lang="nl-BE" dirty="0"/>
            </a:p>
          </p:txBody>
        </p:sp>
      </p:grpSp>
      <p:grpSp>
        <p:nvGrpSpPr>
          <p:cNvPr id="14" name="Group 13"/>
          <p:cNvGrpSpPr/>
          <p:nvPr/>
        </p:nvGrpSpPr>
        <p:grpSpPr>
          <a:xfrm>
            <a:off x="1925742" y="3509029"/>
            <a:ext cx="546549" cy="586516"/>
            <a:chOff x="1390328" y="680120"/>
            <a:chExt cx="546549" cy="586516"/>
          </a:xfrm>
        </p:grpSpPr>
        <p:sp>
          <p:nvSpPr>
            <p:cNvPr id="15" name="Right Arrow 14"/>
            <p:cNvSpPr/>
            <p:nvPr/>
          </p:nvSpPr>
          <p:spPr>
            <a:xfrm rot="2989220">
              <a:off x="1636269" y="966028"/>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 name="Oval 15"/>
            <p:cNvSpPr/>
            <p:nvPr/>
          </p:nvSpPr>
          <p:spPr>
            <a:xfrm>
              <a:off x="1390328" y="68012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7</a:t>
              </a:r>
              <a:endParaRPr lang="nl-BE" dirty="0"/>
            </a:p>
          </p:txBody>
        </p:sp>
      </p:grpSp>
      <p:grpSp>
        <p:nvGrpSpPr>
          <p:cNvPr id="17" name="Group 16"/>
          <p:cNvGrpSpPr/>
          <p:nvPr/>
        </p:nvGrpSpPr>
        <p:grpSpPr>
          <a:xfrm>
            <a:off x="7796290" y="4927399"/>
            <a:ext cx="645322" cy="457200"/>
            <a:chOff x="1202206" y="680120"/>
            <a:chExt cx="645322" cy="457200"/>
          </a:xfrm>
        </p:grpSpPr>
        <p:sp>
          <p:nvSpPr>
            <p:cNvPr id="18" name="Right Arrow 17"/>
            <p:cNvSpPr/>
            <p:nvPr/>
          </p:nvSpPr>
          <p:spPr>
            <a:xfrm rot="10800000">
              <a:off x="1202206" y="773945"/>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9" name="Oval 18"/>
            <p:cNvSpPr/>
            <p:nvPr/>
          </p:nvSpPr>
          <p:spPr>
            <a:xfrm>
              <a:off x="1390328" y="68012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9</a:t>
              </a:r>
              <a:endParaRPr lang="nl-BE" dirty="0"/>
            </a:p>
          </p:txBody>
        </p:sp>
      </p:grpSp>
      <p:grpSp>
        <p:nvGrpSpPr>
          <p:cNvPr id="20" name="Group 19"/>
          <p:cNvGrpSpPr/>
          <p:nvPr/>
        </p:nvGrpSpPr>
        <p:grpSpPr>
          <a:xfrm>
            <a:off x="7952881" y="2060848"/>
            <a:ext cx="470196" cy="636758"/>
            <a:chOff x="1390328" y="680120"/>
            <a:chExt cx="470196" cy="636758"/>
          </a:xfrm>
        </p:grpSpPr>
        <p:sp>
          <p:nvSpPr>
            <p:cNvPr id="21" name="Right Arrow 20"/>
            <p:cNvSpPr/>
            <p:nvPr/>
          </p:nvSpPr>
          <p:spPr>
            <a:xfrm rot="3979455">
              <a:off x="1559916" y="1016270"/>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2" name="Oval 21"/>
            <p:cNvSpPr/>
            <p:nvPr/>
          </p:nvSpPr>
          <p:spPr>
            <a:xfrm>
              <a:off x="1390328" y="68012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10</a:t>
              </a:r>
              <a:endParaRPr lang="nl-BE" dirty="0"/>
            </a:p>
          </p:txBody>
        </p:sp>
      </p:grpSp>
      <p:sp>
        <p:nvSpPr>
          <p:cNvPr id="23" name="TextBox 22"/>
          <p:cNvSpPr txBox="1"/>
          <p:nvPr/>
        </p:nvSpPr>
        <p:spPr>
          <a:xfrm>
            <a:off x="501649" y="427433"/>
            <a:ext cx="7106519" cy="892552"/>
          </a:xfrm>
          <a:prstGeom prst="rect">
            <a:avLst/>
          </a:prstGeom>
          <a:noFill/>
        </p:spPr>
        <p:txBody>
          <a:bodyPr wrap="square" rtlCol="0">
            <a:spAutoFit/>
          </a:bodyPr>
          <a:lstStyle/>
          <a:p>
            <a:r>
              <a:rPr lang="en-US" sz="3200" b="1" dirty="0">
                <a:solidFill>
                  <a:schemeClr val="accent6">
                    <a:lumMod val="50000"/>
                  </a:schemeClr>
                </a:solidFill>
                <a:ea typeface="Roboto" panose="02000000000000000000" pitchFamily="2" charset="0"/>
              </a:rPr>
              <a:t>Setup </a:t>
            </a:r>
            <a:r>
              <a:rPr lang="en-US" sz="3200" b="1" dirty="0" err="1">
                <a:solidFill>
                  <a:schemeClr val="accent6">
                    <a:lumMod val="50000"/>
                  </a:schemeClr>
                </a:solidFill>
                <a:ea typeface="Roboto" panose="02000000000000000000" pitchFamily="2" charset="0"/>
              </a:rPr>
              <a:t>PuTTY</a:t>
            </a:r>
            <a:r>
              <a:rPr lang="en-US" sz="3200" b="1" dirty="0">
                <a:solidFill>
                  <a:schemeClr val="accent6">
                    <a:lumMod val="50000"/>
                  </a:schemeClr>
                </a:solidFill>
                <a:ea typeface="Roboto" panose="02000000000000000000" pitchFamily="2" charset="0"/>
              </a:rPr>
              <a:t> in 12 Clicks</a:t>
            </a:r>
            <a:br>
              <a:rPr lang="en-US" sz="3200" b="1" dirty="0">
                <a:solidFill>
                  <a:schemeClr val="accent6">
                    <a:lumMod val="50000"/>
                  </a:schemeClr>
                </a:solidFill>
                <a:ea typeface="Roboto" panose="02000000000000000000" pitchFamily="2" charset="0"/>
              </a:rPr>
            </a:br>
            <a:r>
              <a:rPr lang="en-US" sz="2000" b="1" dirty="0">
                <a:solidFill>
                  <a:schemeClr val="accent6">
                    <a:lumMod val="50000"/>
                  </a:schemeClr>
                </a:solidFill>
                <a:ea typeface="Roboto" panose="02000000000000000000" pitchFamily="2" charset="0"/>
              </a:rPr>
              <a:t>(Windows only)</a:t>
            </a:r>
          </a:p>
        </p:txBody>
      </p:sp>
    </p:spTree>
    <p:extLst>
      <p:ext uri="{BB962C8B-B14F-4D97-AF65-F5344CB8AC3E}">
        <p14:creationId xmlns:p14="http://schemas.microsoft.com/office/powerpoint/2010/main" val="396422396"/>
      </p:ext>
    </p:extLst>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5</a:t>
            </a:fld>
            <a:endParaRPr lang="nl-BE" dirty="0"/>
          </a:p>
        </p:txBody>
      </p:sp>
      <p:sp>
        <p:nvSpPr>
          <p:cNvPr id="13314" name="Rectangle 2"/>
          <p:cNvSpPr>
            <a:spLocks noGrp="1" noChangeArrowheads="1"/>
          </p:cNvSpPr>
          <p:nvPr>
            <p:ph type="title"/>
          </p:nvPr>
        </p:nvSpPr>
        <p:spPr>
          <a:xfrm>
            <a:off x="720000" y="188641"/>
            <a:ext cx="6600136" cy="864096"/>
          </a:xfrm>
        </p:spPr>
        <p:txBody>
          <a:bodyPr/>
          <a:lstStyle/>
          <a:p>
            <a:r>
              <a:rPr lang="nl-BE" dirty="0"/>
              <a:t>In </a:t>
            </a:r>
            <a:r>
              <a:rPr lang="nl-BE" dirty="0" err="1"/>
              <a:t>practice</a:t>
            </a:r>
            <a:r>
              <a:rPr lang="nl-BE" dirty="0"/>
              <a:t>, </a:t>
            </a:r>
            <a:r>
              <a:rPr lang="nl-BE" dirty="0" err="1"/>
              <a:t>it</a:t>
            </a:r>
            <a:r>
              <a:rPr lang="nl-BE" dirty="0"/>
              <a:t> is more like …</a:t>
            </a:r>
            <a:endParaRPr lang="en-US" altLang="en-US" dirty="0"/>
          </a:p>
        </p:txBody>
      </p:sp>
      <p:pic>
        <p:nvPicPr>
          <p:cNvPr id="8" name="Picture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064000" y="1124744"/>
            <a:ext cx="7983914" cy="4490952"/>
          </a:xfrm>
          <a:prstGeom prst="roundRect">
            <a:avLst/>
          </a:prstGeom>
        </p:spPr>
      </p:pic>
      <p:sp>
        <p:nvSpPr>
          <p:cNvPr id="3" name="Rectangle 2"/>
          <p:cNvSpPr/>
          <p:nvPr/>
        </p:nvSpPr>
        <p:spPr>
          <a:xfrm>
            <a:off x="1490105" y="5615429"/>
            <a:ext cx="9142295" cy="452432"/>
          </a:xfrm>
          <a:prstGeom prst="rect">
            <a:avLst/>
          </a:prstGeom>
        </p:spPr>
        <p:txBody>
          <a:bodyPr wrap="square">
            <a:spAutoFit/>
          </a:bodyPr>
          <a:lstStyle/>
          <a:p>
            <a:pPr algn="ctr">
              <a:lnSpc>
                <a:spcPct val="130000"/>
              </a:lnSpc>
            </a:pPr>
            <a:r>
              <a:rPr lang="en-US" altLang="nl-BE" dirty="0">
                <a:solidFill>
                  <a:schemeClr val="tx2"/>
                </a:solidFill>
              </a:rPr>
              <a:t>The concept is simple:</a:t>
            </a:r>
            <a:r>
              <a:rPr lang="pl-PL" altLang="nl-BE" dirty="0">
                <a:solidFill>
                  <a:schemeClr val="tx2"/>
                </a:solidFill>
              </a:rPr>
              <a:t> </a:t>
            </a:r>
            <a:r>
              <a:rPr lang="en-US" altLang="nl-BE" b="1" dirty="0">
                <a:solidFill>
                  <a:schemeClr val="tx2"/>
                </a:solidFill>
              </a:rPr>
              <a:t>Parallelism</a:t>
            </a:r>
            <a:r>
              <a:rPr lang="en-US" altLang="nl-BE" dirty="0">
                <a:solidFill>
                  <a:schemeClr val="tx2"/>
                </a:solidFill>
              </a:rPr>
              <a:t> = employing multiple processors for a single problem</a:t>
            </a:r>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2453864208"/>
      </p:ext>
    </p:extLst>
  </p:cSld>
  <p:clrMapOvr>
    <a:masterClrMapping/>
  </p:clrMapOvr>
  <mc:AlternateContent xmlns:mc="http://schemas.openxmlformats.org/markup-compatibility/2006" xmlns:p14="http://schemas.microsoft.com/office/powerpoint/2010/main">
    <mc:Choice Requires="p14">
      <p:transition spd="slow" p14:dur="2000" advTm="51454"/>
    </mc:Choice>
    <mc:Fallback xmlns="">
      <p:transition spd="slow" advTm="5145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extLst>
    <p:ext uri="{3A86A75C-4F4B-4683-9AE1-C65F6400EC91}">
      <p14:laserTraceLst xmlns:p14="http://schemas.microsoft.com/office/powerpoint/2010/main">
        <p14:tracePtLst>
          <p14:tracePt t="31596" x="3765550" y="3792538"/>
          <p14:tracePt t="31714" x="3756025" y="3792538"/>
          <p14:tracePt t="31775" x="3746500" y="3792538"/>
          <p14:tracePt t="31787" x="3729038" y="3792538"/>
          <p14:tracePt t="31794" x="3684588" y="3792538"/>
          <p14:tracePt t="31803" x="3613150" y="3792538"/>
          <p14:tracePt t="31814" x="3541713" y="3792538"/>
          <p14:tracePt t="31831" x="3478213" y="3783013"/>
          <p14:tracePt t="31848" x="3343275" y="3765550"/>
          <p14:tracePt t="31864" x="3236913" y="3738563"/>
          <p14:tracePt t="31882" x="3182938" y="3729038"/>
          <p14:tracePt t="31898" x="3092450" y="3702050"/>
          <p14:tracePt t="31914" x="3038475" y="3684588"/>
          <p14:tracePt t="31931" x="3011488" y="3684588"/>
          <p14:tracePt t="31948" x="2976563" y="3667125"/>
          <p14:tracePt t="31964" x="2959100" y="3667125"/>
          <p14:tracePt t="31983" x="2949575" y="3667125"/>
          <p14:tracePt t="31998" x="2940050" y="3657600"/>
          <p14:tracePt t="32042" x="2932113" y="3657600"/>
          <p14:tracePt t="32083" x="2932113" y="3648075"/>
          <p14:tracePt t="32112" x="2932113" y="3640138"/>
          <p14:tracePt t="32132" x="2940050" y="3621088"/>
          <p14:tracePt t="32142" x="3030538" y="3568700"/>
          <p14:tracePt t="32153" x="3146425" y="3495675"/>
          <p14:tracePt t="32164" x="3236913" y="3441700"/>
          <p14:tracePt t="32181" x="3370263" y="3370263"/>
          <p14:tracePt t="32197" x="3406775" y="3352800"/>
          <p14:tracePt t="32214" x="3451225" y="3325813"/>
          <p14:tracePt t="32231" x="3460750" y="3316288"/>
          <p14:tracePt t="32260" x="3397250" y="3316288"/>
          <p14:tracePt t="32270" x="3254375" y="3370263"/>
          <p14:tracePt t="32281" x="3101975" y="3416300"/>
          <p14:tracePt t="32297" x="2976563" y="3460750"/>
          <p14:tracePt t="32314" x="2752725" y="3559175"/>
          <p14:tracePt t="32331" x="2608263" y="3630613"/>
          <p14:tracePt t="32347" x="2573338" y="3667125"/>
          <p14:tracePt t="32364" x="2519363" y="3694113"/>
          <p14:tracePt t="32381" x="2501900" y="3711575"/>
          <p14:tracePt t="32401" x="2501900" y="3721100"/>
          <p14:tracePt t="32414" x="2509838" y="3729038"/>
          <p14:tracePt t="32431" x="2662238" y="3746500"/>
          <p14:tracePt t="32447" x="2743200" y="3746500"/>
          <p14:tracePt t="32464" x="2868613" y="3746500"/>
          <p14:tracePt t="32480" x="2922588" y="3738563"/>
          <p14:tracePt t="32497" x="2940050" y="3738563"/>
          <p14:tracePt t="32514" x="2959100" y="3721100"/>
          <p14:tracePt t="32530" x="2967038" y="3721100"/>
          <p14:tracePt t="32548" x="2940050" y="3711575"/>
          <p14:tracePt t="32564" x="2787650" y="3711575"/>
          <p14:tracePt t="32580" x="2401888" y="3819525"/>
          <p14:tracePt t="32597" x="2070100" y="3944938"/>
          <p14:tracePt t="32614" x="1963738" y="3989388"/>
          <p14:tracePt t="32630" x="1811338" y="4070350"/>
          <p14:tracePt t="32647" x="1739900" y="4105275"/>
          <p14:tracePt t="32664" x="1720850" y="4114800"/>
          <p14:tracePt t="32680" x="1712913" y="4124325"/>
          <p14:tracePt t="32707" x="1801813" y="4078288"/>
          <p14:tracePt t="32718" x="1892300" y="4016375"/>
          <p14:tracePt t="32730" x="1981200" y="3962400"/>
          <p14:tracePt t="32747" x="2079625" y="3890963"/>
          <p14:tracePt t="32763" x="2106613" y="3863975"/>
          <p14:tracePt t="32780" x="2133600" y="3846513"/>
          <p14:tracePt t="32797" x="2143125" y="3827463"/>
          <p14:tracePt t="32817" x="2106613" y="3836988"/>
          <p14:tracePt t="32830" x="1963738" y="3898900"/>
          <p14:tracePt t="32847" x="1649413" y="4078288"/>
          <p14:tracePt t="32863" x="1550988" y="4124325"/>
          <p14:tracePt t="32880" x="1416050" y="4213225"/>
          <p14:tracePt t="32897" x="1354138" y="4249738"/>
          <p14:tracePt t="32913" x="1335088" y="4257675"/>
          <p14:tracePt t="32930" x="1327150" y="4267200"/>
          <p14:tracePt t="32947" x="1327150" y="4257675"/>
          <p14:tracePt t="32963" x="1416050" y="4213225"/>
          <p14:tracePt t="32980" x="1560513" y="4097338"/>
          <p14:tracePt t="32997" x="1631950" y="4033838"/>
          <p14:tracePt t="33013" x="1649413" y="4025900"/>
          <p14:tracePt t="33030" x="1666875" y="4006850"/>
          <p14:tracePt t="33047" x="1676400" y="4006850"/>
          <p14:tracePt t="33066" x="1639888" y="4025900"/>
          <p14:tracePt t="33080" x="1587500" y="4087813"/>
          <p14:tracePt t="33097" x="1514475" y="4151313"/>
          <p14:tracePt t="33114" x="1487488" y="4178300"/>
          <p14:tracePt t="33130" x="1479550" y="4186238"/>
          <p14:tracePt t="33147" x="1470025" y="4186238"/>
          <p14:tracePt t="33164" x="1460500" y="4186238"/>
          <p14:tracePt t="33849" x="1639888" y="4114800"/>
          <p14:tracePt t="33859" x="1944688" y="3971925"/>
          <p14:tracePt t="33871" x="2249488" y="3827463"/>
          <p14:tracePt t="33888" x="2868613" y="3505200"/>
          <p14:tracePt t="33905" x="3155950" y="3325813"/>
          <p14:tracePt t="33921" x="3640138" y="2994025"/>
          <p14:tracePt t="33938" x="3863975" y="2824163"/>
          <p14:tracePt t="33955" x="3917950" y="2779713"/>
          <p14:tracePt t="33971" x="3979863" y="2743200"/>
          <p14:tracePt t="33988" x="3989388" y="2743200"/>
          <p14:tracePt t="34005" x="4006850" y="2779713"/>
          <p14:tracePt t="34021" x="3881438" y="3038475"/>
          <p14:tracePt t="34038" x="3586163" y="3397250"/>
          <p14:tracePt t="34055" x="3389313" y="3568700"/>
          <p14:tracePt t="34071" x="2913063" y="3898900"/>
          <p14:tracePt t="34088" x="2455863" y="4105275"/>
          <p14:tracePt t="34105" x="2312988" y="4132263"/>
          <p14:tracePt t="34121" x="2089150" y="4151313"/>
          <p14:tracePt t="34138" x="1909763" y="4078288"/>
          <p14:tracePt t="34154" x="1855788" y="3989388"/>
          <p14:tracePt t="34171" x="1819275" y="3746500"/>
          <p14:tracePt t="34188" x="1917700" y="3451225"/>
          <p14:tracePt t="34205" x="2044700" y="3316288"/>
          <p14:tracePt t="34221" x="2374900" y="3111500"/>
          <p14:tracePt t="34238" x="2806700" y="3021013"/>
          <p14:tracePt t="34254" x="2984500" y="3021013"/>
          <p14:tracePt t="34271" x="3254375" y="3084513"/>
          <p14:tracePt t="34288" x="3416300" y="3209925"/>
          <p14:tracePt t="34304" x="3451225" y="3281363"/>
          <p14:tracePt t="34321" x="3441700" y="3487738"/>
          <p14:tracePt t="34338" x="3128963" y="3792538"/>
          <p14:tracePt t="34354" x="2868613" y="3971925"/>
          <p14:tracePt t="34371" x="2170113" y="4267200"/>
          <p14:tracePt t="34388" x="1460500" y="4446588"/>
          <p14:tracePt t="34405" x="995363" y="4464050"/>
          <p14:tracePt t="34421" x="850900" y="4437063"/>
          <p14:tracePt t="34438" x="673100" y="4330700"/>
          <p14:tracePt t="34455" x="592138" y="4203700"/>
          <p14:tracePt t="34471" x="573088" y="4159250"/>
          <p14:tracePt t="34488" x="573088" y="4070350"/>
          <p14:tracePt t="34504" x="592138" y="4033838"/>
          <p14:tracePt t="34521" x="627063" y="3989388"/>
          <p14:tracePt t="34538" x="663575" y="3962400"/>
          <p14:tracePt t="34554" x="690563" y="3952875"/>
          <p14:tracePt t="34571" x="698500" y="3952875"/>
          <p14:tracePt t="34588" x="708025" y="3952875"/>
          <p14:tracePt t="34614" x="717550" y="3952875"/>
          <p14:tracePt t="34644" x="725488" y="3952875"/>
          <p14:tracePt t="34654" x="725488" y="3962400"/>
          <p14:tracePt t="34693" x="725488" y="3971925"/>
          <p14:tracePt t="34703" x="735013" y="3979863"/>
          <p14:tracePt t="34724" x="744538" y="3979863"/>
          <p14:tracePt t="34733" x="752475" y="3989388"/>
          <p14:tracePt t="34743" x="762000" y="3998913"/>
          <p14:tracePt t="34754" x="788988" y="4006850"/>
          <p14:tracePt t="34771" x="806450" y="4016375"/>
          <p14:tracePt t="34787" x="869950" y="4060825"/>
          <p14:tracePt t="34804" x="941388" y="4097338"/>
          <p14:tracePt t="34821" x="968375" y="4114800"/>
          <p14:tracePt t="34837" x="1039813" y="4151313"/>
          <p14:tracePt t="34854" x="1084263" y="4168775"/>
          <p14:tracePt t="34871" x="1103313" y="4178300"/>
          <p14:tracePt t="34887" x="1111250" y="4178300"/>
          <p14:tracePt t="34904" x="1130300" y="4178300"/>
          <p14:tracePt t="34921" x="1138238" y="4178300"/>
          <p14:tracePt t="34937" x="1147763" y="4178300"/>
          <p14:tracePt t="34954" x="1174750" y="4178300"/>
          <p14:tracePt t="34971" x="1201738" y="4178300"/>
          <p14:tracePt t="34987" x="1282700" y="4195763"/>
          <p14:tracePt t="35004" x="1344613" y="4213225"/>
          <p14:tracePt t="35021" x="1408113" y="4249738"/>
          <p14:tracePt t="35037" x="1425575" y="4267200"/>
          <p14:tracePt t="35054" x="1452563" y="4303713"/>
          <p14:tracePt t="35070" x="1470025" y="4321175"/>
          <p14:tracePt t="35087" x="1479550" y="4330700"/>
          <p14:tracePt t="35104" x="1479550" y="4356100"/>
          <p14:tracePt t="35120" x="1470025" y="4419600"/>
          <p14:tracePt t="35137" x="1460500" y="4456113"/>
          <p14:tracePt t="35154" x="1452563" y="4518025"/>
          <p14:tracePt t="35781" x="0" y="0"/>
        </p14:tracePtLst>
      </p14:laserTraceLst>
    </p:ext>
  </p:extLs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1424" y="1844824"/>
            <a:ext cx="4305901" cy="4210638"/>
          </a:xfrm>
          <a:prstGeom prst="rect">
            <a:avLst/>
          </a:prstGeom>
        </p:spPr>
      </p:pic>
      <p:grpSp>
        <p:nvGrpSpPr>
          <p:cNvPr id="8" name="Group 7"/>
          <p:cNvGrpSpPr/>
          <p:nvPr/>
        </p:nvGrpSpPr>
        <p:grpSpPr>
          <a:xfrm>
            <a:off x="2900354" y="5661669"/>
            <a:ext cx="666597" cy="457200"/>
            <a:chOff x="1390328" y="680120"/>
            <a:chExt cx="666597" cy="457200"/>
          </a:xfrm>
        </p:grpSpPr>
        <p:sp>
          <p:nvSpPr>
            <p:cNvPr id="9" name="Right Arrow 8"/>
            <p:cNvSpPr/>
            <p:nvPr/>
          </p:nvSpPr>
          <p:spPr>
            <a:xfrm>
              <a:off x="1743741" y="764702"/>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Oval 9"/>
            <p:cNvSpPr/>
            <p:nvPr/>
          </p:nvSpPr>
          <p:spPr>
            <a:xfrm>
              <a:off x="1390328" y="68012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12</a:t>
              </a:r>
              <a:endParaRPr lang="nl-BE" dirty="0"/>
            </a:p>
          </p:txBody>
        </p:sp>
      </p:grpSp>
      <p:grpSp>
        <p:nvGrpSpPr>
          <p:cNvPr id="14" name="Group 13"/>
          <p:cNvGrpSpPr/>
          <p:nvPr/>
        </p:nvGrpSpPr>
        <p:grpSpPr>
          <a:xfrm>
            <a:off x="4024151" y="3864442"/>
            <a:ext cx="546549" cy="586516"/>
            <a:chOff x="1390328" y="680120"/>
            <a:chExt cx="546549" cy="586516"/>
          </a:xfrm>
        </p:grpSpPr>
        <p:sp>
          <p:nvSpPr>
            <p:cNvPr id="15" name="Right Arrow 14"/>
            <p:cNvSpPr/>
            <p:nvPr/>
          </p:nvSpPr>
          <p:spPr>
            <a:xfrm rot="2989220">
              <a:off x="1636269" y="966028"/>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 name="Oval 15"/>
            <p:cNvSpPr/>
            <p:nvPr/>
          </p:nvSpPr>
          <p:spPr>
            <a:xfrm>
              <a:off x="1390328" y="68012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11</a:t>
              </a:r>
              <a:endParaRPr lang="nl-BE" dirty="0"/>
            </a:p>
          </p:txBody>
        </p:sp>
      </p:grpSp>
      <p:sp>
        <p:nvSpPr>
          <p:cNvPr id="23" name="TextBox 22"/>
          <p:cNvSpPr txBox="1"/>
          <p:nvPr/>
        </p:nvSpPr>
        <p:spPr>
          <a:xfrm>
            <a:off x="501649" y="427433"/>
            <a:ext cx="7106519" cy="892552"/>
          </a:xfrm>
          <a:prstGeom prst="rect">
            <a:avLst/>
          </a:prstGeom>
          <a:noFill/>
        </p:spPr>
        <p:txBody>
          <a:bodyPr wrap="square" rtlCol="0">
            <a:spAutoFit/>
          </a:bodyPr>
          <a:lstStyle/>
          <a:p>
            <a:r>
              <a:rPr lang="en-US" sz="3200" b="1" dirty="0">
                <a:solidFill>
                  <a:schemeClr val="accent6">
                    <a:lumMod val="50000"/>
                  </a:schemeClr>
                </a:solidFill>
                <a:ea typeface="Roboto" panose="02000000000000000000" pitchFamily="2" charset="0"/>
              </a:rPr>
              <a:t>Setup </a:t>
            </a:r>
            <a:r>
              <a:rPr lang="en-US" sz="3200" b="1" dirty="0" err="1">
                <a:solidFill>
                  <a:schemeClr val="accent6">
                    <a:lumMod val="50000"/>
                  </a:schemeClr>
                </a:solidFill>
                <a:ea typeface="Roboto" panose="02000000000000000000" pitchFamily="2" charset="0"/>
              </a:rPr>
              <a:t>PuTTY</a:t>
            </a:r>
            <a:r>
              <a:rPr lang="en-US" sz="3200" b="1" dirty="0">
                <a:solidFill>
                  <a:schemeClr val="accent6">
                    <a:lumMod val="50000"/>
                  </a:schemeClr>
                </a:solidFill>
                <a:ea typeface="Roboto" panose="02000000000000000000" pitchFamily="2" charset="0"/>
              </a:rPr>
              <a:t> in 12 Clicks</a:t>
            </a:r>
            <a:br>
              <a:rPr lang="en-US" sz="3200" b="1" dirty="0">
                <a:solidFill>
                  <a:schemeClr val="accent6">
                    <a:lumMod val="50000"/>
                  </a:schemeClr>
                </a:solidFill>
                <a:ea typeface="Roboto" panose="02000000000000000000" pitchFamily="2" charset="0"/>
              </a:rPr>
            </a:br>
            <a:r>
              <a:rPr lang="en-US" sz="2000" b="1" dirty="0">
                <a:solidFill>
                  <a:schemeClr val="accent6">
                    <a:lumMod val="50000"/>
                  </a:schemeClr>
                </a:solidFill>
                <a:ea typeface="Roboto" panose="02000000000000000000" pitchFamily="2" charset="0"/>
              </a:rPr>
              <a:t>(Windows only)</a:t>
            </a:r>
          </a:p>
        </p:txBody>
      </p:sp>
      <p:pic>
        <p:nvPicPr>
          <p:cNvPr id="24" name="Picture 2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84560" y="3163710"/>
            <a:ext cx="4450714" cy="2891752"/>
          </a:xfrm>
          <a:prstGeom prst="rect">
            <a:avLst/>
          </a:prstGeom>
        </p:spPr>
      </p:pic>
      <p:grpSp>
        <p:nvGrpSpPr>
          <p:cNvPr id="25" name="Group 24"/>
          <p:cNvGrpSpPr/>
          <p:nvPr/>
        </p:nvGrpSpPr>
        <p:grpSpPr>
          <a:xfrm>
            <a:off x="7140383" y="1375874"/>
            <a:ext cx="4494891" cy="1488484"/>
            <a:chOff x="114432" y="1284180"/>
            <a:chExt cx="4494891" cy="1488484"/>
          </a:xfrm>
        </p:grpSpPr>
        <p:pic>
          <p:nvPicPr>
            <p:cNvPr id="26" name="Picture 2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8609" y="1284180"/>
              <a:ext cx="4450714" cy="1488484"/>
            </a:xfrm>
            <a:prstGeom prst="rect">
              <a:avLst/>
            </a:prstGeom>
          </p:spPr>
        </p:pic>
        <p:sp>
          <p:nvSpPr>
            <p:cNvPr id="27" name="Rectangle 26"/>
            <p:cNvSpPr/>
            <p:nvPr/>
          </p:nvSpPr>
          <p:spPr>
            <a:xfrm>
              <a:off x="1343608" y="1457481"/>
              <a:ext cx="923731" cy="250021"/>
            </a:xfrm>
            <a:prstGeom prst="rect">
              <a:avLst/>
            </a:prstGeom>
            <a:noFill/>
            <a:ln w="3810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nl-BE"/>
            </a:p>
          </p:txBody>
        </p:sp>
        <p:sp>
          <p:nvSpPr>
            <p:cNvPr id="28" name="Rectangle 27"/>
            <p:cNvSpPr/>
            <p:nvPr/>
          </p:nvSpPr>
          <p:spPr>
            <a:xfrm>
              <a:off x="114432" y="1773951"/>
              <a:ext cx="923731" cy="250021"/>
            </a:xfrm>
            <a:prstGeom prst="rect">
              <a:avLst/>
            </a:prstGeom>
            <a:noFill/>
            <a:ln w="3810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nl-BE"/>
            </a:p>
          </p:txBody>
        </p:sp>
      </p:grpSp>
      <p:grpSp>
        <p:nvGrpSpPr>
          <p:cNvPr id="31" name="Group 30"/>
          <p:cNvGrpSpPr/>
          <p:nvPr/>
        </p:nvGrpSpPr>
        <p:grpSpPr>
          <a:xfrm>
            <a:off x="6672064" y="380960"/>
            <a:ext cx="4672080" cy="1609696"/>
            <a:chOff x="6672064" y="380960"/>
            <a:chExt cx="4672080" cy="1609696"/>
          </a:xfrm>
        </p:grpSpPr>
        <p:sp>
          <p:nvSpPr>
            <p:cNvPr id="4" name="TextBox 3"/>
            <p:cNvSpPr txBox="1"/>
            <p:nvPr/>
          </p:nvSpPr>
          <p:spPr>
            <a:xfrm>
              <a:off x="6672064" y="380960"/>
              <a:ext cx="4672080" cy="923330"/>
            </a:xfrm>
            <a:prstGeom prst="rect">
              <a:avLst/>
            </a:prstGeom>
            <a:noFill/>
            <a:ln w="19050">
              <a:solidFill>
                <a:schemeClr val="accent5"/>
              </a:solidFill>
            </a:ln>
          </p:spPr>
          <p:txBody>
            <a:bodyPr wrap="square" rtlCol="0">
              <a:spAutoFit/>
            </a:bodyPr>
            <a:lstStyle/>
            <a:p>
              <a:r>
                <a:rPr lang="en-US" dirty="0"/>
                <a:t>If </a:t>
              </a:r>
              <a:r>
                <a:rPr lang="en-US" dirty="0" err="1"/>
                <a:t>PuTTY</a:t>
              </a:r>
              <a:r>
                <a:rPr lang="en-US" dirty="0"/>
                <a:t> asks for </a:t>
              </a:r>
              <a:r>
                <a:rPr lang="en-US" b="1" dirty="0">
                  <a:solidFill>
                    <a:srgbClr val="FF0000"/>
                  </a:solidFill>
                </a:rPr>
                <a:t>password</a:t>
              </a:r>
              <a:r>
                <a:rPr lang="en-US" dirty="0"/>
                <a:t>, exit immediately, and check the path to your private key. Else you will be blocked for 24h.</a:t>
              </a:r>
              <a:endParaRPr lang="nl-BE" dirty="0"/>
            </a:p>
          </p:txBody>
        </p:sp>
        <p:cxnSp>
          <p:nvCxnSpPr>
            <p:cNvPr id="6" name="Elbow Connector 5"/>
            <p:cNvCxnSpPr>
              <a:endCxn id="28" idx="1"/>
            </p:cNvCxnSpPr>
            <p:nvPr/>
          </p:nvCxnSpPr>
          <p:spPr>
            <a:xfrm rot="16200000" flipH="1">
              <a:off x="6563042" y="1413315"/>
              <a:ext cx="686364" cy="468317"/>
            </a:xfrm>
            <a:prstGeom prst="bentConnector2">
              <a:avLst/>
            </a:prstGeom>
            <a:ln w="19050">
              <a:solidFill>
                <a:schemeClr val="accent5"/>
              </a:solidFill>
              <a:headEnd type="triangl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687674147"/>
      </p:ext>
    </p:extLst>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F35D8031-C8E5-48F8-A3B6-81643B27A3AF}" type="slidenum">
              <a:rPr lang="nl-BE" smtClean="0"/>
              <a:pPr/>
              <a:t>51</a:t>
            </a:fld>
            <a:endParaRPr lang="nl-BE" dirty="0"/>
          </a:p>
        </p:txBody>
      </p:sp>
      <p:pic>
        <p:nvPicPr>
          <p:cNvPr id="1026"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1352" t="13785" r="62781" b="49692"/>
          <a:stretch/>
        </p:blipFill>
        <p:spPr bwMode="auto">
          <a:xfrm>
            <a:off x="5844851" y="3152813"/>
            <a:ext cx="6215464" cy="2884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Box 6"/>
          <p:cNvSpPr txBox="1"/>
          <p:nvPr/>
        </p:nvSpPr>
        <p:spPr>
          <a:xfrm>
            <a:off x="9735322" y="791652"/>
            <a:ext cx="2303993" cy="2031325"/>
          </a:xfrm>
          <a:prstGeom prst="rect">
            <a:avLst/>
          </a:prstGeom>
          <a:noFill/>
          <a:ln w="25400">
            <a:solidFill>
              <a:srgbClr val="FF0000"/>
            </a:solidFill>
          </a:ln>
        </p:spPr>
        <p:txBody>
          <a:bodyPr wrap="square" rtlCol="0">
            <a:spAutoFit/>
          </a:bodyPr>
          <a:lstStyle/>
          <a:p>
            <a:r>
              <a:rPr lang="pl-PL" dirty="0" err="1">
                <a:solidFill>
                  <a:srgbClr val="1D8DB0"/>
                </a:solidFill>
              </a:rPr>
              <a:t>If</a:t>
            </a:r>
            <a:r>
              <a:rPr lang="pl-PL" dirty="0">
                <a:solidFill>
                  <a:srgbClr val="1D8DB0"/>
                </a:solidFill>
              </a:rPr>
              <a:t> </a:t>
            </a:r>
            <a:r>
              <a:rPr lang="pl-PL" dirty="0" err="1">
                <a:solidFill>
                  <a:srgbClr val="1D8DB0"/>
                </a:solidFill>
              </a:rPr>
              <a:t>asked</a:t>
            </a:r>
            <a:r>
              <a:rPr lang="pl-PL" dirty="0">
                <a:solidFill>
                  <a:srgbClr val="1D8DB0"/>
                </a:solidFill>
              </a:rPr>
              <a:t> for </a:t>
            </a:r>
            <a:r>
              <a:rPr lang="pl-PL" b="1" dirty="0" err="1">
                <a:solidFill>
                  <a:srgbClr val="FF0000"/>
                </a:solidFill>
              </a:rPr>
              <a:t>password</a:t>
            </a:r>
            <a:r>
              <a:rPr lang="en-US" dirty="0">
                <a:solidFill>
                  <a:srgbClr val="1D8DB0"/>
                </a:solidFill>
              </a:rPr>
              <a:t>, </a:t>
            </a:r>
            <a:r>
              <a:rPr lang="pl-PL">
                <a:solidFill>
                  <a:srgbClr val="1D8DB0"/>
                </a:solidFill>
              </a:rPr>
              <a:t>please </a:t>
            </a:r>
            <a:r>
              <a:rPr lang="pl-PL" dirty="0">
                <a:solidFill>
                  <a:srgbClr val="1D8DB0"/>
                </a:solidFill>
              </a:rPr>
              <a:t>stop </a:t>
            </a:r>
            <a:r>
              <a:rPr lang="pl-PL" dirty="0" err="1">
                <a:solidFill>
                  <a:srgbClr val="1D8DB0"/>
                </a:solidFill>
              </a:rPr>
              <a:t>connecting</a:t>
            </a:r>
            <a:r>
              <a:rPr lang="pl-PL" dirty="0">
                <a:solidFill>
                  <a:srgbClr val="1D8DB0"/>
                </a:solidFill>
              </a:rPr>
              <a:t> and </a:t>
            </a:r>
            <a:r>
              <a:rPr lang="pl-PL" dirty="0" err="1">
                <a:solidFill>
                  <a:srgbClr val="1D8DB0"/>
                </a:solidFill>
              </a:rPr>
              <a:t>contact</a:t>
            </a:r>
            <a:r>
              <a:rPr lang="pl-PL" dirty="0">
                <a:solidFill>
                  <a:srgbClr val="1D8DB0"/>
                </a:solidFill>
              </a:rPr>
              <a:t> suport, </a:t>
            </a:r>
            <a:r>
              <a:rPr lang="pl-PL" dirty="0" err="1">
                <a:solidFill>
                  <a:srgbClr val="1D8DB0"/>
                </a:solidFill>
              </a:rPr>
              <a:t>otherwise</a:t>
            </a:r>
            <a:r>
              <a:rPr lang="pl-PL" dirty="0">
                <a:solidFill>
                  <a:srgbClr val="1D8DB0"/>
                </a:solidFill>
              </a:rPr>
              <a:t> </a:t>
            </a:r>
            <a:r>
              <a:rPr lang="pl-PL" dirty="0" err="1">
                <a:solidFill>
                  <a:srgbClr val="1D8DB0"/>
                </a:solidFill>
              </a:rPr>
              <a:t>after</a:t>
            </a:r>
            <a:r>
              <a:rPr lang="pl-PL" dirty="0">
                <a:solidFill>
                  <a:srgbClr val="1D8DB0"/>
                </a:solidFill>
              </a:rPr>
              <a:t> a </a:t>
            </a:r>
            <a:r>
              <a:rPr lang="pl-PL" dirty="0" err="1">
                <a:solidFill>
                  <a:srgbClr val="1D8DB0"/>
                </a:solidFill>
              </a:rPr>
              <a:t>few</a:t>
            </a:r>
            <a:r>
              <a:rPr lang="pl-PL" dirty="0">
                <a:solidFill>
                  <a:srgbClr val="1D8DB0"/>
                </a:solidFill>
              </a:rPr>
              <a:t> </a:t>
            </a:r>
            <a:r>
              <a:rPr lang="pl-PL" dirty="0" err="1">
                <a:solidFill>
                  <a:srgbClr val="1D8DB0"/>
                </a:solidFill>
              </a:rPr>
              <a:t>attempts</a:t>
            </a:r>
            <a:r>
              <a:rPr lang="pl-PL" dirty="0">
                <a:solidFill>
                  <a:srgbClr val="1D8DB0"/>
                </a:solidFill>
              </a:rPr>
              <a:t> </a:t>
            </a:r>
            <a:r>
              <a:rPr lang="pl-PL" dirty="0" err="1">
                <a:solidFill>
                  <a:srgbClr val="1D8DB0"/>
                </a:solidFill>
              </a:rPr>
              <a:t>you</a:t>
            </a:r>
            <a:r>
              <a:rPr lang="pl-PL" dirty="0">
                <a:solidFill>
                  <a:srgbClr val="1D8DB0"/>
                </a:solidFill>
              </a:rPr>
              <a:t> </a:t>
            </a:r>
            <a:r>
              <a:rPr lang="pl-PL" dirty="0" err="1">
                <a:solidFill>
                  <a:srgbClr val="1D8DB0"/>
                </a:solidFill>
              </a:rPr>
              <a:t>will</a:t>
            </a:r>
            <a:r>
              <a:rPr lang="pl-PL" dirty="0">
                <a:solidFill>
                  <a:srgbClr val="1D8DB0"/>
                </a:solidFill>
              </a:rPr>
              <a:t> be </a:t>
            </a:r>
            <a:r>
              <a:rPr lang="pl-PL" dirty="0" err="1">
                <a:solidFill>
                  <a:srgbClr val="1D8DB0"/>
                </a:solidFill>
              </a:rPr>
              <a:t>blocked</a:t>
            </a:r>
            <a:r>
              <a:rPr lang="pl-PL" dirty="0">
                <a:solidFill>
                  <a:srgbClr val="1D8DB0"/>
                </a:solidFill>
              </a:rPr>
              <a:t> </a:t>
            </a:r>
            <a:r>
              <a:rPr lang="pl-PL">
                <a:solidFill>
                  <a:srgbClr val="1D8DB0"/>
                </a:solidFill>
              </a:rPr>
              <a:t>for 24h</a:t>
            </a:r>
            <a:r>
              <a:rPr lang="en-US">
                <a:solidFill>
                  <a:srgbClr val="1D8DB0"/>
                </a:solidFill>
              </a:rPr>
              <a:t>.</a:t>
            </a:r>
            <a:endParaRPr lang="en-US" dirty="0">
              <a:solidFill>
                <a:srgbClr val="1D8DB0"/>
              </a:solidFill>
            </a:endParaRPr>
          </a:p>
        </p:txBody>
      </p:sp>
      <p:sp>
        <p:nvSpPr>
          <p:cNvPr id="10" name="TextBox 9"/>
          <p:cNvSpPr txBox="1"/>
          <p:nvPr/>
        </p:nvSpPr>
        <p:spPr>
          <a:xfrm>
            <a:off x="501649" y="427433"/>
            <a:ext cx="5306319" cy="892552"/>
          </a:xfrm>
          <a:prstGeom prst="rect">
            <a:avLst/>
          </a:prstGeom>
          <a:noFill/>
        </p:spPr>
        <p:txBody>
          <a:bodyPr wrap="square" rtlCol="0">
            <a:spAutoFit/>
          </a:bodyPr>
          <a:lstStyle/>
          <a:p>
            <a:r>
              <a:rPr lang="en-US" sz="3200" b="1" dirty="0">
                <a:solidFill>
                  <a:schemeClr val="accent6">
                    <a:lumMod val="50000"/>
                  </a:schemeClr>
                </a:solidFill>
                <a:ea typeface="Roboto" panose="02000000000000000000" pitchFamily="2" charset="0"/>
              </a:rPr>
              <a:t>Connecting via Terminal</a:t>
            </a:r>
            <a:br>
              <a:rPr lang="en-US" sz="3200" b="1" dirty="0">
                <a:solidFill>
                  <a:schemeClr val="accent6">
                    <a:lumMod val="50000"/>
                  </a:schemeClr>
                </a:solidFill>
                <a:ea typeface="Roboto" panose="02000000000000000000" pitchFamily="2" charset="0"/>
              </a:rPr>
            </a:br>
            <a:r>
              <a:rPr lang="en-US" sz="2000" b="1" dirty="0">
                <a:solidFill>
                  <a:schemeClr val="accent6">
                    <a:lumMod val="50000"/>
                  </a:schemeClr>
                </a:solidFill>
                <a:ea typeface="Roboto" panose="02000000000000000000" pitchFamily="2" charset="0"/>
              </a:rPr>
              <a:t>(Linux and Mac)</a:t>
            </a:r>
          </a:p>
        </p:txBody>
      </p:sp>
      <p:sp>
        <p:nvSpPr>
          <p:cNvPr id="9" name="Content Placeholder 8"/>
          <p:cNvSpPr>
            <a:spLocks noGrp="1"/>
          </p:cNvSpPr>
          <p:nvPr>
            <p:ph idx="1"/>
          </p:nvPr>
        </p:nvSpPr>
        <p:spPr>
          <a:xfrm>
            <a:off x="501648" y="1772816"/>
            <a:ext cx="6746479" cy="2174696"/>
          </a:xfrm>
        </p:spPr>
        <p:txBody>
          <a:bodyPr/>
          <a:lstStyle/>
          <a:p>
            <a:r>
              <a:rPr lang="en-US" dirty="0"/>
              <a:t>Check your SSH Agent. Is your SSH key found?</a:t>
            </a:r>
            <a:br>
              <a:rPr lang="en-US" dirty="0"/>
            </a:br>
            <a:r>
              <a:rPr lang="en-US" dirty="0">
                <a:latin typeface="Courier New" panose="02070309020205020404" pitchFamily="49" charset="0"/>
                <a:cs typeface="Courier New" panose="02070309020205020404" pitchFamily="49" charset="0"/>
              </a:rPr>
              <a:t>$&gt; </a:t>
            </a:r>
            <a:r>
              <a:rPr lang="en-US" dirty="0" err="1">
                <a:latin typeface="Courier New" panose="02070309020205020404" pitchFamily="49" charset="0"/>
                <a:cs typeface="Courier New" panose="02070309020205020404" pitchFamily="49" charset="0"/>
              </a:rPr>
              <a:t>ssh</a:t>
            </a:r>
            <a:r>
              <a:rPr lang="en-US" dirty="0">
                <a:latin typeface="Courier New" panose="02070309020205020404" pitchFamily="49" charset="0"/>
                <a:cs typeface="Courier New" panose="02070309020205020404" pitchFamily="49" charset="0"/>
              </a:rPr>
              <a:t>-add –l</a:t>
            </a:r>
          </a:p>
          <a:p>
            <a:r>
              <a:rPr lang="en-US" dirty="0"/>
              <a:t>If your key is not found, add it to the agent:</a:t>
            </a:r>
            <a:br>
              <a:rPr lang="en-US" dirty="0"/>
            </a:br>
            <a:r>
              <a:rPr lang="en-US" dirty="0">
                <a:latin typeface="Courier New" panose="02070309020205020404" pitchFamily="49" charset="0"/>
                <a:cs typeface="Courier New" panose="02070309020205020404" pitchFamily="49" charset="0"/>
              </a:rPr>
              <a:t>$&gt; </a:t>
            </a:r>
            <a:r>
              <a:rPr lang="en-US" dirty="0" err="1">
                <a:latin typeface="Courier New" panose="02070309020205020404" pitchFamily="49" charset="0"/>
                <a:cs typeface="Courier New" panose="02070309020205020404" pitchFamily="49" charset="0"/>
              </a:rPr>
              <a:t>ssh</a:t>
            </a:r>
            <a:r>
              <a:rPr lang="en-US" dirty="0">
                <a:latin typeface="Courier New" panose="02070309020205020404" pitchFamily="49" charset="0"/>
                <a:cs typeface="Courier New" panose="02070309020205020404" pitchFamily="49" charset="0"/>
              </a:rPr>
              <a:t>-add &lt;/path/to/my/private/</a:t>
            </a:r>
            <a:r>
              <a:rPr lang="en-US" dirty="0" err="1">
                <a:latin typeface="Courier New" panose="02070309020205020404" pitchFamily="49" charset="0"/>
                <a:cs typeface="Courier New" panose="02070309020205020404" pitchFamily="49" charset="0"/>
              </a:rPr>
              <a:t>keyfile</a:t>
            </a:r>
            <a:r>
              <a:rPr lang="en-US" dirty="0">
                <a:latin typeface="Courier New" panose="02070309020205020404" pitchFamily="49" charset="0"/>
                <a:cs typeface="Courier New" panose="02070309020205020404" pitchFamily="49" charset="0"/>
              </a:rPr>
              <a:t>&gt;</a:t>
            </a:r>
          </a:p>
          <a:p>
            <a:r>
              <a:rPr lang="en-US" dirty="0"/>
              <a:t>Try to </a:t>
            </a:r>
            <a:r>
              <a:rPr lang="en-US" dirty="0" err="1"/>
              <a:t>ssh</a:t>
            </a:r>
            <a:r>
              <a:rPr lang="en-US" dirty="0"/>
              <a:t> now</a:t>
            </a:r>
            <a:br>
              <a:rPr lang="en-US" dirty="0"/>
            </a:br>
            <a:r>
              <a:rPr lang="en-US" dirty="0">
                <a:latin typeface="Courier New" panose="02070309020205020404" pitchFamily="49" charset="0"/>
                <a:cs typeface="Courier New" panose="02070309020205020404" pitchFamily="49" charset="0"/>
              </a:rPr>
              <a:t>$&gt; </a:t>
            </a:r>
            <a:r>
              <a:rPr lang="en-US" dirty="0" err="1">
                <a:latin typeface="Courier New" panose="02070309020205020404" pitchFamily="49" charset="0"/>
                <a:cs typeface="Courier New" panose="02070309020205020404" pitchFamily="49" charset="0"/>
              </a:rPr>
              <a:t>ssh</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vscXXXXX</a:t>
            </a:r>
            <a:r>
              <a:rPr lang="en-US">
                <a:latin typeface="Courier New" panose="02070309020205020404" pitchFamily="49" charset="0"/>
                <a:cs typeface="Courier New" panose="02070309020205020404" pitchFamily="49" charset="0"/>
              </a:rPr>
              <a:t>@&lt;hostname&gt;</a:t>
            </a:r>
            <a:endParaRPr lang="nl-BE">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839619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uiExpand="1"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2326693" y="3781326"/>
            <a:ext cx="1534394" cy="1323439"/>
          </a:xfrm>
          <a:prstGeom prst="rect">
            <a:avLst/>
          </a:prstGeom>
          <a:noFill/>
        </p:spPr>
        <p:txBody>
          <a:bodyPr wrap="none" rtlCol="0">
            <a:spAutoFit/>
          </a:bodyPr>
          <a:lstStyle/>
          <a:p>
            <a:r>
              <a:rPr lang="en-US" sz="3200" b="1" dirty="0">
                <a:solidFill>
                  <a:schemeClr val="bg1"/>
                </a:solidFill>
                <a:ea typeface="Roboto" panose="02000000000000000000" pitchFamily="2" charset="0"/>
              </a:rPr>
              <a:t>NX</a:t>
            </a:r>
          </a:p>
          <a:p>
            <a:pPr marL="457200" indent="-457200">
              <a:buFont typeface="Wingdings" panose="05000000000000000000" pitchFamily="2" charset="2"/>
              <a:buChar char="q"/>
            </a:pPr>
            <a:r>
              <a:rPr lang="en-US" sz="2400" b="1" dirty="0">
                <a:solidFill>
                  <a:schemeClr val="bg1"/>
                </a:solidFill>
                <a:ea typeface="Roboto" panose="02000000000000000000" pitchFamily="2" charset="0"/>
              </a:rPr>
              <a:t>About</a:t>
            </a:r>
          </a:p>
          <a:p>
            <a:pPr marL="457200" indent="-457200">
              <a:buFont typeface="Wingdings" panose="05000000000000000000" pitchFamily="2" charset="2"/>
              <a:buChar char="q"/>
            </a:pPr>
            <a:r>
              <a:rPr lang="en-US" sz="2400" b="1" dirty="0">
                <a:solidFill>
                  <a:schemeClr val="bg1"/>
                </a:solidFill>
                <a:ea typeface="Roboto" panose="02000000000000000000" pitchFamily="2" charset="0"/>
              </a:rPr>
              <a:t>Setup</a:t>
            </a:r>
          </a:p>
        </p:txBody>
      </p:sp>
      <p:sp>
        <p:nvSpPr>
          <p:cNvPr id="6" name="Slide Number Placeholder 5"/>
          <p:cNvSpPr>
            <a:spLocks noGrp="1"/>
          </p:cNvSpPr>
          <p:nvPr>
            <p:ph type="sldNum" sz="quarter" idx="12"/>
          </p:nvPr>
        </p:nvSpPr>
        <p:spPr/>
        <p:txBody>
          <a:bodyPr/>
          <a:lstStyle/>
          <a:p>
            <a:fld id="{A2912448-FEEC-49E8-9588-2DF1F90D57C2}" type="slidenum">
              <a:rPr lang="en-US" smtClean="0"/>
              <a:t>52</a:t>
            </a:fld>
            <a:endParaRPr lang="en-US"/>
          </a:p>
        </p:txBody>
      </p:sp>
    </p:spTree>
    <p:extLst>
      <p:ext uri="{BB962C8B-B14F-4D97-AF65-F5344CB8AC3E}">
        <p14:creationId xmlns:p14="http://schemas.microsoft.com/office/powerpoint/2010/main" val="3365260858"/>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53</a:t>
            </a:fld>
            <a:endParaRPr lang="nl-BE" dirty="0"/>
          </a:p>
        </p:txBody>
      </p:sp>
      <p:sp>
        <p:nvSpPr>
          <p:cNvPr id="4" name="Titel 3"/>
          <p:cNvSpPr>
            <a:spLocks noGrp="1"/>
          </p:cNvSpPr>
          <p:nvPr>
            <p:ph type="title"/>
          </p:nvPr>
        </p:nvSpPr>
        <p:spPr>
          <a:xfrm>
            <a:off x="288400" y="152852"/>
            <a:ext cx="5952064" cy="936104"/>
          </a:xfrm>
        </p:spPr>
        <p:txBody>
          <a:bodyPr/>
          <a:lstStyle/>
          <a:p>
            <a:r>
              <a:rPr lang="en-US" dirty="0"/>
              <a:t>NX – The Graphical Login</a:t>
            </a:r>
            <a:endParaRPr lang="nl-BE" dirty="0"/>
          </a:p>
        </p:txBody>
      </p:sp>
      <p:pic>
        <p:nvPicPr>
          <p:cNvPr id="6" name="Afbeelding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75920" y="1041355"/>
            <a:ext cx="6423280" cy="3872860"/>
          </a:xfrm>
          <a:prstGeom prst="rect">
            <a:avLst/>
          </a:prstGeom>
        </p:spPr>
      </p:pic>
      <p:sp>
        <p:nvSpPr>
          <p:cNvPr id="7" name="Tijdelijke aanduiding voor inhoud 2"/>
          <p:cNvSpPr txBox="1">
            <a:spLocks/>
          </p:cNvSpPr>
          <p:nvPr/>
        </p:nvSpPr>
        <p:spPr>
          <a:xfrm>
            <a:off x="288400" y="1349999"/>
            <a:ext cx="4896544" cy="3231129"/>
          </a:xfrm>
          <a:prstGeom prst="rect">
            <a:avLst/>
          </a:prstGeom>
          <a:ln w="19050">
            <a:solidFill>
              <a:schemeClr val="accent5"/>
            </a:solidFill>
          </a:ln>
        </p:spPr>
        <p:txBody>
          <a:bodyPr vert="horz" lIns="0" tIns="0" rIns="0" bIns="0" rtlCol="0">
            <a:noAutofit/>
          </a:bodyPr>
          <a:lstStyle>
            <a:lvl1pPr marL="360000" indent="-360000" algn="l" defTabSz="914400" rtl="0" eaLnBrk="1" latinLnBrk="0" hangingPunct="1">
              <a:spcBef>
                <a:spcPts val="580"/>
              </a:spcBef>
              <a:buSzPct val="110000"/>
              <a:buFont typeface="Arial" pitchFamily="34" charset="0"/>
              <a:buChar char="•"/>
              <a:defRPr sz="2400" kern="1200">
                <a:solidFill>
                  <a:srgbClr val="00407A"/>
                </a:solidFill>
                <a:latin typeface="Arial" pitchFamily="34" charset="0"/>
                <a:ea typeface="+mn-ea"/>
                <a:cs typeface="Arial" pitchFamily="34" charset="0"/>
              </a:defRPr>
            </a:lvl1pPr>
            <a:lvl2pPr marL="720000" indent="-360363" algn="l" defTabSz="914400" rtl="0" eaLnBrk="1" latinLnBrk="0" hangingPunct="1">
              <a:spcBef>
                <a:spcPts val="580"/>
              </a:spcBef>
              <a:buSzPct val="75000"/>
              <a:buFont typeface="Courier New" pitchFamily="49" charset="0"/>
              <a:buChar char="o"/>
              <a:defRPr sz="2400" kern="1200">
                <a:solidFill>
                  <a:srgbClr val="00407A"/>
                </a:solidFill>
                <a:latin typeface="Arial" pitchFamily="34" charset="0"/>
                <a:ea typeface="+mn-ea"/>
                <a:cs typeface="Arial" pitchFamily="34" charset="0"/>
              </a:defRPr>
            </a:lvl2pPr>
            <a:lvl3pPr marL="990000" indent="-270000" algn="l" defTabSz="914400" rtl="0" eaLnBrk="1" latinLnBrk="0" hangingPunct="1">
              <a:spcBef>
                <a:spcPct val="20000"/>
              </a:spcBef>
              <a:buFont typeface="Arial" pitchFamily="34" charset="0"/>
              <a:buChar char="•"/>
              <a:defRPr sz="2000" kern="1200">
                <a:solidFill>
                  <a:srgbClr val="00407A"/>
                </a:solidFill>
                <a:latin typeface="Arial" pitchFamily="34" charset="0"/>
                <a:ea typeface="+mn-ea"/>
                <a:cs typeface="Arial" pitchFamily="34" charset="0"/>
              </a:defRPr>
            </a:lvl3pPr>
            <a:lvl4pPr marL="1168400" indent="-180000" algn="l" defTabSz="914400" rtl="0" eaLnBrk="1" latinLnBrk="0" hangingPunct="1">
              <a:spcBef>
                <a:spcPts val="380"/>
              </a:spcBef>
              <a:buSzPct val="80000"/>
              <a:buFont typeface="Arial" pitchFamily="34" charset="0"/>
              <a:buChar char="•"/>
              <a:defRPr sz="1600" kern="1200">
                <a:solidFill>
                  <a:srgbClr val="00407A"/>
                </a:solidFill>
                <a:latin typeface="Arial" pitchFamily="34" charset="0"/>
                <a:ea typeface="+mn-ea"/>
                <a:cs typeface="Arial" pitchFamily="34" charset="0"/>
              </a:defRPr>
            </a:lvl4pPr>
            <a:lvl5pPr marL="1338263" indent="-179388" algn="l" defTabSz="914400" rtl="0" eaLnBrk="1" latinLnBrk="0" hangingPunct="1">
              <a:spcBef>
                <a:spcPts val="380"/>
              </a:spcBef>
              <a:buFont typeface="Arial" pitchFamily="34" charset="0"/>
              <a:buChar char="-"/>
              <a:defRPr lang="nl-BE" sz="1600" kern="1200" dirty="0">
                <a:solidFill>
                  <a:srgbClr val="00407A"/>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100" dirty="0">
                <a:solidFill>
                  <a:schemeClr val="tx1"/>
                </a:solidFill>
                <a:latin typeface="+mn-lt"/>
              </a:rPr>
              <a:t>NX is:</a:t>
            </a:r>
          </a:p>
          <a:p>
            <a:pPr>
              <a:buFont typeface="Wingdings" panose="05000000000000000000" pitchFamily="2" charset="2"/>
              <a:buChar char="q"/>
            </a:pPr>
            <a:r>
              <a:rPr lang="en-US" sz="2100" dirty="0">
                <a:solidFill>
                  <a:schemeClr val="tx1"/>
                </a:solidFill>
                <a:latin typeface="+mn-lt"/>
              </a:rPr>
              <a:t>a graphical remote desktop server </a:t>
            </a:r>
          </a:p>
          <a:p>
            <a:pPr>
              <a:buFont typeface="Wingdings" panose="05000000000000000000" pitchFamily="2" charset="2"/>
              <a:buChar char="q"/>
            </a:pPr>
            <a:r>
              <a:rPr lang="en-US" sz="2100" dirty="0">
                <a:solidFill>
                  <a:schemeClr val="tx1"/>
                </a:solidFill>
                <a:latin typeface="+mn-lt"/>
              </a:rPr>
              <a:t>login to VSC </a:t>
            </a:r>
          </a:p>
          <a:p>
            <a:pPr>
              <a:buFont typeface="Wingdings" panose="05000000000000000000" pitchFamily="2" charset="2"/>
              <a:buChar char="q"/>
            </a:pPr>
            <a:r>
              <a:rPr lang="en-US" sz="2100" dirty="0">
                <a:solidFill>
                  <a:schemeClr val="tx1"/>
                </a:solidFill>
                <a:latin typeface="+mn-lt"/>
              </a:rPr>
              <a:t>start a virtual Linux instance(s)</a:t>
            </a:r>
          </a:p>
          <a:p>
            <a:pPr>
              <a:buFont typeface="Wingdings" panose="05000000000000000000" pitchFamily="2" charset="2"/>
              <a:buChar char="q"/>
            </a:pPr>
            <a:r>
              <a:rPr lang="en-US" sz="2100" dirty="0">
                <a:solidFill>
                  <a:schemeClr val="tx1"/>
                </a:solidFill>
                <a:latin typeface="+mn-lt"/>
              </a:rPr>
              <a:t>Client: </a:t>
            </a:r>
            <a:r>
              <a:rPr lang="en-US" sz="2100" dirty="0" err="1">
                <a:solidFill>
                  <a:schemeClr val="tx1"/>
                </a:solidFill>
                <a:latin typeface="+mn-lt"/>
                <a:hlinkClick r:id="rId3"/>
              </a:rPr>
              <a:t>NoMachine</a:t>
            </a:r>
            <a:endParaRPr lang="en-US" sz="2100" dirty="0">
              <a:solidFill>
                <a:schemeClr val="tx1"/>
              </a:solidFill>
              <a:latin typeface="+mn-lt"/>
            </a:endParaRPr>
          </a:p>
          <a:p>
            <a:pPr>
              <a:buFont typeface="Wingdings" panose="05000000000000000000" pitchFamily="2" charset="2"/>
              <a:buChar char="q"/>
            </a:pPr>
            <a:r>
              <a:rPr lang="en-US" sz="2100" dirty="0">
                <a:solidFill>
                  <a:schemeClr val="tx1"/>
                </a:solidFill>
                <a:latin typeface="+mn-lt"/>
                <a:hlinkClick r:id="rId4"/>
              </a:rPr>
              <a:t>Configuration Guide</a:t>
            </a:r>
            <a:endParaRPr lang="en-US" sz="2100" dirty="0">
              <a:solidFill>
                <a:schemeClr val="tx1"/>
              </a:solidFill>
              <a:latin typeface="+mn-lt"/>
            </a:endParaRPr>
          </a:p>
          <a:p>
            <a:pPr>
              <a:buFont typeface="Wingdings" panose="05000000000000000000" pitchFamily="2" charset="2"/>
              <a:buChar char="q"/>
            </a:pPr>
            <a:r>
              <a:rPr lang="en-US" sz="2100" dirty="0">
                <a:solidFill>
                  <a:schemeClr val="tx1"/>
                </a:solidFill>
                <a:latin typeface="+mn-lt"/>
              </a:rPr>
              <a:t>Using </a:t>
            </a:r>
            <a:r>
              <a:rPr lang="en-US" sz="2100" dirty="0" err="1">
                <a:solidFill>
                  <a:schemeClr val="tx1"/>
                </a:solidFill>
                <a:latin typeface="+mn-lt"/>
              </a:rPr>
              <a:t>OpenSSH</a:t>
            </a:r>
            <a:r>
              <a:rPr lang="en-US" sz="2100" dirty="0">
                <a:solidFill>
                  <a:schemeClr val="tx1"/>
                </a:solidFill>
                <a:latin typeface="+mn-lt"/>
              </a:rPr>
              <a:t> key</a:t>
            </a:r>
            <a:br>
              <a:rPr lang="en-US" sz="2100" dirty="0">
                <a:solidFill>
                  <a:schemeClr val="tx1"/>
                </a:solidFill>
                <a:latin typeface="+mn-lt"/>
              </a:rPr>
            </a:br>
            <a:r>
              <a:rPr lang="en-US" sz="2100" dirty="0">
                <a:solidFill>
                  <a:schemeClr val="tx1"/>
                </a:solidFill>
                <a:latin typeface="+mn-lt"/>
                <a:hlinkClick r:id="rId5"/>
              </a:rPr>
              <a:t>Convert your key</a:t>
            </a:r>
            <a:endParaRPr lang="pl-PL" sz="2100" dirty="0">
              <a:solidFill>
                <a:schemeClr val="tx1"/>
              </a:solidFill>
              <a:latin typeface="+mn-lt"/>
            </a:endParaRPr>
          </a:p>
        </p:txBody>
      </p:sp>
    </p:spTree>
    <p:extLst>
      <p:ext uri="{BB962C8B-B14F-4D97-AF65-F5344CB8AC3E}">
        <p14:creationId xmlns:p14="http://schemas.microsoft.com/office/powerpoint/2010/main" val="17306785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54</a:t>
            </a:fld>
            <a:endParaRPr lang="nl-BE" dirty="0"/>
          </a:p>
        </p:txBody>
      </p:sp>
      <p:sp>
        <p:nvSpPr>
          <p:cNvPr id="4" name="Titel 3"/>
          <p:cNvSpPr>
            <a:spLocks noGrp="1"/>
          </p:cNvSpPr>
          <p:nvPr>
            <p:ph type="title"/>
          </p:nvPr>
        </p:nvSpPr>
        <p:spPr>
          <a:xfrm>
            <a:off x="625689" y="260648"/>
            <a:ext cx="5448008" cy="792088"/>
          </a:xfrm>
        </p:spPr>
        <p:txBody>
          <a:bodyPr/>
          <a:lstStyle/>
          <a:p>
            <a:r>
              <a:rPr lang="en-US"/>
              <a:t>A</a:t>
            </a:r>
            <a:r>
              <a:rPr lang="pl-PL"/>
              <a:t>dvantages </a:t>
            </a:r>
            <a:r>
              <a:rPr lang="pl-PL" dirty="0"/>
              <a:t>of NX</a:t>
            </a:r>
            <a:endParaRPr lang="nl-BE" dirty="0"/>
          </a:p>
        </p:txBody>
      </p:sp>
      <p:sp>
        <p:nvSpPr>
          <p:cNvPr id="5" name="TextBox 4"/>
          <p:cNvSpPr txBox="1"/>
          <p:nvPr/>
        </p:nvSpPr>
        <p:spPr>
          <a:xfrm>
            <a:off x="767408" y="1268760"/>
            <a:ext cx="10801200" cy="3970318"/>
          </a:xfrm>
          <a:prstGeom prst="rect">
            <a:avLst/>
          </a:prstGeom>
          <a:noFill/>
          <a:ln w="19050">
            <a:solidFill>
              <a:srgbClr val="FF0000"/>
            </a:solidFill>
          </a:ln>
        </p:spPr>
        <p:txBody>
          <a:bodyPr wrap="square" rtlCol="0">
            <a:spAutoFit/>
          </a:bodyPr>
          <a:lstStyle/>
          <a:p>
            <a:pPr marL="285750" indent="-285750">
              <a:buFont typeface="Wingdings" panose="05000000000000000000" pitchFamily="2" charset="2"/>
              <a:buChar char="q"/>
            </a:pPr>
            <a:r>
              <a:rPr lang="en-US" sz="2100" dirty="0"/>
              <a:t>Graphical login</a:t>
            </a:r>
          </a:p>
          <a:p>
            <a:pPr marL="285750" indent="-285750">
              <a:buFont typeface="Wingdings" panose="05000000000000000000" pitchFamily="2" charset="2"/>
              <a:buChar char="q"/>
            </a:pPr>
            <a:r>
              <a:rPr lang="en-US" sz="2100" dirty="0"/>
              <a:t>A session stays alive/active even if you close your client (e.g. laptop)</a:t>
            </a:r>
          </a:p>
          <a:p>
            <a:pPr marL="285750" indent="-285750">
              <a:buFont typeface="Wingdings" panose="05000000000000000000" pitchFamily="2" charset="2"/>
              <a:buChar char="q"/>
            </a:pPr>
            <a:r>
              <a:rPr lang="en-US" sz="2100" dirty="0"/>
              <a:t>Resume a session, and immediately keep working where you left off</a:t>
            </a:r>
          </a:p>
          <a:p>
            <a:pPr marL="285750" indent="-285750">
              <a:buFont typeface="Wingdings" panose="05000000000000000000" pitchFamily="2" charset="2"/>
              <a:buChar char="q"/>
            </a:pPr>
            <a:r>
              <a:rPr lang="en-US" sz="2100" dirty="0"/>
              <a:t>More interactive jobs</a:t>
            </a:r>
          </a:p>
          <a:p>
            <a:pPr marL="285750" indent="-285750">
              <a:buFont typeface="Wingdings" panose="05000000000000000000" pitchFamily="2" charset="2"/>
              <a:buChar char="q"/>
            </a:pPr>
            <a:r>
              <a:rPr lang="en-US" sz="2100" dirty="0"/>
              <a:t>Available apps:</a:t>
            </a:r>
            <a:br>
              <a:rPr lang="en-US" sz="2100" dirty="0"/>
            </a:br>
            <a:r>
              <a:rPr lang="en-US" sz="2100" dirty="0"/>
              <a:t>Internet browser, terminal, …</a:t>
            </a:r>
            <a:br>
              <a:rPr lang="en-US" sz="2100" dirty="0"/>
            </a:br>
            <a:r>
              <a:rPr lang="en-US" sz="2100" dirty="0"/>
              <a:t>Text editor, PDF reader, Image viewer, …</a:t>
            </a:r>
            <a:br>
              <a:rPr lang="en-US" sz="2100" dirty="0"/>
            </a:br>
            <a:r>
              <a:rPr lang="en-US" sz="2100" dirty="0" err="1"/>
              <a:t>Matlab</a:t>
            </a:r>
            <a:r>
              <a:rPr lang="en-US" sz="2100" dirty="0"/>
              <a:t>, </a:t>
            </a:r>
            <a:r>
              <a:rPr lang="en-US" sz="2100" dirty="0" err="1"/>
              <a:t>RStudio</a:t>
            </a:r>
            <a:r>
              <a:rPr lang="en-US" sz="2100" dirty="0"/>
              <a:t>, SAS</a:t>
            </a:r>
          </a:p>
          <a:p>
            <a:pPr marL="285750" indent="-285750">
              <a:buFont typeface="Wingdings" panose="05000000000000000000" pitchFamily="2" charset="2"/>
              <a:buChar char="q"/>
            </a:pPr>
            <a:r>
              <a:rPr lang="en-US" sz="2100" dirty="0">
                <a:solidFill>
                  <a:srgbClr val="FF0000"/>
                </a:solidFill>
              </a:rPr>
              <a:t>Remark:</a:t>
            </a:r>
            <a:br>
              <a:rPr lang="en-US" sz="2100" dirty="0"/>
            </a:br>
            <a:r>
              <a:rPr lang="en-US" sz="2100" dirty="0"/>
              <a:t>NX is shared among tens of users</a:t>
            </a:r>
            <a:br>
              <a:rPr lang="en-US" sz="2100" dirty="0"/>
            </a:br>
            <a:r>
              <a:rPr lang="en-US" sz="2100" b="1" dirty="0">
                <a:solidFill>
                  <a:srgbClr val="FF0000"/>
                </a:solidFill>
              </a:rPr>
              <a:t>Do not </a:t>
            </a:r>
            <a:r>
              <a:rPr lang="en-US" sz="2100" b="1" dirty="0"/>
              <a:t>compute/test your code there</a:t>
            </a:r>
            <a:br>
              <a:rPr lang="en-US" sz="2100" dirty="0"/>
            </a:br>
            <a:r>
              <a:rPr lang="en-US" sz="2100" dirty="0"/>
              <a:t>Instead, submit jobs from NX to compute nodes</a:t>
            </a:r>
            <a:endParaRPr lang="nl-BE" sz="2100" dirty="0"/>
          </a:p>
        </p:txBody>
      </p:sp>
    </p:spTree>
    <p:extLst>
      <p:ext uri="{BB962C8B-B14F-4D97-AF65-F5344CB8AC3E}">
        <p14:creationId xmlns:p14="http://schemas.microsoft.com/office/powerpoint/2010/main" val="740556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55</a:t>
            </a:fld>
            <a:endParaRPr lang="nl-BE"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67908" y="1089202"/>
            <a:ext cx="7618501" cy="4860079"/>
          </a:xfrm>
        </p:spPr>
      </p:pic>
      <p:sp>
        <p:nvSpPr>
          <p:cNvPr id="4" name="Titel 3"/>
          <p:cNvSpPr>
            <a:spLocks noGrp="1"/>
          </p:cNvSpPr>
          <p:nvPr>
            <p:ph type="title"/>
          </p:nvPr>
        </p:nvSpPr>
        <p:spPr>
          <a:xfrm>
            <a:off x="2064000" y="188640"/>
            <a:ext cx="8334000" cy="603328"/>
          </a:xfrm>
        </p:spPr>
        <p:txBody>
          <a:bodyPr>
            <a:normAutofit/>
          </a:bodyPr>
          <a:lstStyle/>
          <a:p>
            <a:r>
              <a:rPr lang="pl-PL" altLang="en-US" dirty="0"/>
              <a:t>NX virtual desktop</a:t>
            </a:r>
            <a:endParaRPr lang="en-US" altLang="en-US" dirty="0"/>
          </a:p>
        </p:txBody>
      </p:sp>
      <p:sp>
        <p:nvSpPr>
          <p:cNvPr id="3" name="Rounded Rectangular Callout 2"/>
          <p:cNvSpPr/>
          <p:nvPr/>
        </p:nvSpPr>
        <p:spPr>
          <a:xfrm>
            <a:off x="6456040" y="3356992"/>
            <a:ext cx="2592288" cy="1152128"/>
          </a:xfrm>
          <a:prstGeom prst="wedgeRoundRectCallout">
            <a:avLst>
              <a:gd name="adj1" fmla="val -50117"/>
              <a:gd name="adj2" fmla="val -106715"/>
              <a:gd name="adj3" fmla="val 16667"/>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NX server is hosted on two Genius login nodes</a:t>
            </a:r>
            <a:endParaRPr lang="nl-BE" sz="2000" dirty="0"/>
          </a:p>
        </p:txBody>
      </p:sp>
    </p:spTree>
    <p:extLst>
      <p:ext uri="{BB962C8B-B14F-4D97-AF65-F5344CB8AC3E}">
        <p14:creationId xmlns:p14="http://schemas.microsoft.com/office/powerpoint/2010/main" val="824240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56</a:t>
            </a:fld>
            <a:endParaRPr lang="nl-BE" dirty="0"/>
          </a:p>
        </p:txBody>
      </p:sp>
      <p:sp>
        <p:nvSpPr>
          <p:cNvPr id="3" name="Tijdelijke aanduiding voor inhoud 2"/>
          <p:cNvSpPr>
            <a:spLocks noGrp="1"/>
          </p:cNvSpPr>
          <p:nvPr>
            <p:ph idx="1"/>
          </p:nvPr>
        </p:nvSpPr>
        <p:spPr>
          <a:xfrm>
            <a:off x="839416" y="1298179"/>
            <a:ext cx="10153128" cy="4651101"/>
          </a:xfrm>
          <a:ln w="19050">
            <a:solidFill>
              <a:schemeClr val="accent5"/>
            </a:solidFill>
          </a:ln>
        </p:spPr>
        <p:txBody>
          <a:bodyPr/>
          <a:lstStyle/>
          <a:p>
            <a:pPr>
              <a:buFont typeface="Wingdings" panose="05000000000000000000" pitchFamily="2" charset="2"/>
              <a:buChar char="q"/>
            </a:pPr>
            <a:endParaRPr lang="en-US" b="1" dirty="0"/>
          </a:p>
          <a:p>
            <a:pPr>
              <a:buFont typeface="Wingdings" panose="05000000000000000000" pitchFamily="2" charset="2"/>
              <a:buChar char="q"/>
            </a:pPr>
            <a:r>
              <a:rPr lang="en-US" b="1" dirty="0"/>
              <a:t> </a:t>
            </a:r>
            <a:r>
              <a:rPr lang="pl-PL" b="1" dirty="0" err="1"/>
              <a:t>Accesories</a:t>
            </a:r>
            <a:r>
              <a:rPr lang="pl-PL" dirty="0"/>
              <a:t>: Gedit, Vi IMproved, Emacs (dummy version), </a:t>
            </a:r>
            <a:br>
              <a:rPr lang="en-US" dirty="0"/>
            </a:br>
            <a:r>
              <a:rPr lang="en-US" dirty="0"/>
              <a:t>  </a:t>
            </a:r>
            <a:r>
              <a:rPr lang="pl-PL" dirty="0" err="1"/>
              <a:t>Calculator</a:t>
            </a:r>
            <a:endParaRPr lang="pl-PL" dirty="0"/>
          </a:p>
          <a:p>
            <a:pPr>
              <a:buFont typeface="Wingdings" panose="05000000000000000000" pitchFamily="2" charset="2"/>
              <a:buChar char="q"/>
            </a:pPr>
            <a:r>
              <a:rPr lang="en-US" b="1" dirty="0"/>
              <a:t> </a:t>
            </a:r>
            <a:r>
              <a:rPr lang="pl-PL" b="1" dirty="0"/>
              <a:t>Graphics</a:t>
            </a:r>
            <a:r>
              <a:rPr lang="pl-PL" dirty="0"/>
              <a:t>: </a:t>
            </a:r>
            <a:r>
              <a:rPr lang="en-US" dirty="0" err="1"/>
              <a:t>gThumb</a:t>
            </a:r>
            <a:r>
              <a:rPr lang="en-US" dirty="0"/>
              <a:t> (picture viewer)</a:t>
            </a:r>
            <a:r>
              <a:rPr lang="pl-PL" dirty="0"/>
              <a:t>, </a:t>
            </a:r>
            <a:r>
              <a:rPr lang="pl-PL" dirty="0" err="1"/>
              <a:t>Xpdf</a:t>
            </a:r>
            <a:r>
              <a:rPr lang="pl-PL" dirty="0"/>
              <a:t> Viewer</a:t>
            </a:r>
            <a:endParaRPr lang="nl-BE" dirty="0"/>
          </a:p>
          <a:p>
            <a:pPr>
              <a:buFont typeface="Wingdings" panose="05000000000000000000" pitchFamily="2" charset="2"/>
              <a:buChar char="q"/>
            </a:pPr>
            <a:r>
              <a:rPr lang="en-US" b="1" dirty="0"/>
              <a:t> </a:t>
            </a:r>
            <a:r>
              <a:rPr lang="pl-PL" b="1" dirty="0"/>
              <a:t>Internet</a:t>
            </a:r>
            <a:r>
              <a:rPr lang="pl-PL" dirty="0"/>
              <a:t>: </a:t>
            </a:r>
            <a:r>
              <a:rPr lang="pl-PL" dirty="0" err="1"/>
              <a:t>Firefox</a:t>
            </a:r>
            <a:endParaRPr lang="pl-PL" dirty="0"/>
          </a:p>
          <a:p>
            <a:pPr>
              <a:buFont typeface="Wingdings" panose="05000000000000000000" pitchFamily="2" charset="2"/>
              <a:buChar char="q"/>
            </a:pPr>
            <a:r>
              <a:rPr lang="en-US" b="1" dirty="0"/>
              <a:t> </a:t>
            </a:r>
            <a:r>
              <a:rPr lang="pl-PL" b="1" dirty="0"/>
              <a:t>HPC</a:t>
            </a:r>
            <a:r>
              <a:rPr lang="pl-PL" dirty="0"/>
              <a:t>: </a:t>
            </a:r>
            <a:r>
              <a:rPr lang="pl-PL" b="1" dirty="0"/>
              <a:t>Computation</a:t>
            </a:r>
            <a:r>
              <a:rPr lang="pl-PL" dirty="0"/>
              <a:t>: Matlab (201</a:t>
            </a:r>
            <a:r>
              <a:rPr lang="en-US" dirty="0"/>
              <a:t>8</a:t>
            </a:r>
            <a:r>
              <a:rPr lang="pl-PL" dirty="0"/>
              <a:t>a), RStudio, SAS</a:t>
            </a:r>
            <a:endParaRPr lang="en-US" dirty="0"/>
          </a:p>
          <a:p>
            <a:pPr>
              <a:buFont typeface="Wingdings" panose="05000000000000000000" pitchFamily="2" charset="2"/>
              <a:buChar char="q"/>
            </a:pPr>
            <a:r>
              <a:rPr lang="en-US" b="1" dirty="0"/>
              <a:t> </a:t>
            </a:r>
            <a:r>
              <a:rPr lang="pl-PL" b="1" dirty="0" err="1"/>
              <a:t>Visualisation</a:t>
            </a:r>
            <a:r>
              <a:rPr lang="pl-PL" dirty="0"/>
              <a:t>: </a:t>
            </a:r>
            <a:r>
              <a:rPr lang="pl-PL" dirty="0" err="1"/>
              <a:t>Paraview</a:t>
            </a:r>
            <a:r>
              <a:rPr lang="pl-PL" dirty="0"/>
              <a:t>, </a:t>
            </a:r>
            <a:r>
              <a:rPr lang="pl-PL" dirty="0" err="1"/>
              <a:t>VisIt</a:t>
            </a:r>
            <a:r>
              <a:rPr lang="pl-PL" dirty="0"/>
              <a:t>, VMD</a:t>
            </a:r>
          </a:p>
          <a:p>
            <a:pPr>
              <a:buFont typeface="Wingdings" panose="05000000000000000000" pitchFamily="2" charset="2"/>
              <a:buChar char="q"/>
            </a:pPr>
            <a:r>
              <a:rPr lang="en-US" b="1" dirty="0"/>
              <a:t> </a:t>
            </a:r>
            <a:r>
              <a:rPr lang="pl-PL" b="1" dirty="0"/>
              <a:t>Programming</a:t>
            </a:r>
            <a:r>
              <a:rPr lang="pl-PL" dirty="0"/>
              <a:t>: Meld Diff Viewer </a:t>
            </a:r>
            <a:r>
              <a:rPr lang="en-US" dirty="0"/>
              <a:t>(visual diff and merge tool</a:t>
            </a:r>
            <a:r>
              <a:rPr lang="pl-PL" dirty="0"/>
              <a:t>)</a:t>
            </a:r>
          </a:p>
          <a:p>
            <a:pPr>
              <a:buFont typeface="Wingdings" panose="05000000000000000000" pitchFamily="2" charset="2"/>
              <a:buChar char="q"/>
            </a:pPr>
            <a:r>
              <a:rPr lang="en-US" b="1" dirty="0"/>
              <a:t> </a:t>
            </a:r>
            <a:r>
              <a:rPr lang="pl-PL" b="1" dirty="0"/>
              <a:t>System tools</a:t>
            </a:r>
            <a:r>
              <a:rPr lang="pl-PL" dirty="0"/>
              <a:t>: File Browser, Terminal</a:t>
            </a:r>
          </a:p>
          <a:p>
            <a:pPr>
              <a:buFont typeface="Wingdings" panose="05000000000000000000" pitchFamily="2" charset="2"/>
              <a:buChar char="q"/>
            </a:pPr>
            <a:r>
              <a:rPr lang="en-US" b="1" dirty="0"/>
              <a:t> </a:t>
            </a:r>
            <a:r>
              <a:rPr lang="pl-PL" b="1" dirty="0" err="1"/>
              <a:t>Additionally</a:t>
            </a:r>
            <a:r>
              <a:rPr lang="pl-PL" dirty="0"/>
              <a:t>: G</a:t>
            </a:r>
            <a:r>
              <a:rPr lang="en-US" dirty="0" err="1"/>
              <a:t>nuplot</a:t>
            </a:r>
            <a:r>
              <a:rPr lang="pl-PL" dirty="0"/>
              <a:t> (</a:t>
            </a:r>
            <a:r>
              <a:rPr lang="nl-BE" dirty="0" err="1"/>
              <a:t>graphing</a:t>
            </a:r>
            <a:r>
              <a:rPr lang="nl-BE" dirty="0"/>
              <a:t> </a:t>
            </a:r>
            <a:r>
              <a:rPr lang="nl-BE" dirty="0" err="1"/>
              <a:t>utility</a:t>
            </a:r>
            <a:r>
              <a:rPr lang="pl-PL" dirty="0"/>
              <a:t>), </a:t>
            </a:r>
            <a:r>
              <a:rPr lang="en-US" dirty="0" err="1"/>
              <a:t>Filezilla</a:t>
            </a:r>
            <a:r>
              <a:rPr lang="en-US" dirty="0"/>
              <a:t> </a:t>
            </a:r>
            <a:r>
              <a:rPr lang="pl-PL" dirty="0"/>
              <a:t>(file transfer tool), </a:t>
            </a:r>
            <a:br>
              <a:rPr lang="en-US" dirty="0"/>
            </a:br>
            <a:r>
              <a:rPr lang="en-US" dirty="0"/>
              <a:t>  </a:t>
            </a:r>
            <a:r>
              <a:rPr lang="pl-PL" dirty="0" err="1"/>
              <a:t>Evince</a:t>
            </a:r>
            <a:r>
              <a:rPr lang="pl-PL" dirty="0"/>
              <a:t> (</a:t>
            </a:r>
            <a:r>
              <a:rPr lang="en-US" dirty="0"/>
              <a:t>PDF, PostScript, TIFF, XPS</a:t>
            </a:r>
            <a:r>
              <a:rPr lang="pl-PL" dirty="0"/>
              <a:t>,</a:t>
            </a:r>
            <a:r>
              <a:rPr lang="en-US" dirty="0"/>
              <a:t> DVI </a:t>
            </a:r>
            <a:r>
              <a:rPr lang="pl-PL" dirty="0"/>
              <a:t>Viewer)</a:t>
            </a:r>
          </a:p>
          <a:p>
            <a:pPr>
              <a:buFont typeface="Wingdings" panose="05000000000000000000" pitchFamily="2" charset="2"/>
              <a:buChar char="q"/>
            </a:pPr>
            <a:r>
              <a:rPr lang="en-US" dirty="0"/>
              <a:t> </a:t>
            </a:r>
            <a:r>
              <a:rPr lang="pl-PL" dirty="0"/>
              <a:t>Software </a:t>
            </a:r>
            <a:r>
              <a:rPr lang="pl-PL" dirty="0" err="1"/>
              <a:t>launched</a:t>
            </a:r>
            <a:r>
              <a:rPr lang="pl-PL" dirty="0"/>
              <a:t> </a:t>
            </a:r>
            <a:r>
              <a:rPr lang="pl-PL" dirty="0" err="1"/>
              <a:t>though</a:t>
            </a:r>
            <a:r>
              <a:rPr lang="pl-PL" dirty="0"/>
              <a:t> modules from Terminal.</a:t>
            </a:r>
            <a:endParaRPr lang="nl-BE" dirty="0"/>
          </a:p>
        </p:txBody>
      </p:sp>
      <p:sp>
        <p:nvSpPr>
          <p:cNvPr id="4" name="Titel 3"/>
          <p:cNvSpPr>
            <a:spLocks noGrp="1"/>
          </p:cNvSpPr>
          <p:nvPr>
            <p:ph type="title"/>
          </p:nvPr>
        </p:nvSpPr>
        <p:spPr/>
        <p:txBody>
          <a:bodyPr/>
          <a:lstStyle/>
          <a:p>
            <a:r>
              <a:rPr lang="pl-PL" altLang="en-US" dirty="0"/>
              <a:t>NX: available software</a:t>
            </a:r>
            <a:endParaRPr lang="en-US" altLang="en-US" dirty="0"/>
          </a:p>
        </p:txBody>
      </p:sp>
    </p:spTree>
    <p:extLst>
      <p:ext uri="{BB962C8B-B14F-4D97-AF65-F5344CB8AC3E}">
        <p14:creationId xmlns:p14="http://schemas.microsoft.com/office/powerpoint/2010/main" val="6396401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p:cNvSpPr txBox="1"/>
          <p:nvPr/>
        </p:nvSpPr>
        <p:spPr>
          <a:xfrm>
            <a:off x="501649" y="427433"/>
            <a:ext cx="7106519" cy="584775"/>
          </a:xfrm>
          <a:prstGeom prst="rect">
            <a:avLst/>
          </a:prstGeom>
          <a:noFill/>
        </p:spPr>
        <p:txBody>
          <a:bodyPr wrap="square" rtlCol="0">
            <a:spAutoFit/>
          </a:bodyPr>
          <a:lstStyle/>
          <a:p>
            <a:r>
              <a:rPr lang="en-US" sz="3200" b="1" dirty="0">
                <a:solidFill>
                  <a:schemeClr val="accent6">
                    <a:lumMod val="50000"/>
                  </a:schemeClr>
                </a:solidFill>
                <a:ea typeface="Roboto" panose="02000000000000000000" pitchFamily="2" charset="0"/>
              </a:rPr>
              <a:t>Setup NX in 10 Steps</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7368" y="1772816"/>
            <a:ext cx="5349597" cy="3501440"/>
          </a:xfrm>
          <a:prstGeom prst="rect">
            <a:avLst/>
          </a:prstGeom>
        </p:spPr>
      </p:pic>
      <p:grpSp>
        <p:nvGrpSpPr>
          <p:cNvPr id="20" name="Group 19"/>
          <p:cNvGrpSpPr/>
          <p:nvPr/>
        </p:nvGrpSpPr>
        <p:grpSpPr>
          <a:xfrm>
            <a:off x="3074880" y="1694419"/>
            <a:ext cx="635966" cy="569570"/>
            <a:chOff x="1390328" y="680120"/>
            <a:chExt cx="635966" cy="569570"/>
          </a:xfrm>
        </p:grpSpPr>
        <p:sp>
          <p:nvSpPr>
            <p:cNvPr id="21" name="Right Arrow 20"/>
            <p:cNvSpPr/>
            <p:nvPr/>
          </p:nvSpPr>
          <p:spPr>
            <a:xfrm rot="2418176">
              <a:off x="1713110" y="961658"/>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2" name="Oval 21"/>
            <p:cNvSpPr/>
            <p:nvPr/>
          </p:nvSpPr>
          <p:spPr>
            <a:xfrm>
              <a:off x="1390328" y="68012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1</a:t>
              </a:r>
              <a:endParaRPr lang="nl-BE" dirty="0"/>
            </a:p>
          </p:txBody>
        </p:sp>
      </p:gr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6077" y="1772816"/>
            <a:ext cx="5349597" cy="3501440"/>
          </a:xfrm>
          <a:prstGeom prst="rect">
            <a:avLst/>
          </a:prstGeom>
        </p:spPr>
      </p:pic>
      <p:grpSp>
        <p:nvGrpSpPr>
          <p:cNvPr id="29" name="Group 28"/>
          <p:cNvGrpSpPr/>
          <p:nvPr/>
        </p:nvGrpSpPr>
        <p:grpSpPr>
          <a:xfrm>
            <a:off x="8783781" y="2981576"/>
            <a:ext cx="721747" cy="457200"/>
            <a:chOff x="1125781" y="680120"/>
            <a:chExt cx="721747" cy="457200"/>
          </a:xfrm>
        </p:grpSpPr>
        <p:sp>
          <p:nvSpPr>
            <p:cNvPr id="30" name="Right Arrow 29"/>
            <p:cNvSpPr/>
            <p:nvPr/>
          </p:nvSpPr>
          <p:spPr>
            <a:xfrm rot="10800000">
              <a:off x="1125781" y="782185"/>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2" name="Oval 31"/>
            <p:cNvSpPr/>
            <p:nvPr/>
          </p:nvSpPr>
          <p:spPr>
            <a:xfrm>
              <a:off x="1390328" y="68012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2</a:t>
              </a:r>
              <a:endParaRPr lang="nl-BE" dirty="0"/>
            </a:p>
          </p:txBody>
        </p:sp>
      </p:grpSp>
    </p:spTree>
    <p:extLst>
      <p:ext uri="{BB962C8B-B14F-4D97-AF65-F5344CB8AC3E}">
        <p14:creationId xmlns:p14="http://schemas.microsoft.com/office/powerpoint/2010/main" val="3288940390"/>
      </p:ext>
    </p:extLst>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p:cNvSpPr txBox="1"/>
          <p:nvPr/>
        </p:nvSpPr>
        <p:spPr>
          <a:xfrm>
            <a:off x="501649" y="427433"/>
            <a:ext cx="7106519" cy="584775"/>
          </a:xfrm>
          <a:prstGeom prst="rect">
            <a:avLst/>
          </a:prstGeom>
          <a:noFill/>
        </p:spPr>
        <p:txBody>
          <a:bodyPr wrap="square" rtlCol="0">
            <a:spAutoFit/>
          </a:bodyPr>
          <a:lstStyle/>
          <a:p>
            <a:r>
              <a:rPr lang="en-US" sz="3200" b="1" dirty="0">
                <a:solidFill>
                  <a:schemeClr val="accent6">
                    <a:lumMod val="50000"/>
                  </a:schemeClr>
                </a:solidFill>
                <a:ea typeface="Roboto" panose="02000000000000000000" pitchFamily="2" charset="0"/>
              </a:rPr>
              <a:t>Setup NX in 10 Steps</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7368" y="1772816"/>
            <a:ext cx="5349597" cy="3501439"/>
          </a:xfrm>
          <a:prstGeom prst="rect">
            <a:avLst/>
          </a:prstGeom>
        </p:spPr>
      </p:pic>
      <p:grpSp>
        <p:nvGrpSpPr>
          <p:cNvPr id="20" name="Group 19"/>
          <p:cNvGrpSpPr/>
          <p:nvPr/>
        </p:nvGrpSpPr>
        <p:grpSpPr>
          <a:xfrm>
            <a:off x="2849425" y="2771693"/>
            <a:ext cx="607138" cy="525799"/>
            <a:chOff x="1232178" y="647666"/>
            <a:chExt cx="607138" cy="525799"/>
          </a:xfrm>
        </p:grpSpPr>
        <p:sp>
          <p:nvSpPr>
            <p:cNvPr id="21" name="Right Arrow 20"/>
            <p:cNvSpPr/>
            <p:nvPr/>
          </p:nvSpPr>
          <p:spPr>
            <a:xfrm rot="8531384">
              <a:off x="1232178" y="885433"/>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2" name="Oval 21"/>
            <p:cNvSpPr/>
            <p:nvPr/>
          </p:nvSpPr>
          <p:spPr>
            <a:xfrm>
              <a:off x="1382116" y="647666"/>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3</a:t>
              </a:r>
              <a:endParaRPr lang="nl-BE" dirty="0"/>
            </a:p>
          </p:txBody>
        </p:sp>
      </p:gr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6077" y="1801433"/>
            <a:ext cx="5349597" cy="3501439"/>
          </a:xfrm>
          <a:prstGeom prst="rect">
            <a:avLst/>
          </a:prstGeom>
        </p:spPr>
      </p:pic>
      <p:grpSp>
        <p:nvGrpSpPr>
          <p:cNvPr id="29" name="Group 28"/>
          <p:cNvGrpSpPr/>
          <p:nvPr/>
        </p:nvGrpSpPr>
        <p:grpSpPr>
          <a:xfrm>
            <a:off x="8184232" y="3094953"/>
            <a:ext cx="683911" cy="457200"/>
            <a:chOff x="1163617" y="680120"/>
            <a:chExt cx="683911" cy="457200"/>
          </a:xfrm>
        </p:grpSpPr>
        <p:sp>
          <p:nvSpPr>
            <p:cNvPr id="30" name="Right Arrow 29"/>
            <p:cNvSpPr/>
            <p:nvPr/>
          </p:nvSpPr>
          <p:spPr>
            <a:xfrm rot="10800000">
              <a:off x="1163617" y="775879"/>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2" name="Oval 31"/>
            <p:cNvSpPr/>
            <p:nvPr/>
          </p:nvSpPr>
          <p:spPr>
            <a:xfrm>
              <a:off x="1390328" y="68012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4</a:t>
              </a:r>
              <a:endParaRPr lang="nl-BE" dirty="0"/>
            </a:p>
          </p:txBody>
        </p:sp>
      </p:grpSp>
      <p:sp>
        <p:nvSpPr>
          <p:cNvPr id="2" name="Rectangle 1"/>
          <p:cNvSpPr/>
          <p:nvPr/>
        </p:nvSpPr>
        <p:spPr>
          <a:xfrm>
            <a:off x="1101946" y="3861048"/>
            <a:ext cx="3960440"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Host:     </a:t>
            </a:r>
            <a:r>
              <a:rPr lang="en-US" b="1" dirty="0"/>
              <a:t>nx.hpc.kuleuven.be</a:t>
            </a:r>
            <a:endParaRPr lang="nl-BE" b="1" dirty="0"/>
          </a:p>
        </p:txBody>
      </p:sp>
    </p:spTree>
    <p:extLst>
      <p:ext uri="{BB962C8B-B14F-4D97-AF65-F5344CB8AC3E}">
        <p14:creationId xmlns:p14="http://schemas.microsoft.com/office/powerpoint/2010/main" val="190754701"/>
      </p:ext>
    </p:extLst>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p:cNvSpPr txBox="1"/>
          <p:nvPr/>
        </p:nvSpPr>
        <p:spPr>
          <a:xfrm>
            <a:off x="501649" y="427433"/>
            <a:ext cx="7106519" cy="584775"/>
          </a:xfrm>
          <a:prstGeom prst="rect">
            <a:avLst/>
          </a:prstGeom>
          <a:noFill/>
        </p:spPr>
        <p:txBody>
          <a:bodyPr wrap="square" rtlCol="0">
            <a:spAutoFit/>
          </a:bodyPr>
          <a:lstStyle/>
          <a:p>
            <a:r>
              <a:rPr lang="en-US" sz="3200" b="1" dirty="0">
                <a:solidFill>
                  <a:schemeClr val="accent6">
                    <a:lumMod val="50000"/>
                  </a:schemeClr>
                </a:solidFill>
                <a:ea typeface="Roboto" panose="02000000000000000000" pitchFamily="2" charset="0"/>
              </a:rPr>
              <a:t>Setup NX in 10 Steps</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7369" y="1772816"/>
            <a:ext cx="5349595" cy="3501439"/>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6078" y="1801433"/>
            <a:ext cx="5349595" cy="3501439"/>
          </a:xfrm>
          <a:prstGeom prst="rect">
            <a:avLst/>
          </a:prstGeom>
        </p:spPr>
      </p:pic>
      <p:grpSp>
        <p:nvGrpSpPr>
          <p:cNvPr id="29" name="Group 28"/>
          <p:cNvGrpSpPr/>
          <p:nvPr/>
        </p:nvGrpSpPr>
        <p:grpSpPr>
          <a:xfrm>
            <a:off x="8508433" y="3187824"/>
            <a:ext cx="683911" cy="457200"/>
            <a:chOff x="1163617" y="680120"/>
            <a:chExt cx="683911" cy="457200"/>
          </a:xfrm>
        </p:grpSpPr>
        <p:sp>
          <p:nvSpPr>
            <p:cNvPr id="30" name="Right Arrow 29"/>
            <p:cNvSpPr/>
            <p:nvPr/>
          </p:nvSpPr>
          <p:spPr>
            <a:xfrm rot="10800000">
              <a:off x="1163617" y="775879"/>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2" name="Oval 31"/>
            <p:cNvSpPr/>
            <p:nvPr/>
          </p:nvSpPr>
          <p:spPr>
            <a:xfrm>
              <a:off x="1390328" y="68012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6</a:t>
              </a:r>
              <a:endParaRPr lang="nl-BE" dirty="0"/>
            </a:p>
          </p:txBody>
        </p:sp>
      </p:grpSp>
      <p:grpSp>
        <p:nvGrpSpPr>
          <p:cNvPr id="3" name="Group 2"/>
          <p:cNvGrpSpPr/>
          <p:nvPr/>
        </p:nvGrpSpPr>
        <p:grpSpPr>
          <a:xfrm>
            <a:off x="845338" y="2927812"/>
            <a:ext cx="2457594" cy="1462444"/>
            <a:chOff x="845338" y="2927812"/>
            <a:chExt cx="2457594" cy="1462444"/>
          </a:xfrm>
        </p:grpSpPr>
        <p:grpSp>
          <p:nvGrpSpPr>
            <p:cNvPr id="20" name="Group 19"/>
            <p:cNvGrpSpPr/>
            <p:nvPr/>
          </p:nvGrpSpPr>
          <p:grpSpPr>
            <a:xfrm>
              <a:off x="2695794" y="2927812"/>
              <a:ext cx="607138" cy="525799"/>
              <a:chOff x="1232178" y="647666"/>
              <a:chExt cx="607138" cy="525799"/>
            </a:xfrm>
          </p:grpSpPr>
          <p:sp>
            <p:nvSpPr>
              <p:cNvPr id="21" name="Right Arrow 20"/>
              <p:cNvSpPr/>
              <p:nvPr/>
            </p:nvSpPr>
            <p:spPr>
              <a:xfrm rot="8531384">
                <a:off x="1232178" y="885433"/>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2" name="Oval 21"/>
              <p:cNvSpPr/>
              <p:nvPr/>
            </p:nvSpPr>
            <p:spPr>
              <a:xfrm>
                <a:off x="1382116" y="647666"/>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5</a:t>
                </a:r>
                <a:endParaRPr lang="nl-BE" dirty="0"/>
              </a:p>
            </p:txBody>
          </p:sp>
        </p:grpSp>
        <p:grpSp>
          <p:nvGrpSpPr>
            <p:cNvPr id="12" name="Group 11"/>
            <p:cNvGrpSpPr/>
            <p:nvPr/>
          </p:nvGrpSpPr>
          <p:grpSpPr>
            <a:xfrm>
              <a:off x="845338" y="3840602"/>
              <a:ext cx="597503" cy="549654"/>
              <a:chOff x="1382116" y="555212"/>
              <a:chExt cx="597503" cy="549654"/>
            </a:xfrm>
          </p:grpSpPr>
          <p:sp>
            <p:nvSpPr>
              <p:cNvPr id="13" name="Right Arrow 12"/>
              <p:cNvSpPr/>
              <p:nvPr/>
            </p:nvSpPr>
            <p:spPr>
              <a:xfrm rot="19384470">
                <a:off x="1666435" y="555212"/>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 name="Oval 13"/>
              <p:cNvSpPr/>
              <p:nvPr/>
            </p:nvSpPr>
            <p:spPr>
              <a:xfrm>
                <a:off x="1382116" y="647666"/>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5</a:t>
                </a:r>
                <a:endParaRPr lang="nl-BE" dirty="0"/>
              </a:p>
            </p:txBody>
          </p:sp>
        </p:grpSp>
      </p:grpSp>
    </p:spTree>
    <p:extLst>
      <p:ext uri="{BB962C8B-B14F-4D97-AF65-F5344CB8AC3E}">
        <p14:creationId xmlns:p14="http://schemas.microsoft.com/office/powerpoint/2010/main" val="165753136"/>
      </p:ext>
    </p:extLst>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6</a:t>
            </a:fld>
            <a:endParaRPr lang="nl-BE" dirty="0"/>
          </a:p>
        </p:txBody>
      </p:sp>
      <p:sp>
        <p:nvSpPr>
          <p:cNvPr id="12291" name="Rectangle 3"/>
          <p:cNvSpPr>
            <a:spLocks noGrp="1" noChangeArrowheads="1"/>
          </p:cNvSpPr>
          <p:nvPr>
            <p:ph idx="1"/>
          </p:nvPr>
        </p:nvSpPr>
        <p:spPr>
          <a:xfrm>
            <a:off x="720000" y="1196752"/>
            <a:ext cx="4583912" cy="5175345"/>
          </a:xfrm>
        </p:spPr>
        <p:txBody>
          <a:bodyPr/>
          <a:lstStyle/>
          <a:p>
            <a:r>
              <a:rPr lang="en-US" altLang="en-US" dirty="0">
                <a:solidFill>
                  <a:schemeClr val="tx1"/>
                </a:solidFill>
              </a:rPr>
              <a:t>What is the VSC?</a:t>
            </a:r>
            <a:endParaRPr lang="pl-PL" altLang="en-US" dirty="0">
              <a:solidFill>
                <a:schemeClr val="tx1"/>
              </a:solidFill>
            </a:endParaRPr>
          </a:p>
          <a:p>
            <a:pPr eaLnBrk="1" hangingPunct="1"/>
            <a:r>
              <a:rPr lang="en-US" altLang="en-US" dirty="0"/>
              <a:t>What is a cluster?</a:t>
            </a:r>
          </a:p>
          <a:p>
            <a:pPr eaLnBrk="1" hangingPunct="1"/>
            <a:r>
              <a:rPr lang="en-US" altLang="en-US" dirty="0"/>
              <a:t>Genius Cluster</a:t>
            </a:r>
          </a:p>
          <a:p>
            <a:pPr eaLnBrk="1" hangingPunct="1"/>
            <a:r>
              <a:rPr lang="en-US" altLang="en-US" dirty="0"/>
              <a:t>Storage</a:t>
            </a:r>
          </a:p>
          <a:p>
            <a:pPr eaLnBrk="1" hangingPunct="1"/>
            <a:r>
              <a:rPr lang="en-US" altLang="en-US" dirty="0"/>
              <a:t>Login nodes</a:t>
            </a:r>
          </a:p>
          <a:p>
            <a:pPr eaLnBrk="1" hangingPunct="1"/>
            <a:r>
              <a:rPr lang="en-US" altLang="en-US" dirty="0"/>
              <a:t>Connection Setup</a:t>
            </a:r>
          </a:p>
          <a:p>
            <a:pPr eaLnBrk="1" hangingPunct="1"/>
            <a:r>
              <a:rPr lang="en-US" altLang="en-US" dirty="0"/>
              <a:t>Software environment</a:t>
            </a:r>
          </a:p>
          <a:p>
            <a:pPr eaLnBrk="1" hangingPunct="1"/>
            <a:r>
              <a:rPr lang="en-US" altLang="en-US" dirty="0"/>
              <a:t>How to submit jobs?</a:t>
            </a:r>
          </a:p>
          <a:p>
            <a:pPr eaLnBrk="1" hangingPunct="1"/>
            <a:r>
              <a:rPr lang="en-US" altLang="en-US" dirty="0"/>
              <a:t>Dedicated hardware</a:t>
            </a:r>
          </a:p>
          <a:p>
            <a:pPr eaLnBrk="1" hangingPunct="1"/>
            <a:r>
              <a:rPr lang="en-US" altLang="en-US" dirty="0"/>
              <a:t>How to choose resources?</a:t>
            </a:r>
          </a:p>
          <a:p>
            <a:pPr eaLnBrk="1" hangingPunct="1"/>
            <a:r>
              <a:rPr lang="en-US" altLang="en-US" dirty="0"/>
              <a:t>Optional material</a:t>
            </a:r>
            <a:br>
              <a:rPr lang="en-US" altLang="en-US" dirty="0"/>
            </a:br>
            <a:r>
              <a:rPr lang="en-US" altLang="en-US" dirty="0"/>
              <a:t>- Linux in brief</a:t>
            </a:r>
            <a:br>
              <a:rPr lang="en-US" altLang="en-US" dirty="0"/>
            </a:br>
            <a:r>
              <a:rPr lang="en-US" altLang="en-US" dirty="0"/>
              <a:t>- </a:t>
            </a:r>
            <a:r>
              <a:rPr lang="en-US" altLang="en-US" dirty="0" err="1"/>
              <a:t>Conda</a:t>
            </a:r>
            <a:r>
              <a:rPr lang="en-US" altLang="en-US" dirty="0"/>
              <a:t> for Python and R</a:t>
            </a:r>
            <a:br>
              <a:rPr lang="en-US" altLang="en-US" dirty="0"/>
            </a:br>
            <a:r>
              <a:rPr lang="en-US" altLang="en-US" dirty="0"/>
              <a:t>- Worker Framework</a:t>
            </a:r>
          </a:p>
        </p:txBody>
      </p:sp>
      <p:sp>
        <p:nvSpPr>
          <p:cNvPr id="12290" name="Rectangle 2"/>
          <p:cNvSpPr>
            <a:spLocks noGrp="1" noChangeArrowheads="1"/>
          </p:cNvSpPr>
          <p:nvPr>
            <p:ph type="title"/>
          </p:nvPr>
        </p:nvSpPr>
        <p:spPr>
          <a:xfrm>
            <a:off x="695400" y="116632"/>
            <a:ext cx="3240360" cy="965523"/>
          </a:xfrm>
        </p:spPr>
        <p:txBody>
          <a:bodyPr/>
          <a:lstStyle/>
          <a:p>
            <a:r>
              <a:rPr lang="en-US" sz="3600" dirty="0"/>
              <a:t>Outline</a:t>
            </a:r>
            <a:endParaRPr lang="en-US" altLang="en-US" sz="3600" dirty="0"/>
          </a:p>
        </p:txBody>
      </p:sp>
      <p:grpSp>
        <p:nvGrpSpPr>
          <p:cNvPr id="8" name="Group 7"/>
          <p:cNvGrpSpPr/>
          <p:nvPr/>
        </p:nvGrpSpPr>
        <p:grpSpPr>
          <a:xfrm>
            <a:off x="4655840" y="1082155"/>
            <a:ext cx="6840760" cy="1944216"/>
            <a:chOff x="5087888" y="813976"/>
            <a:chExt cx="6840760" cy="1944216"/>
          </a:xfrm>
        </p:grpSpPr>
        <p:pic>
          <p:nvPicPr>
            <p:cNvPr id="5" name="Picture 4"/>
            <p:cNvPicPr>
              <a:picLocks noChangeAspect="1"/>
            </p:cNvPicPr>
            <p:nvPr/>
          </p:nvPicPr>
          <p:blipFill>
            <a:blip r:embed="rId4" cstate="print">
              <a:extLst>
                <a:ext uri="{BEBA8EAE-BF5A-486C-A8C5-ECC9F3942E4B}">
                  <a14:imgProps xmlns:a14="http://schemas.microsoft.com/office/drawing/2010/main">
                    <a14:imgLayer r:embed="rId5">
                      <a14:imgEffect>
                        <a14:brightnessContrast bright="2000" contrast="2000"/>
                      </a14:imgEffect>
                    </a14:imgLayer>
                  </a14:imgProps>
                </a:ext>
                <a:ext uri="{28A0092B-C50C-407E-A947-70E740481C1C}">
                  <a14:useLocalDpi xmlns:a14="http://schemas.microsoft.com/office/drawing/2010/main" val="0"/>
                </a:ext>
              </a:extLst>
            </a:blip>
            <a:stretch>
              <a:fillRect/>
            </a:stretch>
          </p:blipFill>
          <p:spPr>
            <a:xfrm>
              <a:off x="5519936" y="980728"/>
              <a:ext cx="6341022" cy="1610712"/>
            </a:xfrm>
            <a:prstGeom prst="rect">
              <a:avLst/>
            </a:prstGeom>
            <a:ln>
              <a:noFill/>
            </a:ln>
            <a:effectLst>
              <a:outerShdw blurRad="292100" dist="139700" dir="2700000" algn="tl" rotWithShape="0">
                <a:srgbClr val="333333">
                  <a:alpha val="65000"/>
                </a:srgbClr>
              </a:outerShdw>
            </a:effectLst>
          </p:spPr>
        </p:pic>
        <p:sp>
          <p:nvSpPr>
            <p:cNvPr id="6" name="Rectangle 5"/>
            <p:cNvSpPr/>
            <p:nvPr/>
          </p:nvSpPr>
          <p:spPr>
            <a:xfrm>
              <a:off x="5087888" y="813976"/>
              <a:ext cx="6840760" cy="1944216"/>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1122577761"/>
      </p:ext>
    </p:extLst>
  </p:cSld>
  <p:clrMapOvr>
    <a:masterClrMapping/>
  </p:clrMapOvr>
  <mc:AlternateContent xmlns:mc="http://schemas.openxmlformats.org/markup-compatibility/2006" xmlns:p14="http://schemas.microsoft.com/office/powerpoint/2010/main">
    <mc:Choice Requires="p14">
      <p:transition spd="slow" p14:dur="2000" advTm="2363"/>
    </mc:Choice>
    <mc:Fallback xmlns="">
      <p:transition spd="slow" advTm="236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291">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291">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291">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291">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291">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291">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2291">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2291">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2291">
                                            <p:txEl>
                                              <p:pRg st="8" end="8"/>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2291">
                                            <p:txEl>
                                              <p:pRg st="9" end="9"/>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2291">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51" fill="hold" display="0">
                  <p:stCondLst>
                    <p:cond delay="indefinite"/>
                  </p:stCondLst>
                  <p:endCondLst>
                    <p:cond evt="onStopAudio" delay="0">
                      <p:tgtEl>
                        <p:sldTgt/>
                      </p:tgtEl>
                    </p:cond>
                  </p:endCondLst>
                </p:cTn>
                <p:tgtEl>
                  <p:spTgt spid="3"/>
                </p:tgtEl>
              </p:cMediaNode>
            </p:audio>
          </p:childTnLst>
        </p:cTn>
      </p:par>
    </p:tnLst>
    <p:bldLst>
      <p:bldP spid="12291" grpId="0"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p:cNvSpPr txBox="1"/>
          <p:nvPr/>
        </p:nvSpPr>
        <p:spPr>
          <a:xfrm>
            <a:off x="501649" y="427433"/>
            <a:ext cx="7106519" cy="584775"/>
          </a:xfrm>
          <a:prstGeom prst="rect">
            <a:avLst/>
          </a:prstGeom>
          <a:noFill/>
        </p:spPr>
        <p:txBody>
          <a:bodyPr wrap="square" rtlCol="0">
            <a:spAutoFit/>
          </a:bodyPr>
          <a:lstStyle/>
          <a:p>
            <a:r>
              <a:rPr lang="en-US" sz="3200" b="1" dirty="0">
                <a:solidFill>
                  <a:schemeClr val="accent6">
                    <a:lumMod val="50000"/>
                  </a:schemeClr>
                </a:solidFill>
                <a:ea typeface="Roboto" panose="02000000000000000000" pitchFamily="2" charset="0"/>
              </a:rPr>
              <a:t>Setup NX in 10 Steps</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1453" y="1772816"/>
            <a:ext cx="5349595" cy="3501438"/>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6078" y="1801433"/>
            <a:ext cx="5349595" cy="3501438"/>
          </a:xfrm>
          <a:prstGeom prst="rect">
            <a:avLst/>
          </a:prstGeom>
        </p:spPr>
      </p:pic>
      <p:grpSp>
        <p:nvGrpSpPr>
          <p:cNvPr id="29" name="Group 28"/>
          <p:cNvGrpSpPr/>
          <p:nvPr/>
        </p:nvGrpSpPr>
        <p:grpSpPr>
          <a:xfrm>
            <a:off x="7743270" y="2564904"/>
            <a:ext cx="683911" cy="457200"/>
            <a:chOff x="1163617" y="680120"/>
            <a:chExt cx="683911" cy="457200"/>
          </a:xfrm>
        </p:grpSpPr>
        <p:sp>
          <p:nvSpPr>
            <p:cNvPr id="30" name="Right Arrow 29"/>
            <p:cNvSpPr/>
            <p:nvPr/>
          </p:nvSpPr>
          <p:spPr>
            <a:xfrm rot="10800000">
              <a:off x="1163617" y="775879"/>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2" name="Oval 31"/>
            <p:cNvSpPr/>
            <p:nvPr/>
          </p:nvSpPr>
          <p:spPr>
            <a:xfrm>
              <a:off x="1390328" y="68012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8</a:t>
              </a:r>
              <a:endParaRPr lang="nl-BE" dirty="0"/>
            </a:p>
          </p:txBody>
        </p:sp>
      </p:grpSp>
      <p:grpSp>
        <p:nvGrpSpPr>
          <p:cNvPr id="20" name="Group 19"/>
          <p:cNvGrpSpPr/>
          <p:nvPr/>
        </p:nvGrpSpPr>
        <p:grpSpPr>
          <a:xfrm>
            <a:off x="2927648" y="2924924"/>
            <a:ext cx="607138" cy="525799"/>
            <a:chOff x="1232178" y="647666"/>
            <a:chExt cx="607138" cy="525799"/>
          </a:xfrm>
        </p:grpSpPr>
        <p:sp>
          <p:nvSpPr>
            <p:cNvPr id="21" name="Right Arrow 20"/>
            <p:cNvSpPr/>
            <p:nvPr/>
          </p:nvSpPr>
          <p:spPr>
            <a:xfrm rot="8531384">
              <a:off x="1232178" y="885433"/>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2" name="Oval 21"/>
            <p:cNvSpPr/>
            <p:nvPr/>
          </p:nvSpPr>
          <p:spPr>
            <a:xfrm>
              <a:off x="1382116" y="647666"/>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7</a:t>
              </a:r>
              <a:endParaRPr lang="nl-BE" dirty="0"/>
            </a:p>
          </p:txBody>
        </p:sp>
      </p:grpSp>
      <p:grpSp>
        <p:nvGrpSpPr>
          <p:cNvPr id="15" name="Group 14"/>
          <p:cNvGrpSpPr/>
          <p:nvPr/>
        </p:nvGrpSpPr>
        <p:grpSpPr>
          <a:xfrm>
            <a:off x="10923250" y="4165484"/>
            <a:ext cx="457200" cy="659176"/>
            <a:chOff x="1390328" y="680120"/>
            <a:chExt cx="457200" cy="659176"/>
          </a:xfrm>
        </p:grpSpPr>
        <p:sp>
          <p:nvSpPr>
            <p:cNvPr id="16" name="Right Arrow 15"/>
            <p:cNvSpPr/>
            <p:nvPr/>
          </p:nvSpPr>
          <p:spPr>
            <a:xfrm rot="5400000">
              <a:off x="1466939" y="1038688"/>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 name="Oval 16"/>
            <p:cNvSpPr/>
            <p:nvPr/>
          </p:nvSpPr>
          <p:spPr>
            <a:xfrm>
              <a:off x="1390328" y="68012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8</a:t>
              </a:r>
              <a:endParaRPr lang="nl-BE" dirty="0"/>
            </a:p>
          </p:txBody>
        </p:sp>
      </p:grpSp>
    </p:spTree>
    <p:extLst>
      <p:ext uri="{BB962C8B-B14F-4D97-AF65-F5344CB8AC3E}">
        <p14:creationId xmlns:p14="http://schemas.microsoft.com/office/powerpoint/2010/main" val="52479292"/>
      </p:ext>
    </p:extLst>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p:cNvSpPr txBox="1"/>
          <p:nvPr/>
        </p:nvSpPr>
        <p:spPr>
          <a:xfrm>
            <a:off x="501649" y="427433"/>
            <a:ext cx="7106519" cy="584775"/>
          </a:xfrm>
          <a:prstGeom prst="rect">
            <a:avLst/>
          </a:prstGeom>
          <a:noFill/>
        </p:spPr>
        <p:txBody>
          <a:bodyPr wrap="square" rtlCol="0">
            <a:spAutoFit/>
          </a:bodyPr>
          <a:lstStyle/>
          <a:p>
            <a:r>
              <a:rPr lang="en-US" sz="3200" b="1" dirty="0">
                <a:solidFill>
                  <a:schemeClr val="accent6">
                    <a:lumMod val="50000"/>
                  </a:schemeClr>
                </a:solidFill>
                <a:ea typeface="Roboto" panose="02000000000000000000" pitchFamily="2" charset="0"/>
              </a:rPr>
              <a:t>Setup NX in 10 Steps</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1453" y="1772816"/>
            <a:ext cx="5349594" cy="3501438"/>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6078" y="1801433"/>
            <a:ext cx="5349594" cy="3501438"/>
          </a:xfrm>
          <a:prstGeom prst="rect">
            <a:avLst/>
          </a:prstGeom>
        </p:spPr>
      </p:pic>
      <p:grpSp>
        <p:nvGrpSpPr>
          <p:cNvPr id="29" name="Group 28"/>
          <p:cNvGrpSpPr/>
          <p:nvPr/>
        </p:nvGrpSpPr>
        <p:grpSpPr>
          <a:xfrm>
            <a:off x="7743270" y="2564904"/>
            <a:ext cx="683911" cy="457200"/>
            <a:chOff x="1163617" y="680120"/>
            <a:chExt cx="683911" cy="457200"/>
          </a:xfrm>
        </p:grpSpPr>
        <p:sp>
          <p:nvSpPr>
            <p:cNvPr id="30" name="Right Arrow 29"/>
            <p:cNvSpPr/>
            <p:nvPr/>
          </p:nvSpPr>
          <p:spPr>
            <a:xfrm rot="10800000">
              <a:off x="1163617" y="775879"/>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2" name="Oval 31"/>
            <p:cNvSpPr/>
            <p:nvPr/>
          </p:nvSpPr>
          <p:spPr>
            <a:xfrm>
              <a:off x="1390328" y="68012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10</a:t>
              </a:r>
              <a:endParaRPr lang="nl-BE" dirty="0"/>
            </a:p>
          </p:txBody>
        </p:sp>
      </p:grpSp>
      <p:grpSp>
        <p:nvGrpSpPr>
          <p:cNvPr id="20" name="Group 19"/>
          <p:cNvGrpSpPr/>
          <p:nvPr/>
        </p:nvGrpSpPr>
        <p:grpSpPr>
          <a:xfrm>
            <a:off x="3429979" y="2134864"/>
            <a:ext cx="607138" cy="525799"/>
            <a:chOff x="1232178" y="647666"/>
            <a:chExt cx="607138" cy="525799"/>
          </a:xfrm>
        </p:grpSpPr>
        <p:sp>
          <p:nvSpPr>
            <p:cNvPr id="21" name="Right Arrow 20"/>
            <p:cNvSpPr/>
            <p:nvPr/>
          </p:nvSpPr>
          <p:spPr>
            <a:xfrm rot="8531384">
              <a:off x="1232178" y="885433"/>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2" name="Oval 21"/>
            <p:cNvSpPr/>
            <p:nvPr/>
          </p:nvSpPr>
          <p:spPr>
            <a:xfrm>
              <a:off x="1382116" y="647666"/>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9</a:t>
              </a:r>
              <a:endParaRPr lang="nl-BE" dirty="0"/>
            </a:p>
          </p:txBody>
        </p:sp>
      </p:grpSp>
      <p:grpSp>
        <p:nvGrpSpPr>
          <p:cNvPr id="15" name="Group 14"/>
          <p:cNvGrpSpPr/>
          <p:nvPr/>
        </p:nvGrpSpPr>
        <p:grpSpPr>
          <a:xfrm>
            <a:off x="10923250" y="4165484"/>
            <a:ext cx="457200" cy="659176"/>
            <a:chOff x="1390328" y="680120"/>
            <a:chExt cx="457200" cy="659176"/>
          </a:xfrm>
        </p:grpSpPr>
        <p:sp>
          <p:nvSpPr>
            <p:cNvPr id="16" name="Right Arrow 15"/>
            <p:cNvSpPr/>
            <p:nvPr/>
          </p:nvSpPr>
          <p:spPr>
            <a:xfrm rot="5400000">
              <a:off x="1466939" y="1038688"/>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 name="Oval 16"/>
            <p:cNvSpPr/>
            <p:nvPr/>
          </p:nvSpPr>
          <p:spPr>
            <a:xfrm>
              <a:off x="1390328" y="68012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10</a:t>
              </a:r>
              <a:endParaRPr lang="nl-BE" dirty="0"/>
            </a:p>
          </p:txBody>
        </p:sp>
      </p:grpSp>
      <p:sp>
        <p:nvSpPr>
          <p:cNvPr id="2" name="Rectangle 1"/>
          <p:cNvSpPr/>
          <p:nvPr/>
        </p:nvSpPr>
        <p:spPr>
          <a:xfrm>
            <a:off x="1127448" y="3645024"/>
            <a:ext cx="3896432" cy="8664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You need to remember your VSC number and the </a:t>
            </a:r>
            <a:r>
              <a:rPr lang="en-US" sz="1600" b="1" dirty="0"/>
              <a:t>passphrase</a:t>
            </a:r>
            <a:r>
              <a:rPr lang="en-US" sz="1600" dirty="0"/>
              <a:t> (that you entered when creating the SSH </a:t>
            </a:r>
            <a:r>
              <a:rPr lang="en-US" sz="1600" dirty="0" err="1"/>
              <a:t>keypair</a:t>
            </a:r>
            <a:r>
              <a:rPr lang="en-US" sz="1600" dirty="0"/>
              <a:t>)</a:t>
            </a:r>
            <a:endParaRPr lang="nl-BE" sz="1600" dirty="0"/>
          </a:p>
        </p:txBody>
      </p:sp>
    </p:spTree>
    <p:extLst>
      <p:ext uri="{BB962C8B-B14F-4D97-AF65-F5344CB8AC3E}">
        <p14:creationId xmlns:p14="http://schemas.microsoft.com/office/powerpoint/2010/main" val="1748487722"/>
      </p:ext>
    </p:extLst>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1464" y="260648"/>
            <a:ext cx="9351343" cy="6120679"/>
          </a:xfrm>
          <a:prstGeom prst="rect">
            <a:avLst/>
          </a:prstGeom>
        </p:spPr>
      </p:pic>
      <p:grpSp>
        <p:nvGrpSpPr>
          <p:cNvPr id="5" name="Group 4"/>
          <p:cNvGrpSpPr/>
          <p:nvPr/>
        </p:nvGrpSpPr>
        <p:grpSpPr>
          <a:xfrm>
            <a:off x="5591944" y="1844824"/>
            <a:ext cx="4248472" cy="3024336"/>
            <a:chOff x="5591944" y="1844824"/>
            <a:chExt cx="4248472" cy="3024336"/>
          </a:xfrm>
        </p:grpSpPr>
        <p:sp>
          <p:nvSpPr>
            <p:cNvPr id="3" name="Rectangle 2"/>
            <p:cNvSpPr/>
            <p:nvPr/>
          </p:nvSpPr>
          <p:spPr>
            <a:xfrm>
              <a:off x="5591944" y="1844824"/>
              <a:ext cx="4248472" cy="30243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Font typeface="Courier New" panose="02070309020205020404" pitchFamily="49" charset="0"/>
                <a:buChar char="o"/>
              </a:pPr>
              <a:endParaRPr lang="nl-BE" dirty="0"/>
            </a:p>
          </p:txBody>
        </p:sp>
        <p:sp>
          <p:nvSpPr>
            <p:cNvPr id="4" name="TextBox 3"/>
            <p:cNvSpPr txBox="1"/>
            <p:nvPr/>
          </p:nvSpPr>
          <p:spPr>
            <a:xfrm>
              <a:off x="5663952" y="1916832"/>
              <a:ext cx="4104456" cy="2862322"/>
            </a:xfrm>
            <a:prstGeom prst="rect">
              <a:avLst/>
            </a:prstGeom>
            <a:noFill/>
          </p:spPr>
          <p:txBody>
            <a:bodyPr wrap="square" rtlCol="0">
              <a:spAutoFit/>
            </a:bodyPr>
            <a:lstStyle/>
            <a:p>
              <a:pPr marL="285750" indent="-285750">
                <a:buFont typeface="Wingdings" panose="05000000000000000000" pitchFamily="2" charset="2"/>
                <a:buChar char="q"/>
              </a:pPr>
              <a:r>
                <a:rPr lang="en-US" dirty="0">
                  <a:solidFill>
                    <a:schemeClr val="bg1"/>
                  </a:solidFill>
                </a:rPr>
                <a:t>NX is a graphical login node</a:t>
              </a:r>
            </a:p>
            <a:p>
              <a:pPr marL="285750" indent="-285750">
                <a:buFont typeface="Wingdings" panose="05000000000000000000" pitchFamily="2" charset="2"/>
                <a:buChar char="q"/>
              </a:pPr>
              <a:r>
                <a:rPr lang="en-US" dirty="0">
                  <a:solidFill>
                    <a:schemeClr val="bg1"/>
                  </a:solidFill>
                </a:rPr>
                <a:t>A new session stays active for long</a:t>
              </a:r>
            </a:p>
            <a:p>
              <a:pPr marL="285750" indent="-285750">
                <a:buFont typeface="Wingdings" panose="05000000000000000000" pitchFamily="2" charset="2"/>
                <a:buChar char="q"/>
              </a:pPr>
              <a:r>
                <a:rPr lang="en-US" dirty="0">
                  <a:solidFill>
                    <a:schemeClr val="bg1"/>
                  </a:solidFill>
                </a:rPr>
                <a:t>Rich suite of applications; e.g.</a:t>
              </a:r>
              <a:br>
                <a:rPr lang="en-US" dirty="0">
                  <a:solidFill>
                    <a:schemeClr val="bg1"/>
                  </a:solidFill>
                </a:rPr>
              </a:br>
              <a:r>
                <a:rPr lang="en-US" dirty="0">
                  <a:solidFill>
                    <a:schemeClr val="bg1"/>
                  </a:solidFill>
                </a:rPr>
                <a:t>Terminal, Firefox, text editor, </a:t>
              </a:r>
              <a:r>
                <a:rPr lang="en-US" dirty="0" err="1">
                  <a:solidFill>
                    <a:schemeClr val="bg1"/>
                  </a:solidFill>
                </a:rPr>
                <a:t>Matlab</a:t>
              </a:r>
              <a:r>
                <a:rPr lang="en-US" dirty="0">
                  <a:solidFill>
                    <a:schemeClr val="bg1"/>
                  </a:solidFill>
                </a:rPr>
                <a:t>, </a:t>
              </a:r>
              <a:r>
                <a:rPr lang="en-US" dirty="0" err="1">
                  <a:solidFill>
                    <a:schemeClr val="bg1"/>
                  </a:solidFill>
                </a:rPr>
                <a:t>RStudio</a:t>
              </a:r>
              <a:r>
                <a:rPr lang="en-US" dirty="0">
                  <a:solidFill>
                    <a:schemeClr val="bg1"/>
                  </a:solidFill>
                </a:rPr>
                <a:t>, SAS etc.</a:t>
              </a:r>
            </a:p>
            <a:p>
              <a:pPr marL="285750" indent="-285750">
                <a:buFont typeface="Wingdings" panose="05000000000000000000" pitchFamily="2" charset="2"/>
                <a:buChar char="q"/>
              </a:pPr>
              <a:r>
                <a:rPr lang="en-US" dirty="0">
                  <a:solidFill>
                    <a:schemeClr val="bg1"/>
                  </a:solidFill>
                </a:rPr>
                <a:t>NX is a shared, login-node. </a:t>
              </a:r>
              <a:br>
                <a:rPr lang="en-US" dirty="0">
                  <a:solidFill>
                    <a:schemeClr val="bg1"/>
                  </a:solidFill>
                </a:rPr>
              </a:br>
              <a:r>
                <a:rPr lang="en-US" dirty="0">
                  <a:solidFill>
                    <a:srgbClr val="FFFF00"/>
                  </a:solidFill>
                </a:rPr>
                <a:t>Please do not compute on NX.</a:t>
              </a:r>
            </a:p>
            <a:p>
              <a:pPr marL="285750" indent="-285750">
                <a:buFont typeface="Wingdings" panose="05000000000000000000" pitchFamily="2" charset="2"/>
                <a:buChar char="q"/>
              </a:pPr>
              <a:r>
                <a:rPr lang="en-US" dirty="0">
                  <a:solidFill>
                    <a:schemeClr val="bg1"/>
                  </a:solidFill>
                </a:rPr>
                <a:t>NX server is attached to Genius. Jobs submitted from NX will appear in Genius queue</a:t>
              </a:r>
            </a:p>
          </p:txBody>
        </p:sp>
      </p:grpSp>
    </p:spTree>
    <p:extLst>
      <p:ext uri="{BB962C8B-B14F-4D97-AF65-F5344CB8AC3E}">
        <p14:creationId xmlns:p14="http://schemas.microsoft.com/office/powerpoint/2010/main" val="2186226968"/>
      </p:ext>
    </p:extLst>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5"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583405" y="4005064"/>
            <a:ext cx="5192255" cy="584775"/>
          </a:xfrm>
          <a:prstGeom prst="rect">
            <a:avLst/>
          </a:prstGeom>
          <a:noFill/>
        </p:spPr>
        <p:txBody>
          <a:bodyPr wrap="none" rtlCol="0">
            <a:spAutoFit/>
          </a:bodyPr>
          <a:lstStyle/>
          <a:p>
            <a:r>
              <a:rPr lang="en-US" sz="3200" b="1" dirty="0">
                <a:solidFill>
                  <a:schemeClr val="bg1"/>
                </a:solidFill>
                <a:ea typeface="Roboto" panose="02000000000000000000" pitchFamily="2" charset="0"/>
              </a:rPr>
              <a:t>File Transfer with FileZilla</a:t>
            </a:r>
          </a:p>
        </p:txBody>
      </p:sp>
      <p:sp>
        <p:nvSpPr>
          <p:cNvPr id="6" name="Slide Number Placeholder 5"/>
          <p:cNvSpPr>
            <a:spLocks noGrp="1"/>
          </p:cNvSpPr>
          <p:nvPr>
            <p:ph type="sldNum" sz="quarter" idx="12"/>
          </p:nvPr>
        </p:nvSpPr>
        <p:spPr/>
        <p:txBody>
          <a:bodyPr/>
          <a:lstStyle/>
          <a:p>
            <a:fld id="{A2912448-FEEC-49E8-9588-2DF1F90D57C2}" type="slidenum">
              <a:rPr lang="en-US" smtClean="0"/>
              <a:t>63</a:t>
            </a:fld>
            <a:endParaRPr lang="en-US"/>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3155925097"/>
      </p:ext>
    </p:extLst>
  </p:cSld>
  <p:clrMapOvr>
    <a:masterClrMapping/>
  </p:clrMapOvr>
  <mc:AlternateContent xmlns:mc="http://schemas.openxmlformats.org/markup-compatibility/2006" xmlns:p14="http://schemas.microsoft.com/office/powerpoint/2010/main">
    <mc:Choice Requires="p14">
      <p:transition spd="slow" p14:dur="800" advTm="5726">
        <p14:flythrough dir="out"/>
      </p:transition>
    </mc:Choice>
    <mc:Fallback xmlns="">
      <p:transition spd="slow" advTm="572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extLst>
    <p:ext uri="{3A86A75C-4F4B-4683-9AE1-C65F6400EC91}">
      <p14:laserTraceLst xmlns:p14="http://schemas.microsoft.com/office/powerpoint/2010/main">
        <p14:tracePtLst>
          <p14:tracePt t="957" x="7843838" y="2922588"/>
        </p14:tracePtLst>
      </p14:laserTraceLst>
    </p:ext>
  </p:extLs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p:cNvSpPr/>
          <p:nvPr/>
        </p:nvSpPr>
        <p:spPr>
          <a:xfrm>
            <a:off x="195210" y="1441228"/>
            <a:ext cx="5839746" cy="4404766"/>
          </a:xfrm>
          <a:prstGeom prst="rect">
            <a:avLst/>
          </a:prstGeom>
          <a:solidFill>
            <a:schemeClr val="accent1">
              <a:alpha val="25000"/>
            </a:schemeClr>
          </a:solidFill>
          <a:ln>
            <a:solidFill>
              <a:schemeClr val="accent1">
                <a:shade val="50000"/>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 name="Titel 3"/>
          <p:cNvSpPr>
            <a:spLocks noGrp="1"/>
          </p:cNvSpPr>
          <p:nvPr>
            <p:ph type="title"/>
          </p:nvPr>
        </p:nvSpPr>
        <p:spPr>
          <a:xfrm>
            <a:off x="576000" y="207036"/>
            <a:ext cx="11041200" cy="1152000"/>
          </a:xfrm>
        </p:spPr>
        <p:txBody>
          <a:bodyPr>
            <a:normAutofit/>
          </a:bodyPr>
          <a:lstStyle/>
          <a:p>
            <a:r>
              <a:rPr lang="nl-BE" sz="3200" b="1" dirty="0">
                <a:solidFill>
                  <a:schemeClr val="tx1"/>
                </a:solidFill>
                <a:latin typeface="+mn-lt"/>
              </a:rPr>
              <a:t>File </a:t>
            </a:r>
            <a:r>
              <a:rPr lang="pl-PL" sz="3200" b="1" dirty="0">
                <a:solidFill>
                  <a:schemeClr val="tx1"/>
                </a:solidFill>
                <a:latin typeface="+mn-lt"/>
              </a:rPr>
              <a:t>transfer</a:t>
            </a:r>
            <a:endParaRPr lang="nl-BE" sz="3200" b="1" dirty="0">
              <a:solidFill>
                <a:schemeClr val="tx1"/>
              </a:solidFill>
              <a:latin typeface="+mn-lt"/>
            </a:endParaRPr>
          </a:p>
        </p:txBody>
      </p:sp>
      <p:sp>
        <p:nvSpPr>
          <p:cNvPr id="6" name="Slide Number Placeholder 1"/>
          <p:cNvSpPr txBox="1">
            <a:spLocks/>
          </p:cNvSpPr>
          <p:nvPr/>
        </p:nvSpPr>
        <p:spPr>
          <a:xfrm>
            <a:off x="576000" y="6210000"/>
            <a:ext cx="648000" cy="648000"/>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35D8031-C8E5-48F8-A3B6-81643B27A3AF}" type="slidenum">
              <a:rPr lang="nl-BE" smtClean="0"/>
              <a:pPr/>
              <a:t>64</a:t>
            </a:fld>
            <a:endParaRPr lang="nl-BE" dirty="0"/>
          </a:p>
        </p:txBody>
      </p:sp>
      <p:graphicFrame>
        <p:nvGraphicFramePr>
          <p:cNvPr id="2" name="Table 1"/>
          <p:cNvGraphicFramePr>
            <a:graphicFrameLocks noGrp="1"/>
          </p:cNvGraphicFramePr>
          <p:nvPr/>
        </p:nvGraphicFramePr>
        <p:xfrm>
          <a:off x="6492046" y="2358811"/>
          <a:ext cx="3902974" cy="1854200"/>
        </p:xfrm>
        <a:graphic>
          <a:graphicData uri="http://schemas.openxmlformats.org/drawingml/2006/table">
            <a:tbl>
              <a:tblPr firstRow="1" bandRow="1">
                <a:tableStyleId>{5C22544A-7EE6-4342-B048-85BDC9FD1C3A}</a:tableStyleId>
              </a:tblPr>
              <a:tblGrid>
                <a:gridCol w="1521894">
                  <a:extLst>
                    <a:ext uri="{9D8B030D-6E8A-4147-A177-3AD203B41FA5}">
                      <a16:colId xmlns:a16="http://schemas.microsoft.com/office/drawing/2014/main" val="2817841479"/>
                    </a:ext>
                  </a:extLst>
                </a:gridCol>
                <a:gridCol w="2381080">
                  <a:extLst>
                    <a:ext uri="{9D8B030D-6E8A-4147-A177-3AD203B41FA5}">
                      <a16:colId xmlns:a16="http://schemas.microsoft.com/office/drawing/2014/main" val="1923223384"/>
                    </a:ext>
                  </a:extLst>
                </a:gridCol>
              </a:tblGrid>
              <a:tr h="370840">
                <a:tc>
                  <a:txBody>
                    <a:bodyPr/>
                    <a:lstStyle/>
                    <a:p>
                      <a:r>
                        <a:rPr lang="en-US" dirty="0"/>
                        <a:t>Application</a:t>
                      </a:r>
                      <a:endParaRPr lang="nl-BE" dirty="0"/>
                    </a:p>
                  </a:txBody>
                  <a:tcPr/>
                </a:tc>
                <a:tc>
                  <a:txBody>
                    <a:bodyPr/>
                    <a:lstStyle/>
                    <a:p>
                      <a:r>
                        <a:rPr lang="en-US" dirty="0"/>
                        <a:t>OS</a:t>
                      </a:r>
                      <a:endParaRPr lang="nl-BE" dirty="0"/>
                    </a:p>
                  </a:txBody>
                  <a:tcPr/>
                </a:tc>
                <a:extLst>
                  <a:ext uri="{0D108BD9-81ED-4DB2-BD59-A6C34878D82A}">
                    <a16:rowId xmlns:a16="http://schemas.microsoft.com/office/drawing/2014/main" val="570025582"/>
                  </a:ext>
                </a:extLst>
              </a:tr>
              <a:tr h="370840">
                <a:tc>
                  <a:txBody>
                    <a:bodyPr/>
                    <a:lstStyle/>
                    <a:p>
                      <a:r>
                        <a:rPr lang="en-US" dirty="0">
                          <a:hlinkClick r:id="rId3"/>
                        </a:rPr>
                        <a:t>FileZilla</a:t>
                      </a:r>
                      <a:endParaRPr lang="nl-BE" dirty="0"/>
                    </a:p>
                  </a:txBody>
                  <a:tcPr/>
                </a:tc>
                <a:tc>
                  <a:txBody>
                    <a:bodyPr/>
                    <a:lstStyle/>
                    <a:p>
                      <a:r>
                        <a:rPr lang="en-US" dirty="0"/>
                        <a:t>Windows,</a:t>
                      </a:r>
                      <a:r>
                        <a:rPr lang="en-US" baseline="0" dirty="0"/>
                        <a:t> Linux, Mac</a:t>
                      </a:r>
                      <a:endParaRPr lang="nl-BE" dirty="0"/>
                    </a:p>
                  </a:txBody>
                  <a:tcPr/>
                </a:tc>
                <a:extLst>
                  <a:ext uri="{0D108BD9-81ED-4DB2-BD59-A6C34878D82A}">
                    <a16:rowId xmlns:a16="http://schemas.microsoft.com/office/drawing/2014/main" val="941569183"/>
                  </a:ext>
                </a:extLst>
              </a:tr>
              <a:tr h="370840">
                <a:tc>
                  <a:txBody>
                    <a:bodyPr/>
                    <a:lstStyle/>
                    <a:p>
                      <a:r>
                        <a:rPr lang="en-US" dirty="0" err="1">
                          <a:hlinkClick r:id="rId4"/>
                        </a:rPr>
                        <a:t>WinSCP</a:t>
                      </a:r>
                      <a:endParaRPr lang="nl-BE" dirty="0"/>
                    </a:p>
                  </a:txBody>
                  <a:tcPr/>
                </a:tc>
                <a:tc>
                  <a:txBody>
                    <a:bodyPr/>
                    <a:lstStyle/>
                    <a:p>
                      <a:r>
                        <a:rPr lang="en-US" dirty="0"/>
                        <a:t>Windows</a:t>
                      </a:r>
                      <a:endParaRPr lang="nl-BE" dirty="0"/>
                    </a:p>
                  </a:txBody>
                  <a:tcPr/>
                </a:tc>
                <a:extLst>
                  <a:ext uri="{0D108BD9-81ED-4DB2-BD59-A6C34878D82A}">
                    <a16:rowId xmlns:a16="http://schemas.microsoft.com/office/drawing/2014/main" val="2517790187"/>
                  </a:ext>
                </a:extLst>
              </a:tr>
              <a:tr h="370840">
                <a:tc>
                  <a:txBody>
                    <a:bodyPr/>
                    <a:lstStyle/>
                    <a:p>
                      <a:r>
                        <a:rPr lang="en-US" dirty="0" err="1"/>
                        <a:t>rsync</a:t>
                      </a:r>
                      <a:r>
                        <a:rPr lang="en-US" dirty="0"/>
                        <a:t>,</a:t>
                      </a:r>
                      <a:r>
                        <a:rPr lang="en-US" baseline="0" dirty="0"/>
                        <a:t> </a:t>
                      </a:r>
                      <a:r>
                        <a:rPr lang="en-US" baseline="0" dirty="0" err="1"/>
                        <a:t>scp</a:t>
                      </a:r>
                      <a:endParaRPr lang="nl-BE" dirty="0"/>
                    </a:p>
                  </a:txBody>
                  <a:tcPr/>
                </a:tc>
                <a:tc>
                  <a:txBody>
                    <a:bodyPr/>
                    <a:lstStyle/>
                    <a:p>
                      <a:r>
                        <a:rPr lang="en-US" dirty="0"/>
                        <a:t>Linux, Mac</a:t>
                      </a:r>
                      <a:endParaRPr lang="nl-BE" dirty="0"/>
                    </a:p>
                  </a:txBody>
                  <a:tcPr/>
                </a:tc>
                <a:extLst>
                  <a:ext uri="{0D108BD9-81ED-4DB2-BD59-A6C34878D82A}">
                    <a16:rowId xmlns:a16="http://schemas.microsoft.com/office/drawing/2014/main" val="1414451379"/>
                  </a:ext>
                </a:extLst>
              </a:tr>
              <a:tr h="370840">
                <a:tc>
                  <a:txBody>
                    <a:bodyPr/>
                    <a:lstStyle/>
                    <a:p>
                      <a:r>
                        <a:rPr lang="en-US" dirty="0">
                          <a:hlinkClick r:id="rId5"/>
                        </a:rPr>
                        <a:t>Globus</a:t>
                      </a:r>
                      <a:endParaRPr lang="nl-BE" dirty="0"/>
                    </a:p>
                  </a:txBody>
                  <a:tcPr/>
                </a:tc>
                <a:tc>
                  <a:txBody>
                    <a:bodyPr/>
                    <a:lstStyle/>
                    <a:p>
                      <a:r>
                        <a:rPr lang="en-US" dirty="0"/>
                        <a:t>Window, Linux, Mac</a:t>
                      </a:r>
                      <a:endParaRPr lang="nl-BE" dirty="0"/>
                    </a:p>
                  </a:txBody>
                  <a:tcPr/>
                </a:tc>
                <a:extLst>
                  <a:ext uri="{0D108BD9-81ED-4DB2-BD59-A6C34878D82A}">
                    <a16:rowId xmlns:a16="http://schemas.microsoft.com/office/drawing/2014/main" val="2195651994"/>
                  </a:ext>
                </a:extLst>
              </a:tr>
            </a:tbl>
          </a:graphicData>
        </a:graphic>
      </p:graphicFrame>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469313" y="2794520"/>
            <a:ext cx="1225868" cy="2451736"/>
          </a:xfrm>
          <a:prstGeom prst="rect">
            <a:avLst/>
          </a:prstGeom>
        </p:spPr>
      </p:pic>
      <p:grpSp>
        <p:nvGrpSpPr>
          <p:cNvPr id="24" name="Group 23"/>
          <p:cNvGrpSpPr/>
          <p:nvPr/>
        </p:nvGrpSpPr>
        <p:grpSpPr>
          <a:xfrm>
            <a:off x="4280872" y="3013576"/>
            <a:ext cx="1193757" cy="1976908"/>
            <a:chOff x="4280872" y="3013576"/>
            <a:chExt cx="1193757" cy="1976908"/>
          </a:xfrm>
        </p:grpSpPr>
        <p:pic>
          <p:nvPicPr>
            <p:cNvPr id="11" name="Picture 10" descr="File:Octicons-file-binary.svg - Wikimedia Commons"/>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471291" y="3013576"/>
              <a:ext cx="648000" cy="863999"/>
            </a:xfrm>
            <a:prstGeom prst="rect">
              <a:avLst/>
            </a:prstGeom>
          </p:spPr>
        </p:pic>
        <p:pic>
          <p:nvPicPr>
            <p:cNvPr id="12" name="Picture 11" descr="Cabinet Data File · Free vector graphic on Pixabay"/>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280872" y="4020388"/>
              <a:ext cx="1193757" cy="970096"/>
            </a:xfrm>
            <a:prstGeom prst="rect">
              <a:avLst/>
            </a:prstGeom>
          </p:spPr>
        </p:pic>
      </p:grpSp>
      <p:grpSp>
        <p:nvGrpSpPr>
          <p:cNvPr id="23" name="Group 22"/>
          <p:cNvGrpSpPr/>
          <p:nvPr/>
        </p:nvGrpSpPr>
        <p:grpSpPr>
          <a:xfrm>
            <a:off x="549320" y="1896213"/>
            <a:ext cx="1575386" cy="3094272"/>
            <a:chOff x="549320" y="1896213"/>
            <a:chExt cx="1575386" cy="3094272"/>
          </a:xfrm>
        </p:grpSpPr>
        <p:pic>
          <p:nvPicPr>
            <p:cNvPr id="8" name="Picture 7" descr="File:Octicons-file-binary.svg - Wikimedia Commons"/>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30554" y="3013577"/>
              <a:ext cx="648000" cy="863999"/>
            </a:xfrm>
            <a:prstGeom prst="rect">
              <a:avLst/>
            </a:prstGeom>
          </p:spPr>
        </p:pic>
        <p:pic>
          <p:nvPicPr>
            <p:cNvPr id="9" name="Picture 8" descr="Cabinet Data File · Free vector graphic on Pixabay"/>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40135" y="4020389"/>
              <a:ext cx="1193757" cy="970096"/>
            </a:xfrm>
            <a:prstGeom prst="rect">
              <a:avLst/>
            </a:prstGeom>
          </p:spPr>
        </p:pic>
        <p:sp>
          <p:nvSpPr>
            <p:cNvPr id="15" name="Rectangle 14"/>
            <p:cNvSpPr/>
            <p:nvPr/>
          </p:nvSpPr>
          <p:spPr>
            <a:xfrm>
              <a:off x="549320" y="1896213"/>
              <a:ext cx="1575386" cy="44205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Local Files</a:t>
              </a:r>
              <a:endParaRPr lang="nl-BE" dirty="0">
                <a:solidFill>
                  <a:schemeClr val="tx1"/>
                </a:solidFill>
              </a:endParaRPr>
            </a:p>
          </p:txBody>
        </p:sp>
      </p:grpSp>
      <p:sp>
        <p:nvSpPr>
          <p:cNvPr id="17" name="Rectangle 16"/>
          <p:cNvSpPr/>
          <p:nvPr/>
        </p:nvSpPr>
        <p:spPr>
          <a:xfrm>
            <a:off x="3971975" y="1901981"/>
            <a:ext cx="1557127" cy="44205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VSC Account</a:t>
            </a:r>
            <a:endParaRPr lang="nl-BE" dirty="0">
              <a:solidFill>
                <a:schemeClr val="tx1"/>
              </a:solidFill>
            </a:endParaRPr>
          </a:p>
        </p:txBody>
      </p:sp>
      <p:sp>
        <p:nvSpPr>
          <p:cNvPr id="19" name="Right Arrow 18"/>
          <p:cNvSpPr/>
          <p:nvPr/>
        </p:nvSpPr>
        <p:spPr>
          <a:xfrm>
            <a:off x="3692228" y="3537353"/>
            <a:ext cx="727435" cy="316839"/>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0" name="Right Arrow 19"/>
          <p:cNvSpPr/>
          <p:nvPr/>
        </p:nvSpPr>
        <p:spPr>
          <a:xfrm>
            <a:off x="1728534" y="3533135"/>
            <a:ext cx="727435" cy="316839"/>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22" name="Picture 2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537631" y="3388414"/>
            <a:ext cx="1042928" cy="1042928"/>
          </a:xfrm>
          <a:prstGeom prst="rect">
            <a:avLst/>
          </a:prstGeom>
        </p:spPr>
      </p:pic>
      <p:grpSp>
        <p:nvGrpSpPr>
          <p:cNvPr id="30" name="Group 29"/>
          <p:cNvGrpSpPr/>
          <p:nvPr/>
        </p:nvGrpSpPr>
        <p:grpSpPr>
          <a:xfrm>
            <a:off x="1728534" y="3877575"/>
            <a:ext cx="2377433" cy="301233"/>
            <a:chOff x="1728534" y="3877575"/>
            <a:chExt cx="2377433" cy="301233"/>
          </a:xfrm>
        </p:grpSpPr>
        <p:sp>
          <p:nvSpPr>
            <p:cNvPr id="28" name="Right Arrow 27"/>
            <p:cNvSpPr/>
            <p:nvPr/>
          </p:nvSpPr>
          <p:spPr>
            <a:xfrm rot="10800000">
              <a:off x="3648877" y="3877575"/>
              <a:ext cx="457090" cy="301232"/>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9" name="Right Arrow 28"/>
            <p:cNvSpPr/>
            <p:nvPr/>
          </p:nvSpPr>
          <p:spPr>
            <a:xfrm rot="10800000">
              <a:off x="1728534" y="3877576"/>
              <a:ext cx="457090" cy="301232"/>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spTree>
    <p:custDataLst>
      <p:tags r:id="rId1"/>
    </p:custDataLst>
    <p:extLst>
      <p:ext uri="{BB962C8B-B14F-4D97-AF65-F5344CB8AC3E}">
        <p14:creationId xmlns:p14="http://schemas.microsoft.com/office/powerpoint/2010/main" val="2452014471"/>
      </p:ext>
    </p:extLst>
  </p:cSld>
  <p:clrMapOvr>
    <a:masterClrMapping/>
  </p:clrMapOvr>
  <mc:AlternateContent xmlns:mc="http://schemas.openxmlformats.org/markup-compatibility/2006" xmlns:p14="http://schemas.microsoft.com/office/powerpoint/2010/main">
    <mc:Choice Requires="p14">
      <p:transition spd="slow" p14:dur="2000" advTm="115296"/>
    </mc:Choice>
    <mc:Fallback xmlns="">
      <p:transition spd="slow" advTm="11529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9" grpId="0" animBg="1"/>
      <p:bldP spid="20" grpId="0" animBg="1"/>
    </p:bldLst>
  </p:timing>
  <p:extLst>
    <p:ext uri="{3A86A75C-4F4B-4683-9AE1-C65F6400EC91}">
      <p14:laserTraceLst xmlns:p14="http://schemas.microsoft.com/office/powerpoint/2010/main">
        <p14:tracePtLst>
          <p14:tracePt t="3156" x="7754938" y="3935413"/>
          <p14:tracePt t="3417" x="7646988" y="3925888"/>
          <p14:tracePt t="3430" x="7504113" y="3890963"/>
          <p14:tracePt t="3436" x="7305675" y="3836988"/>
          <p14:tracePt t="3453" x="7091363" y="3783013"/>
          <p14:tracePt t="3469" x="6589713" y="3657600"/>
          <p14:tracePt t="3486" x="6032500" y="3532188"/>
          <p14:tracePt t="3503" x="5719763" y="3460750"/>
          <p14:tracePt t="3520" x="5100638" y="3335338"/>
          <p14:tracePt t="3536" x="4527550" y="3200400"/>
          <p14:tracePt t="3553" x="4141788" y="3092450"/>
          <p14:tracePt t="3570" x="3989388" y="3048000"/>
          <p14:tracePt t="3586" x="3819525" y="3003550"/>
          <p14:tracePt t="3603" x="3711575" y="2967038"/>
          <p14:tracePt t="3620" x="3684588" y="2949575"/>
          <p14:tracePt t="3648" x="3657600" y="2940050"/>
          <p14:tracePt t="3654" x="3648075" y="2940050"/>
          <p14:tracePt t="3669" x="3640138" y="2932113"/>
          <p14:tracePt t="3942" x="3514725" y="2932113"/>
          <p14:tracePt t="3951" x="3308350" y="2959100"/>
          <p14:tracePt t="3963" x="3128963" y="2967038"/>
          <p14:tracePt t="3980" x="2959100" y="2967038"/>
          <p14:tracePt t="3997" x="2679700" y="2967038"/>
          <p14:tracePt t="4013" x="2465388" y="2967038"/>
          <p14:tracePt t="4030" x="2384425" y="2967038"/>
          <p14:tracePt t="4047" x="2276475" y="2967038"/>
          <p14:tracePt t="4063" x="2214563" y="2976563"/>
          <p14:tracePt t="4080" x="2205038" y="2984500"/>
          <p14:tracePt t="4096" x="2187575" y="2994025"/>
          <p14:tracePt t="4113" x="2187575" y="3011488"/>
          <p14:tracePt t="4130" x="2187575" y="3065463"/>
          <p14:tracePt t="4146" x="2187575" y="3119438"/>
          <p14:tracePt t="4163" x="2187575" y="3190875"/>
          <p14:tracePt t="4180" x="2187575" y="3236913"/>
          <p14:tracePt t="4196" x="2187575" y="3263900"/>
          <p14:tracePt t="4213" x="2178050" y="3298825"/>
          <p14:tracePt t="4230" x="2160588" y="3325813"/>
          <p14:tracePt t="4246" x="2151063" y="3343275"/>
          <p14:tracePt t="4263" x="2133600" y="3362325"/>
          <p14:tracePt t="4280" x="2116138" y="3379788"/>
          <p14:tracePt t="4296" x="2097088" y="3379788"/>
          <p14:tracePt t="4313" x="2070100" y="3406775"/>
          <p14:tracePt t="4330" x="2044700" y="3424238"/>
          <p14:tracePt t="4363" x="2035175" y="3433763"/>
          <p14:tracePt t="4380" x="2025650" y="3433763"/>
          <p14:tracePt t="4399" x="2017713" y="3433763"/>
          <p14:tracePt t="4479" x="2017713" y="3424238"/>
          <p14:tracePt t="4500" x="2017713" y="3416300"/>
          <p14:tracePt t="4509" x="2017713" y="3406775"/>
          <p14:tracePt t="4519" x="2017713" y="3389313"/>
          <p14:tracePt t="4530" x="2008188" y="3370263"/>
          <p14:tracePt t="4547" x="1998663" y="3325813"/>
          <p14:tracePt t="4563" x="1990725" y="3308350"/>
          <p14:tracePt t="4580" x="1971675" y="3263900"/>
          <p14:tracePt t="4597" x="1944688" y="3227388"/>
          <p14:tracePt t="4613" x="1936750" y="3209925"/>
          <p14:tracePt t="4630" x="1917700" y="3173413"/>
          <p14:tracePt t="4647" x="1917700" y="3163888"/>
          <p14:tracePt t="4663" x="1909763" y="3155950"/>
          <p14:tracePt t="4679" x="1900238" y="3136900"/>
          <p14:tracePt t="4718" x="1900238" y="3128963"/>
          <p14:tracePt t="8359" x="1927225" y="3119438"/>
          <p14:tracePt t="8369" x="1981200" y="3111500"/>
          <p14:tracePt t="8379" x="2017713" y="3101975"/>
          <p14:tracePt t="8396" x="2052638" y="3092450"/>
          <p14:tracePt t="8412" x="2116138" y="3084513"/>
          <p14:tracePt t="8429" x="2151063" y="3065463"/>
          <p14:tracePt t="8446" x="2178050" y="3065463"/>
          <p14:tracePt t="8448" x="2205038" y="3048000"/>
          <p14:tracePt t="8462" x="2232025" y="3038475"/>
          <p14:tracePt t="8479" x="2286000" y="3021013"/>
          <p14:tracePt t="8496" x="2330450" y="3003550"/>
          <p14:tracePt t="8512" x="2349500" y="2994025"/>
          <p14:tracePt t="8529" x="2393950" y="2976563"/>
          <p14:tracePt t="8546" x="2428875" y="2959100"/>
          <p14:tracePt t="8562" x="2455863" y="2940050"/>
          <p14:tracePt t="8579" x="2501900" y="2922588"/>
          <p14:tracePt t="8595" x="2536825" y="2913063"/>
          <p14:tracePt t="8612" x="2554288" y="2895600"/>
          <p14:tracePt t="8629" x="2590800" y="2886075"/>
          <p14:tracePt t="8646" x="2627313" y="2868613"/>
          <p14:tracePt t="8662" x="2635250" y="2868613"/>
          <p14:tracePt t="8679" x="2662238" y="2859088"/>
          <p14:tracePt t="8696" x="2679700" y="2851150"/>
          <p14:tracePt t="8712" x="2698750" y="2841625"/>
          <p14:tracePt t="8729" x="2716213" y="2832100"/>
          <p14:tracePt t="8745" x="2733675" y="2824163"/>
          <p14:tracePt t="8762" x="2733675" y="2814638"/>
          <p14:tracePt t="8779" x="2743200" y="2814638"/>
          <p14:tracePt t="8795" x="2752725" y="2806700"/>
          <p14:tracePt t="9121" x="2743200" y="2806700"/>
          <p14:tracePt t="9213" x="2733675" y="2806700"/>
          <p14:tracePt t="9254" x="2725738" y="2806700"/>
          <p14:tracePt t="9274" x="2716213" y="2806700"/>
          <p14:tracePt t="9294" x="2698750" y="2797175"/>
          <p14:tracePt t="9302" x="2689225" y="2797175"/>
          <p14:tracePt t="9312" x="2679700" y="2787650"/>
          <p14:tracePt t="9327" x="2662238" y="2787650"/>
          <p14:tracePt t="9344" x="2654300" y="2779713"/>
          <p14:tracePt t="9361" x="2644775" y="2779713"/>
          <p14:tracePt t="9377" x="2635250" y="2779713"/>
          <p14:tracePt t="9393" x="2627313" y="2770188"/>
          <p14:tracePt t="9412" x="2617788" y="2770188"/>
          <p14:tracePt t="9427" x="2617788" y="2760663"/>
          <p14:tracePt t="9501" x="2608263" y="2760663"/>
          <p14:tracePt t="9510" x="2608263" y="2752725"/>
          <p14:tracePt t="10276" x="2617788" y="2752725"/>
          <p14:tracePt t="10576" x="2617788" y="2760663"/>
          <p14:tracePt t="11211" x="2617788" y="2770188"/>
          <p14:tracePt t="11750" x="2627313" y="2770188"/>
          <p14:tracePt t="12983" x="2635250" y="2770188"/>
          <p14:tracePt t="31598" x="2698750" y="2779713"/>
          <p14:tracePt t="31608" x="2770188" y="2787650"/>
          <p14:tracePt t="31616" x="2851150" y="2797175"/>
          <p14:tracePt t="31626" x="2922588" y="2806700"/>
          <p14:tracePt t="31638" x="2994025" y="2814638"/>
          <p14:tracePt t="31655" x="3074988" y="2814638"/>
          <p14:tracePt t="31671" x="3236913" y="2814638"/>
          <p14:tracePt t="31688" x="3389313" y="2814638"/>
          <p14:tracePt t="31704" x="3568700" y="2814638"/>
          <p14:tracePt t="31721" x="3648075" y="2814638"/>
          <p14:tracePt t="31738" x="3810000" y="2814638"/>
          <p14:tracePt t="31754" x="3952875" y="2814638"/>
          <p14:tracePt t="31771" x="4006850" y="2814638"/>
          <p14:tracePt t="31788" x="4151313" y="2814638"/>
          <p14:tracePt t="31804" x="4284663" y="2824163"/>
          <p14:tracePt t="31821" x="4338638" y="2832100"/>
          <p14:tracePt t="31838" x="4437063" y="2851150"/>
          <p14:tracePt t="31854" x="4483100" y="2868613"/>
          <p14:tracePt t="31871" x="4508500" y="2868613"/>
          <p14:tracePt t="31888" x="4535488" y="2886075"/>
          <p14:tracePt t="31904" x="4554538" y="2905125"/>
          <p14:tracePt t="31921" x="4562475" y="2905125"/>
          <p14:tracePt t="31938" x="4581525" y="2922588"/>
          <p14:tracePt t="31954" x="4589463" y="2932113"/>
          <p14:tracePt t="32265" x="4608513" y="2940050"/>
          <p14:tracePt t="32274" x="4625975" y="2940050"/>
          <p14:tracePt t="32285" x="4635500" y="2949575"/>
          <p14:tracePt t="32302" x="4643438" y="2949575"/>
          <p14:tracePt t="32318" x="4652963" y="2959100"/>
          <p14:tracePt t="32434" x="4643438" y="2959100"/>
          <p14:tracePt t="32464" x="4635500" y="2959100"/>
          <p14:tracePt t="32514" x="4625975" y="2959100"/>
          <p14:tracePt t="32584" x="4616450" y="2959100"/>
          <p14:tracePt t="32613" x="4608513" y="2959100"/>
          <p14:tracePt t="32623" x="4598988" y="2959100"/>
          <p14:tracePt t="32635" x="4598988" y="2949575"/>
          <p14:tracePt t="32652" x="4572000" y="2949575"/>
          <p14:tracePt t="32668" x="4562475" y="2940050"/>
          <p14:tracePt t="32685" x="4535488" y="2940050"/>
          <p14:tracePt t="32702" x="4508500" y="2932113"/>
          <p14:tracePt t="32718" x="4500563" y="2922588"/>
          <p14:tracePt t="32735" x="4473575" y="2922588"/>
          <p14:tracePt t="32752" x="4464050" y="2922588"/>
          <p14:tracePt t="32768" x="4456113" y="2913063"/>
          <p14:tracePt t="32785" x="4446588" y="2913063"/>
          <p14:tracePt t="32801" x="4437063" y="2905125"/>
          <p14:tracePt t="32822" x="4429125" y="2905125"/>
          <p14:tracePt t="33330" x="4437063" y="2905125"/>
          <p14:tracePt t="33508" x="4437063" y="2895600"/>
          <p14:tracePt t="33698" x="4446588" y="2895600"/>
          <p14:tracePt t="33778" x="4446588" y="2886075"/>
          <p14:tracePt t="33797" x="4456113" y="2886075"/>
          <p14:tracePt t="33808" x="4464050" y="2886075"/>
          <p14:tracePt t="33819" x="4483100" y="2878138"/>
          <p14:tracePt t="33836" x="4589463" y="2878138"/>
          <p14:tracePt t="33853" x="4660900" y="2868613"/>
          <p14:tracePt t="33869" x="4787900" y="2868613"/>
          <p14:tracePt t="33886" x="4921250" y="2878138"/>
          <p14:tracePt t="33903" x="4984750" y="2905125"/>
          <p14:tracePt t="33919" x="5110163" y="2959100"/>
          <p14:tracePt t="33936" x="5218113" y="3030538"/>
          <p14:tracePt t="33953" x="5270500" y="3084513"/>
          <p14:tracePt t="33958" x="5316538" y="3136900"/>
          <p14:tracePt t="33969" x="5378450" y="3209925"/>
          <p14:tracePt t="33986" x="5459413" y="3343275"/>
          <p14:tracePt t="34003" x="5486400" y="3397250"/>
          <p14:tracePt t="34019" x="5530850" y="3505200"/>
          <p14:tracePt t="34035" x="5557838" y="3603625"/>
          <p14:tracePt t="34052" x="5575300" y="3648075"/>
          <p14:tracePt t="34069" x="5594350" y="3721100"/>
          <p14:tracePt t="34085" x="5611813" y="3783013"/>
          <p14:tracePt t="34102" x="5621338" y="3819525"/>
          <p14:tracePt t="34118" x="5629275" y="3881438"/>
          <p14:tracePt t="34135" x="5638800" y="3935413"/>
          <p14:tracePt t="34152" x="5648325" y="3962400"/>
          <p14:tracePt t="34169" x="5656263" y="3998913"/>
          <p14:tracePt t="34185" x="5656263" y="4033838"/>
          <p14:tracePt t="34202" x="5656263" y="4043363"/>
          <p14:tracePt t="34219" x="5665788" y="4070350"/>
          <p14:tracePt t="34235" x="5675313" y="4078288"/>
          <p14:tracePt t="34253" x="5675313" y="4087813"/>
          <p14:tracePt t="34269" x="5675313" y="4097338"/>
          <p14:tracePt t="34285" x="5683250" y="4105275"/>
          <p14:tracePt t="34303" x="5683250" y="4114800"/>
          <p14:tracePt t="34335" x="5683250" y="4124325"/>
          <p14:tracePt t="34353" x="5692775" y="4124325"/>
          <p14:tracePt t="43758" x="5737225" y="4087813"/>
          <p14:tracePt t="43768" x="5800725" y="4033838"/>
          <p14:tracePt t="43777" x="5845175" y="3979863"/>
          <p14:tracePt t="43793" x="5899150" y="3917950"/>
          <p14:tracePt t="43810" x="6024563" y="3792538"/>
          <p14:tracePt t="43827" x="6122988" y="3675063"/>
          <p14:tracePt t="43843" x="6211888" y="3576638"/>
          <p14:tracePt t="43860" x="6248400" y="3549650"/>
          <p14:tracePt t="43877" x="6302375" y="3468688"/>
          <p14:tracePt t="43893" x="6346825" y="3416300"/>
          <p14:tracePt t="43910" x="6364288" y="3397250"/>
          <p14:tracePt t="43927" x="6391275" y="3362325"/>
          <p14:tracePt t="43943" x="6418263" y="3343275"/>
          <p14:tracePt t="43960" x="6437313" y="3325813"/>
          <p14:tracePt t="43962" x="6445250" y="3316288"/>
          <p14:tracePt t="43976" x="6454775" y="3298825"/>
          <p14:tracePt t="43993" x="6472238" y="3289300"/>
          <p14:tracePt t="44010" x="6472238" y="3281363"/>
          <p14:tracePt t="44027" x="6481763" y="3271838"/>
          <p14:tracePt t="44043" x="6481763" y="3263900"/>
          <p14:tracePt t="44062" x="6481763" y="3254375"/>
          <p14:tracePt t="44076" x="6489700" y="3254375"/>
          <p14:tracePt t="44154" x="6489700" y="3244850"/>
          <p14:tracePt t="44303" x="6489700" y="3236913"/>
          <p14:tracePt t="44343" x="6481763" y="3236913"/>
          <p14:tracePt t="44372" x="6472238" y="3236913"/>
          <p14:tracePt t="44382" x="6464300" y="3227388"/>
          <p14:tracePt t="44402" x="6454775" y="3227388"/>
          <p14:tracePt t="44413" x="6454775" y="3209925"/>
          <p14:tracePt t="44424" x="6437313" y="3209925"/>
          <p14:tracePt t="44441" x="6427788" y="3182938"/>
          <p14:tracePt t="44458" x="6418263" y="3173413"/>
          <p14:tracePt t="44461" x="6418263" y="3155950"/>
          <p14:tracePt t="44474" x="6400800" y="3136900"/>
          <p14:tracePt t="44491" x="6391275" y="3111500"/>
          <p14:tracePt t="44508" x="6391275" y="3084513"/>
          <p14:tracePt t="44524" x="6383338" y="3048000"/>
          <p14:tracePt t="44541" x="6373813" y="3011488"/>
          <p14:tracePt t="44558" x="6373813" y="2994025"/>
          <p14:tracePt t="44574" x="6373813" y="2959100"/>
          <p14:tracePt t="44591" x="6364288" y="2932113"/>
          <p14:tracePt t="44607" x="6364288" y="2913063"/>
          <p14:tracePt t="44624" x="6356350" y="2895600"/>
          <p14:tracePt t="44641" x="6356350" y="2886075"/>
          <p14:tracePt t="44657" x="6356350" y="2878138"/>
          <p14:tracePt t="44674" x="6356350" y="2868613"/>
          <p14:tracePt t="44691" x="6346825" y="2859088"/>
          <p14:tracePt t="44707" x="6346825" y="2851150"/>
          <p14:tracePt t="44741" x="6346825" y="2841625"/>
          <p14:tracePt t="44757" x="6346825" y="2832100"/>
          <p14:tracePt t="44790" x="6346825" y="2824163"/>
          <p14:tracePt t="44819" x="6346825" y="2814638"/>
          <p14:tracePt t="44849" x="6337300" y="2806700"/>
          <p14:tracePt t="44859" x="6337300" y="2797175"/>
          <p14:tracePt t="44869" x="6337300" y="2787650"/>
          <p14:tracePt t="44889" x="6337300" y="2779713"/>
          <p14:tracePt t="44899" x="6337300" y="2770188"/>
          <p14:tracePt t="44909" x="6337300" y="2760663"/>
          <p14:tracePt t="44924" x="6337300" y="2752725"/>
          <p14:tracePt t="44941" x="6337300" y="2733675"/>
          <p14:tracePt t="44957" x="6329363" y="2716213"/>
          <p14:tracePt t="44973" x="6329363" y="2706688"/>
          <p14:tracePt t="44990" x="6329363" y="2698750"/>
          <p14:tracePt t="45007" x="6329363" y="2689225"/>
          <p14:tracePt t="45023" x="6329363" y="2679700"/>
          <p14:tracePt t="45040" x="6319838" y="2679700"/>
          <p14:tracePt t="45057" x="6319838" y="2671763"/>
          <p14:tracePt t="45546" x="6319838" y="2679700"/>
          <p14:tracePt t="45646" x="6319838" y="2689225"/>
          <p14:tracePt t="45674" x="6311900" y="2689225"/>
          <p14:tracePt t="45732" x="6302375" y="2689225"/>
          <p14:tracePt t="45743" x="6302375" y="2698750"/>
          <p14:tracePt t="45793" x="6302375" y="2706688"/>
          <p14:tracePt t="45843" x="6292850" y="2706688"/>
          <p14:tracePt t="45883" x="6292850" y="2716213"/>
          <p14:tracePt t="46120" x="6284913" y="2716213"/>
          <p14:tracePt t="51267" x="6284913" y="2725738"/>
          <p14:tracePt t="51825" x="6275388" y="2725738"/>
          <p14:tracePt t="51865" x="6265863" y="2725738"/>
          <p14:tracePt t="51965" x="6257925" y="2725738"/>
          <p14:tracePt t="52452" x="6257925" y="2733675"/>
          <p14:tracePt t="52493" x="6257925" y="2743200"/>
          <p14:tracePt t="52582" x="6257925" y="2752725"/>
          <p14:tracePt t="52601" x="6265863" y="2752725"/>
          <p14:tracePt t="52781" x="6275388" y="2752725"/>
          <p14:tracePt t="53816" x="6284913" y="2752725"/>
          <p14:tracePt t="54184" x="6284913" y="2743200"/>
          <p14:tracePt t="54282" x="6284913" y="2733675"/>
          <p14:tracePt t="55090" x="6292850" y="2733675"/>
          <p14:tracePt t="55120" x="6319838" y="2725738"/>
          <p14:tracePt t="55131" x="6464300" y="2679700"/>
          <p14:tracePt t="55139" x="6651625" y="2635250"/>
          <p14:tracePt t="55148" x="6831013" y="2581275"/>
          <p14:tracePt t="55161" x="7027863" y="2519363"/>
          <p14:tracePt t="55178" x="7467600" y="2393950"/>
          <p14:tracePt t="55194" x="7683500" y="2322513"/>
          <p14:tracePt t="55211" x="8121650" y="2214563"/>
          <p14:tracePt t="55227" x="8382000" y="2151063"/>
          <p14:tracePt t="55244" x="8462963" y="2133600"/>
          <p14:tracePt t="55261" x="8561388" y="2116138"/>
          <p14:tracePt t="55277" x="8615363" y="2106613"/>
          <p14:tracePt t="55294" x="8623300" y="2106613"/>
          <p14:tracePt t="55311" x="8642350" y="2106613"/>
          <p14:tracePt t="55328" x="8650288" y="2106613"/>
          <p14:tracePt t="55361" x="8659813" y="2106613"/>
          <p14:tracePt t="55378" x="8669338" y="2106613"/>
          <p14:tracePt t="56750" x="8669338" y="2116138"/>
          <p14:tracePt t="56762" x="8677275" y="2116138"/>
          <p14:tracePt t="56772" x="8677275" y="2124075"/>
          <p14:tracePt t="56789" x="8686800" y="2133600"/>
          <p14:tracePt t="56806" x="8686800" y="2143125"/>
          <p14:tracePt t="56822" x="8704263" y="2151063"/>
          <p14:tracePt t="56839" x="8713788" y="2160588"/>
          <p14:tracePt t="56856" x="8731250" y="2178050"/>
          <p14:tracePt t="56873" x="8758238" y="2205038"/>
          <p14:tracePt t="56891" x="8775700" y="2241550"/>
          <p14:tracePt t="56906" x="8794750" y="2249488"/>
          <p14:tracePt t="56922" x="8812213" y="2276475"/>
          <p14:tracePt t="56941" x="8829675" y="2295525"/>
          <p14:tracePt t="56956" x="8839200" y="2303463"/>
          <p14:tracePt t="56973" x="8848725" y="2330450"/>
          <p14:tracePt t="56991" x="8856663" y="2349500"/>
          <p14:tracePt t="57006" x="8866188" y="2366963"/>
          <p14:tracePt t="57023" x="8866188" y="2384425"/>
          <p14:tracePt t="57040" x="8875713" y="2420938"/>
          <p14:tracePt t="57056" x="8875713" y="2428875"/>
          <p14:tracePt t="57073" x="8875713" y="2455863"/>
          <p14:tracePt t="57090" x="8875713" y="2474913"/>
          <p14:tracePt t="57106" x="8875713" y="2509838"/>
          <p14:tracePt t="57123" x="8875713" y="2546350"/>
          <p14:tracePt t="57140" x="8875713" y="2563813"/>
          <p14:tracePt t="57156" x="8875713" y="2600325"/>
          <p14:tracePt t="57173" x="8856663" y="2644775"/>
          <p14:tracePt t="57189" x="8856663" y="2662238"/>
          <p14:tracePt t="57206" x="8856663" y="2706688"/>
          <p14:tracePt t="57223" x="8839200" y="2752725"/>
          <p14:tracePt t="57239" x="8839200" y="2770188"/>
          <p14:tracePt t="57256" x="8829675" y="2797175"/>
          <p14:tracePt t="57273" x="8829675" y="2806700"/>
          <p14:tracePt t="57289" x="8829675" y="2814638"/>
          <p14:tracePt t="57306" x="8829675" y="2824163"/>
          <p14:tracePt t="57717" x="8821738" y="2824163"/>
          <p14:tracePt t="57840" x="8821738" y="2814638"/>
          <p14:tracePt t="58078" x="8821738" y="2806700"/>
          <p14:tracePt t="58128" x="8856663" y="2797175"/>
          <p14:tracePt t="58137" x="8947150" y="2770188"/>
          <p14:tracePt t="58149" x="9036050" y="2752725"/>
          <p14:tracePt t="58166" x="9107488" y="2725738"/>
          <p14:tracePt t="58183" x="9215438" y="2706688"/>
          <p14:tracePt t="58199" x="9269413" y="2689225"/>
          <p14:tracePt t="58216" x="9296400" y="2679700"/>
          <p14:tracePt t="58233" x="9313863" y="2679700"/>
          <p14:tracePt t="58249" x="9332913" y="2679700"/>
          <p14:tracePt t="58282" x="9340850" y="2679700"/>
          <p14:tracePt t="59362" x="9332913" y="2679700"/>
          <p14:tracePt t="59373" x="9286875" y="2679700"/>
          <p14:tracePt t="59384" x="9107488" y="2679700"/>
          <p14:tracePt t="59400" x="8794750" y="2679700"/>
          <p14:tracePt t="59416" x="8642350" y="2679700"/>
          <p14:tracePt t="59433" x="8391525" y="2679700"/>
          <p14:tracePt t="59450" x="8158163" y="2679700"/>
          <p14:tracePt t="59466" x="8050213" y="2679700"/>
          <p14:tracePt t="59483" x="7880350" y="2689225"/>
          <p14:tracePt t="59499" x="7772400" y="2698750"/>
          <p14:tracePt t="59516" x="7745413" y="2706688"/>
          <p14:tracePt t="59533" x="7691438" y="2706688"/>
          <p14:tracePt t="59549" x="7664450" y="2706688"/>
          <p14:tracePt t="59583" x="7646988" y="2706688"/>
          <p14:tracePt t="59600" x="7637463" y="2706688"/>
          <p14:tracePt t="59629" x="7637463" y="2716213"/>
          <p14:tracePt t="59639" x="7629525" y="2716213"/>
          <p14:tracePt t="59649" x="7620000" y="2716213"/>
          <p14:tracePt t="59689" x="7610475" y="2716213"/>
          <p14:tracePt t="59708" x="7602538" y="2725738"/>
          <p14:tracePt t="59728" x="7593013" y="2733675"/>
          <p14:tracePt t="59738" x="7583488" y="2733675"/>
          <p14:tracePt t="59748" x="7575550" y="2743200"/>
          <p14:tracePt t="59758" x="7566025" y="2743200"/>
          <p14:tracePt t="59767" x="7556500" y="2743200"/>
          <p14:tracePt t="59783" x="7556500" y="2752725"/>
          <p14:tracePt t="59799" x="7548563" y="2752725"/>
          <p14:tracePt t="59816" x="7539038" y="2760663"/>
          <p14:tracePt t="59833" x="7539038" y="2770188"/>
          <p14:tracePt t="59849" x="7531100" y="2779713"/>
          <p14:tracePt t="59866" x="7521575" y="2779713"/>
          <p14:tracePt t="59883" x="7521575" y="2806700"/>
          <p14:tracePt t="59899" x="7504113" y="2832100"/>
          <p14:tracePt t="59916" x="7504113" y="2841625"/>
          <p14:tracePt t="59932" x="7504113" y="2851150"/>
          <p14:tracePt t="59949" x="7504113" y="2859088"/>
          <p14:tracePt t="59966" x="7504113" y="2868613"/>
          <p14:tracePt t="59987" x="7504113" y="2878138"/>
          <p14:tracePt t="60029" x="7504113" y="2886075"/>
          <p14:tracePt t="60097" x="7512050" y="2886075"/>
          <p14:tracePt t="60107" x="7512050" y="2895600"/>
          <p14:tracePt t="60147" x="7512050" y="2905125"/>
          <p14:tracePt t="60177" x="7521575" y="2905125"/>
          <p14:tracePt t="60227" x="7521575" y="2913063"/>
          <p14:tracePt t="60257" x="7531100" y="2913063"/>
          <p14:tracePt t="60306" x="7531100" y="2922588"/>
          <p14:tracePt t="60346" x="7539038" y="2922588"/>
          <p14:tracePt t="60365" x="7539038" y="2932113"/>
          <p14:tracePt t="60385" x="7548563" y="2940050"/>
          <p14:tracePt t="60435" x="7548563" y="2949575"/>
          <p14:tracePt t="60485" x="7556500" y="2949575"/>
          <p14:tracePt t="60515" x="7556500" y="2959100"/>
          <p14:tracePt t="60636" x="7566025" y="2959100"/>
          <p14:tracePt t="60715" x="7566025" y="2967038"/>
          <p14:tracePt t="61948" x="7566025" y="2959100"/>
          <p14:tracePt t="62049" x="7566025" y="2949575"/>
          <p14:tracePt t="62139" x="7566025" y="2940050"/>
          <p14:tracePt t="62807" x="7566025" y="2932113"/>
          <p14:tracePt t="66270" x="7566025" y="2922588"/>
          <p14:tracePt t="66319" x="7566025" y="2913063"/>
          <p14:tracePt t="66370" x="7566025" y="2905125"/>
          <p14:tracePt t="67404" x="7566025" y="2913063"/>
          <p14:tracePt t="67415" x="7566025" y="2922588"/>
          <p14:tracePt t="67426" x="7566025" y="2932113"/>
          <p14:tracePt t="67442" x="7566025" y="2940050"/>
          <p14:tracePt t="67471" x="7566025" y="2949575"/>
          <p14:tracePt t="67533" x="7566025" y="2959100"/>
          <p14:tracePt t="67582" x="7566025" y="2967038"/>
          <p14:tracePt t="67614" x="7566025" y="2976563"/>
          <p14:tracePt t="67622" x="7575550" y="2976563"/>
          <p14:tracePt t="67631" x="7575550" y="2984500"/>
          <p14:tracePt t="67642" x="7583488" y="2994025"/>
          <p14:tracePt t="67659" x="7583488" y="3011488"/>
          <p14:tracePt t="67676" x="7602538" y="3030538"/>
          <p14:tracePt t="67692" x="7620000" y="3057525"/>
          <p14:tracePt t="67710" x="7637463" y="3074988"/>
          <p14:tracePt t="67726" x="7646988" y="3084513"/>
          <p14:tracePt t="67742" x="7683500" y="3101975"/>
          <p14:tracePt t="67759" x="7700963" y="3119438"/>
          <p14:tracePt t="67775" x="7735888" y="3146425"/>
          <p14:tracePt t="67792" x="7781925" y="3163888"/>
          <p14:tracePt t="67810" x="7808913" y="3182938"/>
          <p14:tracePt t="67826" x="7826375" y="3182938"/>
          <p14:tracePt t="67842" x="7861300" y="3190875"/>
          <p14:tracePt t="67859" x="7870825" y="3200400"/>
          <p14:tracePt t="67875" x="7907338" y="3200400"/>
          <p14:tracePt t="67892" x="7942263" y="3217863"/>
          <p14:tracePt t="67909" x="7951788" y="3217863"/>
          <p14:tracePt t="67925" x="7988300" y="3227388"/>
          <p14:tracePt t="67942" x="8023225" y="3244850"/>
          <p14:tracePt t="67959" x="8032750" y="3244850"/>
          <p14:tracePt t="67975" x="8050213" y="3244850"/>
          <p14:tracePt t="67992" x="8059738" y="3254375"/>
          <p14:tracePt t="68009" x="8067675" y="3254375"/>
          <p14:tracePt t="68266" x="8067675" y="3263900"/>
          <p14:tracePt t="68458" x="8059738" y="3263900"/>
          <p14:tracePt t="68479" x="8050213" y="3263900"/>
          <p14:tracePt t="68489" x="8032750" y="3263900"/>
          <p14:tracePt t="68499" x="8005763" y="3263900"/>
          <p14:tracePt t="68513" x="7978775" y="3263900"/>
          <p14:tracePt t="68529" x="7934325" y="3271838"/>
          <p14:tracePt t="68546" x="7915275" y="3271838"/>
          <p14:tracePt t="68562" x="7880350" y="3281363"/>
          <p14:tracePt t="68579" x="7843838" y="3281363"/>
          <p14:tracePt t="68596" x="7835900" y="3281363"/>
          <p14:tracePt t="68613" x="7808913" y="3281363"/>
          <p14:tracePt t="68629" x="7799388" y="3289300"/>
          <p14:tracePt t="68646" x="7789863" y="3289300"/>
          <p14:tracePt t="68662" x="7781925" y="3289300"/>
          <p14:tracePt t="68679" x="7772400" y="3289300"/>
          <p14:tracePt t="68696" x="7754938" y="3289300"/>
          <p14:tracePt t="68712" x="7745413" y="3289300"/>
          <p14:tracePt t="68729" x="7735888" y="3289300"/>
          <p14:tracePt t="68746" x="7727950" y="3289300"/>
          <p14:tracePt t="68779" x="7708900" y="3289300"/>
          <p14:tracePt t="68795" x="7700963" y="3298825"/>
          <p14:tracePt t="68829" x="7691438" y="3298825"/>
          <p14:tracePt t="68846" x="7683500" y="3298825"/>
          <p14:tracePt t="68875" x="7673975" y="3298825"/>
          <p14:tracePt t="70630" x="7673975" y="3316288"/>
          <p14:tracePt t="70640" x="7691438" y="3352800"/>
          <p14:tracePt t="70652" x="7691438" y="3379788"/>
          <p14:tracePt t="70669" x="7708900" y="3416300"/>
          <p14:tracePt t="70685" x="7718425" y="3451225"/>
          <p14:tracePt t="70702" x="7727950" y="3468688"/>
          <p14:tracePt t="70719" x="7735888" y="3495675"/>
          <p14:tracePt t="70735" x="7745413" y="3505200"/>
          <p14:tracePt t="70752" x="7745413" y="3514725"/>
          <p14:tracePt t="70769" x="7754938" y="3522663"/>
          <p14:tracePt t="70785" x="7754938" y="3532188"/>
          <p14:tracePt t="70819" x="7762875" y="3541713"/>
          <p14:tracePt t="70846" x="7762875" y="3549650"/>
          <p14:tracePt t="70856" x="7772400" y="3559175"/>
          <p14:tracePt t="70895" x="7781925" y="3568700"/>
          <p14:tracePt t="70906" x="7789863" y="3568700"/>
          <p14:tracePt t="70925" x="7789863" y="3576638"/>
          <p14:tracePt t="70935" x="7799388" y="3576638"/>
          <p14:tracePt t="70956" x="7799388" y="3586163"/>
          <p14:tracePt t="70966" x="7808913" y="3594100"/>
          <p14:tracePt t="70985" x="7808913" y="3603625"/>
          <p14:tracePt t="70995" x="7816850" y="3603625"/>
          <p14:tracePt t="71005" x="7816850" y="3613150"/>
          <p14:tracePt t="71025" x="7826375" y="3621088"/>
          <p14:tracePt t="71035" x="7835900" y="3630613"/>
          <p14:tracePt t="71052" x="7835900" y="3640138"/>
          <p14:tracePt t="71068" x="7843838" y="3648075"/>
          <p14:tracePt t="71085" x="7843838" y="3657600"/>
          <p14:tracePt t="71102" x="7853363" y="3657600"/>
          <p14:tracePt t="71118" x="7853363" y="3667125"/>
          <p14:tracePt t="71135" x="7861300" y="3667125"/>
          <p14:tracePt t="71152" x="7861300" y="3675063"/>
          <p14:tracePt t="71293" x="7870825" y="3675063"/>
          <p14:tracePt t="71753" x="7880350" y="3675063"/>
          <p14:tracePt t="72201" x="7880350" y="3667125"/>
          <p14:tracePt t="72247" x="7880350" y="3657600"/>
          <p14:tracePt t="73176" x="7870825" y="3657600"/>
          <p14:tracePt t="73335" x="7861300" y="3657600"/>
          <p14:tracePt t="78091" x="7861300" y="3667125"/>
          <p14:tracePt t="78101" x="7861300" y="3684588"/>
          <p14:tracePt t="78112" x="7861300" y="3721100"/>
          <p14:tracePt t="78128" x="7843838" y="3819525"/>
          <p14:tracePt t="78145" x="7835900" y="3863975"/>
          <p14:tracePt t="78162" x="7826375" y="3925888"/>
          <p14:tracePt t="78178" x="7808913" y="3971925"/>
          <p14:tracePt t="78195" x="7799388" y="3979863"/>
          <p14:tracePt t="78212" x="7799388" y="3998913"/>
          <p14:tracePt t="78228" x="7789863" y="4016375"/>
          <p14:tracePt t="78245" x="7789863" y="4025900"/>
          <p14:tracePt t="78262" x="7781925" y="4043363"/>
          <p14:tracePt t="78278" x="7772400" y="4070350"/>
          <p14:tracePt t="78295" x="7772400" y="4087813"/>
          <p14:tracePt t="78312" x="7762875" y="4114800"/>
          <p14:tracePt t="78328" x="7754938" y="4151313"/>
          <p14:tracePt t="78361" x="7754938" y="4168775"/>
          <p14:tracePt t="78378" x="7745413" y="4178300"/>
          <p14:tracePt t="78459" x="7735888" y="4178300"/>
          <p14:tracePt t="78806" x="7727950" y="4178300"/>
          <p14:tracePt t="78914" x="7718425" y="4178300"/>
          <p14:tracePt t="78954" x="7718425" y="4168775"/>
          <p14:tracePt t="78965" x="7708900" y="4168775"/>
          <p14:tracePt t="78985" x="7708900" y="4159250"/>
          <p14:tracePt t="79004" x="7700963" y="4159250"/>
          <p14:tracePt t="79014" x="7691438" y="4159250"/>
          <p14:tracePt t="79034" x="7683500" y="4159250"/>
          <p14:tracePt t="79045" x="7664450" y="4159250"/>
          <p14:tracePt t="79054" x="7656513" y="4159250"/>
          <p14:tracePt t="79065" x="7646988" y="4159250"/>
          <p14:tracePt t="79077" x="7637463" y="4159250"/>
          <p14:tracePt t="79094" x="7629525" y="4159250"/>
          <p14:tracePt t="79143" x="7620000" y="4159250"/>
          <p14:tracePt t="79224" x="7620000" y="4151313"/>
          <p14:tracePt t="106064" x="7610475" y="4151313"/>
          <p14:tracePt t="106074" x="7602538" y="4168775"/>
          <p14:tracePt t="106084" x="7583488" y="4186238"/>
          <p14:tracePt t="106101" x="7575550" y="4195763"/>
          <p14:tracePt t="106118" x="7548563" y="4230688"/>
          <p14:tracePt t="106134" x="7512050" y="4257675"/>
          <p14:tracePt t="106151" x="7485063" y="4276725"/>
          <p14:tracePt t="106167" x="7440613" y="4303713"/>
          <p14:tracePt t="106184" x="7386638" y="4330700"/>
          <p14:tracePt t="106201" x="7342188" y="4348163"/>
          <p14:tracePt t="106217" x="7324725" y="4356100"/>
          <p14:tracePt t="106234" x="7278688" y="4375150"/>
          <p14:tracePt t="106251" x="7234238" y="4375150"/>
          <p14:tracePt t="106267" x="7216775" y="4383088"/>
          <p14:tracePt t="106284" x="7189788" y="4392613"/>
          <p14:tracePt t="106301" x="7145338" y="4402138"/>
          <p14:tracePt t="106317" x="7126288" y="4402138"/>
          <p14:tracePt t="106334" x="7091363" y="4402138"/>
          <p14:tracePt t="106351" x="7054850" y="4402138"/>
          <p14:tracePt t="106367" x="7019925" y="4392613"/>
          <p14:tracePt t="106384" x="6946900" y="4356100"/>
          <p14:tracePt t="106401" x="6875463" y="4284663"/>
          <p14:tracePt t="106418" x="6831013" y="4257675"/>
          <p14:tracePt t="106434" x="6759575" y="4186238"/>
          <p14:tracePt t="106451" x="6688138" y="4097338"/>
          <p14:tracePt t="106467" x="6651625" y="4043363"/>
          <p14:tracePt t="106484" x="6589713" y="3944938"/>
          <p14:tracePt t="106501" x="6526213" y="3836988"/>
          <p14:tracePt t="106517" x="6499225" y="3773488"/>
          <p14:tracePt t="106534" x="6454775" y="3640138"/>
          <p14:tracePt t="106551" x="6418263" y="3478213"/>
          <p14:tracePt t="106567" x="6400800" y="3406775"/>
          <p14:tracePt t="106584" x="6383338" y="3254375"/>
          <p14:tracePt t="106600" x="6373813" y="3136900"/>
          <p14:tracePt t="106617" x="6373813" y="3101975"/>
          <p14:tracePt t="106634" x="6373813" y="3038475"/>
          <p14:tracePt t="106650" x="6373813" y="3003550"/>
          <p14:tracePt t="106667" x="6373813" y="2994025"/>
          <p14:tracePt t="106684" x="6383338" y="2967038"/>
          <p14:tracePt t="106701" x="6427788" y="2932113"/>
          <p14:tracePt t="106717" x="6481763" y="2913063"/>
          <p14:tracePt t="106734" x="6589713" y="2878138"/>
          <p14:tracePt t="106750" x="6661150" y="2859088"/>
          <p14:tracePt t="106767" x="6705600" y="2851150"/>
          <p14:tracePt t="106784" x="6769100" y="2832100"/>
          <p14:tracePt t="106800" x="6831013" y="2832100"/>
          <p14:tracePt t="106818" x="6911975" y="2824163"/>
          <p14:tracePt t="106834" x="6956425" y="2824163"/>
          <p14:tracePt t="106850" x="7099300" y="2824163"/>
          <p14:tracePt t="106867" x="7270750" y="2814638"/>
          <p14:tracePt t="106884" x="7351713" y="2814638"/>
          <p14:tracePt t="106900" x="7521575" y="2814638"/>
          <p14:tracePt t="106917" x="7656513" y="2814638"/>
          <p14:tracePt t="106934" x="7708900" y="2814638"/>
          <p14:tracePt t="106950" x="7789863" y="2824163"/>
          <p14:tracePt t="106967" x="7826375" y="2832100"/>
          <p14:tracePt t="106984" x="7870825" y="2859088"/>
          <p14:tracePt t="107000" x="7897813" y="2886075"/>
          <p14:tracePt t="107017" x="7915275" y="2994025"/>
          <p14:tracePt t="107033" x="7915275" y="3065463"/>
          <p14:tracePt t="107050" x="7915275" y="3209925"/>
          <p14:tracePt t="107067" x="7897813" y="3335338"/>
          <p14:tracePt t="107083" x="7888288" y="3389313"/>
          <p14:tracePt t="107100" x="7853363" y="3505200"/>
          <p14:tracePt t="107117" x="7835900" y="3621088"/>
          <p14:tracePt t="107133" x="7816850" y="3675063"/>
          <p14:tracePt t="107150" x="7781925" y="3783013"/>
          <p14:tracePt t="107167" x="7745413" y="3908425"/>
          <p14:tracePt t="107183" x="7727950" y="3962400"/>
          <p14:tracePt t="107200" x="7691438" y="4070350"/>
          <p14:tracePt t="107217" x="7646988" y="4159250"/>
          <p14:tracePt t="107233" x="7620000" y="4213225"/>
          <p14:tracePt t="107250" x="7593013" y="4294188"/>
          <p14:tracePt t="107267" x="7556500" y="4365625"/>
          <p14:tracePt t="107283" x="7548563" y="4392613"/>
          <p14:tracePt t="107300" x="7521575" y="4464050"/>
          <p14:tracePt t="107316" x="7504113" y="4508500"/>
          <p14:tracePt t="107333" x="7494588" y="4535488"/>
          <p14:tracePt t="107350" x="7477125" y="4589463"/>
          <p14:tracePt t="107367" x="7450138" y="4635500"/>
          <p14:tracePt t="107383" x="7450138" y="4660900"/>
          <p14:tracePt t="107400" x="7423150" y="4706938"/>
          <p14:tracePt t="107417" x="7413625" y="4733925"/>
          <p14:tracePt t="107433" x="7404100" y="4751388"/>
          <p14:tracePt t="107450" x="7386638" y="4760913"/>
          <p14:tracePt t="107466" x="7386638" y="4768850"/>
          <p14:tracePt t="107500" x="7378700" y="4768850"/>
          <p14:tracePt t="107516" x="7378700" y="4778375"/>
          <p14:tracePt t="107533" x="7378700" y="4787900"/>
          <p14:tracePt t="107550" x="7369175" y="4787900"/>
          <p14:tracePt t="107566" x="7369175" y="4795838"/>
          <p14:tracePt t="107605" x="7359650" y="4795838"/>
          <p14:tracePt t="107615" x="7359650" y="4805363"/>
          <p14:tracePt t="108033" x="7359650" y="4795838"/>
          <p14:tracePt t="108543" x="7359650" y="4787900"/>
          <p14:tracePt t="108791" x="7369175" y="4778375"/>
          <p14:tracePt t="109468" x="7369175" y="4768850"/>
          <p14:tracePt t="109577" x="7369175" y="4760913"/>
          <p14:tracePt t="109667" x="7369175" y="4751388"/>
          <p14:tracePt t="109717" x="7369175" y="4741863"/>
          <p14:tracePt t="111261" x="7324725" y="4733925"/>
          <p14:tracePt t="111270" x="7270750" y="4706938"/>
          <p14:tracePt t="111280" x="7226300" y="4687888"/>
          <p14:tracePt t="111296" x="7162800" y="4652963"/>
          <p14:tracePt t="111313" x="7145338" y="4643438"/>
          <p14:tracePt t="111330" x="7118350" y="4625975"/>
          <p14:tracePt t="111346" x="7099300" y="4608513"/>
          <p14:tracePt t="111363" x="7099300" y="4589463"/>
          <p14:tracePt t="111380" x="7081838" y="4554538"/>
          <p14:tracePt t="111396" x="7073900" y="4473575"/>
          <p14:tracePt t="111413" x="7064375" y="4437063"/>
          <p14:tracePt t="111430" x="7037388" y="4356100"/>
          <p14:tracePt t="111446" x="7027863" y="4294188"/>
          <p14:tracePt t="111463" x="7010400" y="4267200"/>
          <p14:tracePt t="111480" x="6992938" y="4240213"/>
          <p14:tracePt t="111496" x="6965950" y="4203700"/>
          <p14:tracePt t="111513" x="6946900" y="4195763"/>
          <p14:tracePt t="111530" x="6938963" y="4186238"/>
          <p14:tracePt t="111546" x="6921500" y="4178300"/>
          <p14:tracePt t="111580" x="6902450" y="4168775"/>
          <p14:tracePt t="111596" x="6884988" y="4168775"/>
          <p14:tracePt t="111613" x="6875463" y="4168775"/>
          <p14:tracePt t="111630" x="6840538" y="4168775"/>
          <p14:tracePt t="111646" x="6804025" y="4168775"/>
          <p14:tracePt t="111663" x="6794500" y="4168775"/>
          <p14:tracePt t="111680" x="6777038" y="4168775"/>
          <p14:tracePt t="111696" x="6759575" y="4168775"/>
          <p14:tracePt t="111730" x="6750050" y="4168775"/>
          <p14:tracePt t="111756" x="6750050" y="4159250"/>
          <p14:tracePt t="111776" x="6769100" y="4151313"/>
          <p14:tracePt t="111786" x="6821488" y="4132263"/>
          <p14:tracePt t="111796" x="6875463" y="4114800"/>
          <p14:tracePt t="111813" x="6911975" y="4097338"/>
          <p14:tracePt t="111830" x="6956425" y="4087813"/>
          <p14:tracePt t="111846" x="6973888" y="4078288"/>
          <p14:tracePt t="111880" x="6983413" y="4078288"/>
          <p14:tracePt t="111925" x="6965950" y="4078288"/>
          <p14:tracePt t="111935" x="6929438" y="4097338"/>
          <p14:tracePt t="111944" x="6875463" y="4124325"/>
          <p14:tracePt t="111955" x="6848475" y="4141788"/>
          <p14:tracePt t="111965" x="6813550" y="4168775"/>
          <p14:tracePt t="111980" x="6794500" y="4168775"/>
          <p14:tracePt t="111996" x="6777038" y="4186238"/>
          <p14:tracePt t="112013" x="6769100" y="4195763"/>
          <p14:tracePt t="112030" x="6759575" y="4195763"/>
          <p14:tracePt t="112084" x="6769100" y="4203700"/>
          <p14:tracePt t="112104" x="6777038" y="4203700"/>
          <p14:tracePt t="112115" x="6777038" y="4213225"/>
          <p14:tracePt t="112124" x="6794500" y="4213225"/>
          <p14:tracePt t="112134" x="6794500" y="4230688"/>
          <p14:tracePt t="112146" x="6794500" y="4249738"/>
          <p14:tracePt t="112163" x="6794500" y="4276725"/>
          <p14:tracePt t="112179" x="6794500" y="4330700"/>
          <p14:tracePt t="112196" x="6786563" y="4356100"/>
          <p14:tracePt t="112213" x="6786563" y="4375150"/>
          <p14:tracePt t="112229" x="6777038" y="4392613"/>
          <p14:tracePt t="112246" x="6769100" y="4402138"/>
          <p14:tracePt t="112264" x="6769100" y="4410075"/>
          <p14:tracePt t="112297" x="6769100" y="4419600"/>
          <p14:tracePt t="112325" x="6769100" y="4429125"/>
          <p14:tracePt t="112364" x="6769100" y="4437063"/>
          <p14:tracePt t="112404" x="6769100" y="4446588"/>
          <p14:tracePt t="112413" x="6777038" y="4446588"/>
          <p14:tracePt t="112423" x="6777038" y="4456113"/>
          <p14:tracePt t="112434" x="6786563" y="4456113"/>
          <p14:tracePt t="112473" x="6786563" y="4464050"/>
          <p14:tracePt t="112483" x="6794500" y="4464050"/>
          <p14:tracePt t="112511" x="6794500" y="4473575"/>
          <p14:tracePt t="112531" x="6804025" y="4473575"/>
          <p14:tracePt t="112551" x="6804025" y="4483100"/>
          <p14:tracePt t="112571" x="6804025" y="4491038"/>
          <p14:tracePt t="112604" x="6804025" y="4500563"/>
          <p14:tracePt t="112644" x="6804025" y="4508500"/>
          <p14:tracePt t="112664" x="6813550" y="4518025"/>
          <p14:tracePt t="112673" x="6813550" y="4527550"/>
          <p14:tracePt t="112684" x="6813550" y="4535488"/>
          <p14:tracePt t="112702" x="6813550" y="4545013"/>
          <p14:tracePt t="112722" x="6813550" y="4554538"/>
          <p14:tracePt t="112742" x="6813550" y="4562475"/>
          <p14:tracePt t="112772" x="6813550" y="4572000"/>
          <p14:tracePt t="112792" x="6813550" y="4581525"/>
          <p14:tracePt t="112801" x="6813550" y="4589463"/>
          <p14:tracePt t="112812" x="6813550" y="4598988"/>
        </p14:tracePtLst>
      </p14:laserTraceLst>
    </p:ext>
  </p:extLs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a:xfrm>
            <a:off x="576000" y="189056"/>
            <a:ext cx="11041200" cy="1152000"/>
          </a:xfrm>
        </p:spPr>
        <p:txBody>
          <a:bodyPr>
            <a:normAutofit/>
          </a:bodyPr>
          <a:lstStyle/>
          <a:p>
            <a:r>
              <a:rPr lang="nl-BE" sz="3200" b="1" dirty="0">
                <a:solidFill>
                  <a:schemeClr val="tx1"/>
                </a:solidFill>
                <a:latin typeface="+mn-lt"/>
              </a:rPr>
              <a:t>File </a:t>
            </a:r>
            <a:r>
              <a:rPr lang="pl-PL" sz="3200" b="1" dirty="0">
                <a:solidFill>
                  <a:schemeClr val="tx1"/>
                </a:solidFill>
                <a:latin typeface="+mn-lt"/>
              </a:rPr>
              <a:t>transfer</a:t>
            </a:r>
            <a:endParaRPr lang="nl-BE" sz="3200" b="1" dirty="0">
              <a:solidFill>
                <a:schemeClr val="tx1"/>
              </a:solidFill>
              <a:latin typeface="+mn-lt"/>
            </a:endParaRPr>
          </a:p>
        </p:txBody>
      </p:sp>
      <p:sp>
        <p:nvSpPr>
          <p:cNvPr id="6" name="Slide Number Placeholder 1"/>
          <p:cNvSpPr txBox="1">
            <a:spLocks/>
          </p:cNvSpPr>
          <p:nvPr/>
        </p:nvSpPr>
        <p:spPr>
          <a:xfrm>
            <a:off x="576000" y="6210000"/>
            <a:ext cx="648000" cy="648000"/>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35D8031-C8E5-48F8-A3B6-81643B27A3AF}" type="slidenum">
              <a:rPr lang="nl-BE" smtClean="0"/>
              <a:pPr/>
              <a:t>65</a:t>
            </a:fld>
            <a:endParaRPr lang="nl-BE"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4572" y="1545203"/>
            <a:ext cx="4395337" cy="4478630"/>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78827" y="1545203"/>
            <a:ext cx="4369962" cy="4452775"/>
          </a:xfrm>
          <a:prstGeom prst="rect">
            <a:avLst/>
          </a:prstGeom>
        </p:spPr>
      </p:pic>
      <p:grpSp>
        <p:nvGrpSpPr>
          <p:cNvPr id="8" name="Group 7"/>
          <p:cNvGrpSpPr/>
          <p:nvPr/>
        </p:nvGrpSpPr>
        <p:grpSpPr>
          <a:xfrm>
            <a:off x="1012026" y="1848823"/>
            <a:ext cx="547566" cy="594970"/>
            <a:chOff x="1291750" y="509896"/>
            <a:chExt cx="547566" cy="594970"/>
          </a:xfrm>
        </p:grpSpPr>
        <p:sp>
          <p:nvSpPr>
            <p:cNvPr id="9" name="Right Arrow 8"/>
            <p:cNvSpPr/>
            <p:nvPr/>
          </p:nvSpPr>
          <p:spPr>
            <a:xfrm rot="13625024">
              <a:off x="1279174" y="522472"/>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Oval 9"/>
            <p:cNvSpPr/>
            <p:nvPr/>
          </p:nvSpPr>
          <p:spPr>
            <a:xfrm>
              <a:off x="1382116" y="647666"/>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1</a:t>
              </a:r>
              <a:endParaRPr lang="nl-BE" dirty="0"/>
            </a:p>
          </p:txBody>
        </p:sp>
      </p:grpSp>
      <p:sp>
        <p:nvSpPr>
          <p:cNvPr id="11" name="Rectangle 10"/>
          <p:cNvSpPr/>
          <p:nvPr/>
        </p:nvSpPr>
        <p:spPr>
          <a:xfrm>
            <a:off x="1559592" y="2542942"/>
            <a:ext cx="2069757" cy="8217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Edit -&gt; Settings</a:t>
            </a:r>
            <a:endParaRPr lang="nl-BE" dirty="0"/>
          </a:p>
        </p:txBody>
      </p:sp>
      <p:grpSp>
        <p:nvGrpSpPr>
          <p:cNvPr id="12" name="Group 11"/>
          <p:cNvGrpSpPr/>
          <p:nvPr/>
        </p:nvGrpSpPr>
        <p:grpSpPr>
          <a:xfrm>
            <a:off x="7188345" y="3119509"/>
            <a:ext cx="547566" cy="594970"/>
            <a:chOff x="1291750" y="509896"/>
            <a:chExt cx="547566" cy="594970"/>
          </a:xfrm>
        </p:grpSpPr>
        <p:sp>
          <p:nvSpPr>
            <p:cNvPr id="13" name="Right Arrow 12"/>
            <p:cNvSpPr/>
            <p:nvPr/>
          </p:nvSpPr>
          <p:spPr>
            <a:xfrm rot="13625024">
              <a:off x="1279174" y="522472"/>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 name="Oval 13"/>
            <p:cNvSpPr/>
            <p:nvPr/>
          </p:nvSpPr>
          <p:spPr>
            <a:xfrm>
              <a:off x="1382116" y="647666"/>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2</a:t>
              </a:r>
              <a:endParaRPr lang="nl-BE" dirty="0"/>
            </a:p>
          </p:txBody>
        </p:sp>
      </p:grpSp>
      <p:grpSp>
        <p:nvGrpSpPr>
          <p:cNvPr id="15" name="Group 14"/>
          <p:cNvGrpSpPr/>
          <p:nvPr/>
        </p:nvGrpSpPr>
        <p:grpSpPr>
          <a:xfrm>
            <a:off x="8702152" y="3063356"/>
            <a:ext cx="547566" cy="594970"/>
            <a:chOff x="1291750" y="509896"/>
            <a:chExt cx="547566" cy="594970"/>
          </a:xfrm>
        </p:grpSpPr>
        <p:sp>
          <p:nvSpPr>
            <p:cNvPr id="16" name="Right Arrow 15"/>
            <p:cNvSpPr/>
            <p:nvPr/>
          </p:nvSpPr>
          <p:spPr>
            <a:xfrm rot="13625024">
              <a:off x="1279174" y="522472"/>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 name="Oval 16"/>
            <p:cNvSpPr/>
            <p:nvPr/>
          </p:nvSpPr>
          <p:spPr>
            <a:xfrm>
              <a:off x="1382116" y="647666"/>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4</a:t>
              </a:r>
              <a:endParaRPr lang="nl-BE" dirty="0"/>
            </a:p>
          </p:txBody>
        </p:sp>
      </p:grpSp>
      <p:grpSp>
        <p:nvGrpSpPr>
          <p:cNvPr id="18" name="Group 17"/>
          <p:cNvGrpSpPr/>
          <p:nvPr/>
        </p:nvGrpSpPr>
        <p:grpSpPr>
          <a:xfrm>
            <a:off x="9105702" y="4388136"/>
            <a:ext cx="547566" cy="594970"/>
            <a:chOff x="1291750" y="509896"/>
            <a:chExt cx="547566" cy="594970"/>
          </a:xfrm>
        </p:grpSpPr>
        <p:sp>
          <p:nvSpPr>
            <p:cNvPr id="19" name="Right Arrow 18"/>
            <p:cNvSpPr/>
            <p:nvPr/>
          </p:nvSpPr>
          <p:spPr>
            <a:xfrm rot="13625024">
              <a:off x="1279174" y="522472"/>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0" name="Oval 19"/>
            <p:cNvSpPr/>
            <p:nvPr/>
          </p:nvSpPr>
          <p:spPr>
            <a:xfrm>
              <a:off x="1382116" y="647666"/>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3</a:t>
              </a:r>
              <a:endParaRPr lang="nl-BE" dirty="0"/>
            </a:p>
          </p:txBody>
        </p:sp>
      </p:grpSp>
    </p:spTree>
    <p:extLst>
      <p:ext uri="{BB962C8B-B14F-4D97-AF65-F5344CB8AC3E}">
        <p14:creationId xmlns:p14="http://schemas.microsoft.com/office/powerpoint/2010/main" val="1777278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a:xfrm>
            <a:off x="576000" y="189056"/>
            <a:ext cx="11041200" cy="1152000"/>
          </a:xfrm>
        </p:spPr>
        <p:txBody>
          <a:bodyPr>
            <a:normAutofit/>
          </a:bodyPr>
          <a:lstStyle/>
          <a:p>
            <a:r>
              <a:rPr lang="nl-BE" sz="3200" b="1" dirty="0">
                <a:solidFill>
                  <a:schemeClr val="tx1"/>
                </a:solidFill>
                <a:latin typeface="+mn-lt"/>
              </a:rPr>
              <a:t>File </a:t>
            </a:r>
            <a:r>
              <a:rPr lang="pl-PL" sz="3200" b="1" dirty="0">
                <a:solidFill>
                  <a:schemeClr val="tx1"/>
                </a:solidFill>
                <a:latin typeface="+mn-lt"/>
              </a:rPr>
              <a:t>transfer</a:t>
            </a:r>
            <a:endParaRPr lang="nl-BE" sz="3200" b="1" dirty="0">
              <a:solidFill>
                <a:schemeClr val="tx1"/>
              </a:solidFill>
              <a:latin typeface="+mn-lt"/>
            </a:endParaRPr>
          </a:p>
        </p:txBody>
      </p:sp>
      <p:sp>
        <p:nvSpPr>
          <p:cNvPr id="6" name="Slide Number Placeholder 1"/>
          <p:cNvSpPr txBox="1">
            <a:spLocks/>
          </p:cNvSpPr>
          <p:nvPr/>
        </p:nvSpPr>
        <p:spPr>
          <a:xfrm>
            <a:off x="576000" y="6210000"/>
            <a:ext cx="648000" cy="648000"/>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35D8031-C8E5-48F8-A3B6-81643B27A3AF}" type="slidenum">
              <a:rPr lang="nl-BE" smtClean="0"/>
              <a:pPr/>
              <a:t>66</a:t>
            </a:fld>
            <a:endParaRPr lang="nl-BE"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44426" y="1185958"/>
            <a:ext cx="7848082" cy="5024042"/>
          </a:xfrm>
          <a:prstGeom prst="rect">
            <a:avLst/>
          </a:prstGeom>
        </p:spPr>
      </p:pic>
      <p:grpSp>
        <p:nvGrpSpPr>
          <p:cNvPr id="8" name="Group 7"/>
          <p:cNvGrpSpPr/>
          <p:nvPr/>
        </p:nvGrpSpPr>
        <p:grpSpPr>
          <a:xfrm>
            <a:off x="3322109" y="4122617"/>
            <a:ext cx="457200" cy="637409"/>
            <a:chOff x="1382116" y="647666"/>
            <a:chExt cx="457200" cy="637409"/>
          </a:xfrm>
        </p:grpSpPr>
        <p:sp>
          <p:nvSpPr>
            <p:cNvPr id="9" name="Right Arrow 8"/>
            <p:cNvSpPr/>
            <p:nvPr/>
          </p:nvSpPr>
          <p:spPr>
            <a:xfrm rot="5400000">
              <a:off x="1458271" y="984467"/>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Oval 9"/>
            <p:cNvSpPr/>
            <p:nvPr/>
          </p:nvSpPr>
          <p:spPr>
            <a:xfrm>
              <a:off x="1382116" y="647666"/>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5</a:t>
              </a:r>
              <a:endParaRPr lang="nl-BE" dirty="0"/>
            </a:p>
          </p:txBody>
        </p:sp>
      </p:grpSp>
      <p:grpSp>
        <p:nvGrpSpPr>
          <p:cNvPr id="21" name="Group 20"/>
          <p:cNvGrpSpPr/>
          <p:nvPr/>
        </p:nvGrpSpPr>
        <p:grpSpPr>
          <a:xfrm>
            <a:off x="9047317" y="1756964"/>
            <a:ext cx="665247" cy="457200"/>
            <a:chOff x="1174069" y="647666"/>
            <a:chExt cx="665247" cy="457200"/>
          </a:xfrm>
        </p:grpSpPr>
        <p:sp>
          <p:nvSpPr>
            <p:cNvPr id="22" name="Right Arrow 21"/>
            <p:cNvSpPr/>
            <p:nvPr/>
          </p:nvSpPr>
          <p:spPr>
            <a:xfrm rot="10800000">
              <a:off x="1174069" y="749696"/>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3" name="Oval 22"/>
            <p:cNvSpPr/>
            <p:nvPr/>
          </p:nvSpPr>
          <p:spPr>
            <a:xfrm>
              <a:off x="1382116" y="647666"/>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6</a:t>
              </a:r>
              <a:endParaRPr lang="nl-BE" dirty="0"/>
            </a:p>
          </p:txBody>
        </p:sp>
      </p:grpSp>
      <p:grpSp>
        <p:nvGrpSpPr>
          <p:cNvPr id="24" name="Group 23"/>
          <p:cNvGrpSpPr/>
          <p:nvPr/>
        </p:nvGrpSpPr>
        <p:grpSpPr>
          <a:xfrm>
            <a:off x="8480285" y="2288101"/>
            <a:ext cx="547566" cy="594970"/>
            <a:chOff x="1291750" y="509896"/>
            <a:chExt cx="547566" cy="594970"/>
          </a:xfrm>
        </p:grpSpPr>
        <p:sp>
          <p:nvSpPr>
            <p:cNvPr id="25" name="Right Arrow 24"/>
            <p:cNvSpPr/>
            <p:nvPr/>
          </p:nvSpPr>
          <p:spPr>
            <a:xfrm rot="13625024">
              <a:off x="1279174" y="522472"/>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6" name="Oval 25"/>
            <p:cNvSpPr/>
            <p:nvPr/>
          </p:nvSpPr>
          <p:spPr>
            <a:xfrm>
              <a:off x="1382116" y="647666"/>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7</a:t>
              </a:r>
              <a:endParaRPr lang="nl-BE" dirty="0"/>
            </a:p>
          </p:txBody>
        </p:sp>
      </p:grpSp>
      <p:grpSp>
        <p:nvGrpSpPr>
          <p:cNvPr id="27" name="Group 26"/>
          <p:cNvGrpSpPr/>
          <p:nvPr/>
        </p:nvGrpSpPr>
        <p:grpSpPr>
          <a:xfrm>
            <a:off x="8251685" y="2974003"/>
            <a:ext cx="547566" cy="594970"/>
            <a:chOff x="1291750" y="509896"/>
            <a:chExt cx="547566" cy="594970"/>
          </a:xfrm>
        </p:grpSpPr>
        <p:sp>
          <p:nvSpPr>
            <p:cNvPr id="28" name="Right Arrow 27"/>
            <p:cNvSpPr/>
            <p:nvPr/>
          </p:nvSpPr>
          <p:spPr>
            <a:xfrm rot="13625024">
              <a:off x="1279174" y="522472"/>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9" name="Oval 28"/>
            <p:cNvSpPr/>
            <p:nvPr/>
          </p:nvSpPr>
          <p:spPr>
            <a:xfrm>
              <a:off x="1382116" y="647666"/>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8</a:t>
              </a:r>
              <a:endParaRPr lang="nl-BE" dirty="0"/>
            </a:p>
          </p:txBody>
        </p:sp>
      </p:grpSp>
      <p:grpSp>
        <p:nvGrpSpPr>
          <p:cNvPr id="30" name="Group 29"/>
          <p:cNvGrpSpPr/>
          <p:nvPr/>
        </p:nvGrpSpPr>
        <p:grpSpPr>
          <a:xfrm>
            <a:off x="7167500" y="5201920"/>
            <a:ext cx="457200" cy="637409"/>
            <a:chOff x="1382116" y="647666"/>
            <a:chExt cx="457200" cy="637409"/>
          </a:xfrm>
        </p:grpSpPr>
        <p:sp>
          <p:nvSpPr>
            <p:cNvPr id="31" name="Right Arrow 30"/>
            <p:cNvSpPr/>
            <p:nvPr/>
          </p:nvSpPr>
          <p:spPr>
            <a:xfrm rot="5400000">
              <a:off x="1458271" y="984467"/>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2" name="Oval 31"/>
            <p:cNvSpPr/>
            <p:nvPr/>
          </p:nvSpPr>
          <p:spPr>
            <a:xfrm>
              <a:off x="1382116" y="647666"/>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9</a:t>
              </a:r>
              <a:endParaRPr lang="nl-BE" dirty="0"/>
            </a:p>
          </p:txBody>
        </p:sp>
      </p:grpSp>
    </p:spTree>
    <p:extLst>
      <p:ext uri="{BB962C8B-B14F-4D97-AF65-F5344CB8AC3E}">
        <p14:creationId xmlns:p14="http://schemas.microsoft.com/office/powerpoint/2010/main" val="3994483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1"/>
          <p:cNvSpPr txBox="1">
            <a:spLocks/>
          </p:cNvSpPr>
          <p:nvPr/>
        </p:nvSpPr>
        <p:spPr>
          <a:xfrm>
            <a:off x="576000" y="6210000"/>
            <a:ext cx="648000" cy="648000"/>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35D8031-C8E5-48F8-A3B6-81643B27A3AF}" type="slidenum">
              <a:rPr lang="nl-BE" smtClean="0"/>
              <a:pPr/>
              <a:t>67</a:t>
            </a:fld>
            <a:endParaRPr lang="nl-BE"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81823" y="320654"/>
            <a:ext cx="5700888" cy="5808921"/>
          </a:xfrm>
          <a:prstGeom prst="rect">
            <a:avLst/>
          </a:prstGeom>
        </p:spPr>
      </p:pic>
      <p:sp>
        <p:nvSpPr>
          <p:cNvPr id="3" name="Rounded Rectangular Callout 2"/>
          <p:cNvSpPr/>
          <p:nvPr/>
        </p:nvSpPr>
        <p:spPr>
          <a:xfrm>
            <a:off x="976184" y="3225115"/>
            <a:ext cx="1538416" cy="1087394"/>
          </a:xfrm>
          <a:prstGeom prst="wedgeRoundRectCallout">
            <a:avLst>
              <a:gd name="adj1" fmla="val 147440"/>
              <a:gd name="adj2" fmla="val 4204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Your local machine (e.g. laptop)</a:t>
            </a:r>
            <a:endParaRPr lang="nl-BE" dirty="0"/>
          </a:p>
        </p:txBody>
      </p:sp>
      <p:sp>
        <p:nvSpPr>
          <p:cNvPr id="5" name="Rounded Rectangular Callout 4"/>
          <p:cNvSpPr/>
          <p:nvPr/>
        </p:nvSpPr>
        <p:spPr>
          <a:xfrm>
            <a:off x="9366422" y="3768812"/>
            <a:ext cx="2533135" cy="2001794"/>
          </a:xfrm>
          <a:prstGeom prst="wedgeRoundRectCallout">
            <a:avLst>
              <a:gd name="adj1" fmla="val -137662"/>
              <a:gd name="adj2" fmla="val -3317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Your VSC storage (e.g. </a:t>
            </a:r>
            <a:r>
              <a:rPr lang="en-US" dirty="0">
                <a:latin typeface="Courier New" panose="02070309020205020404" pitchFamily="49" charset="0"/>
                <a:cs typeface="Courier New" panose="02070309020205020404" pitchFamily="49" charset="0"/>
              </a:rPr>
              <a:t>$VSC_DATA, $VSC_SCRATCH</a:t>
            </a:r>
            <a:r>
              <a:rPr lang="en-US" dirty="0"/>
              <a:t>).</a:t>
            </a:r>
            <a:br>
              <a:rPr lang="en-US" dirty="0"/>
            </a:br>
            <a:r>
              <a:rPr lang="en-US" b="1" dirty="0">
                <a:solidFill>
                  <a:srgbClr val="FFFF00"/>
                </a:solidFill>
              </a:rPr>
              <a:t>Note:</a:t>
            </a:r>
            <a:r>
              <a:rPr lang="en-US" dirty="0"/>
              <a:t> by default you arrive at your own </a:t>
            </a:r>
            <a:r>
              <a:rPr lang="en-US" dirty="0">
                <a:latin typeface="Courier New" panose="02070309020205020404" pitchFamily="49" charset="0"/>
                <a:cs typeface="Courier New" panose="02070309020205020404" pitchFamily="49" charset="0"/>
              </a:rPr>
              <a:t>$VSC_HOME</a:t>
            </a:r>
            <a:r>
              <a:rPr lang="en-US" dirty="0"/>
              <a:t>. Copy </a:t>
            </a:r>
            <a:r>
              <a:rPr lang="en-US" dirty="0">
                <a:solidFill>
                  <a:srgbClr val="FF0000"/>
                </a:solidFill>
              </a:rPr>
              <a:t>nothing </a:t>
            </a:r>
            <a:r>
              <a:rPr lang="en-US" dirty="0"/>
              <a:t>there!</a:t>
            </a:r>
            <a:endParaRPr lang="nl-BE" dirty="0"/>
          </a:p>
        </p:txBody>
      </p:sp>
      <p:sp>
        <p:nvSpPr>
          <p:cNvPr id="33" name="Rounded Rectangular Callout 32"/>
          <p:cNvSpPr/>
          <p:nvPr/>
        </p:nvSpPr>
        <p:spPr>
          <a:xfrm>
            <a:off x="9082217" y="1952368"/>
            <a:ext cx="3033584" cy="994718"/>
          </a:xfrm>
          <a:prstGeom prst="wedgeRoundRectCallout">
            <a:avLst>
              <a:gd name="adj1" fmla="val -76945"/>
              <a:gd name="adj2" fmla="val -2383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Instead, go to your </a:t>
            </a:r>
            <a:r>
              <a:rPr lang="en-US" dirty="0">
                <a:latin typeface="Courier New" panose="02070309020205020404" pitchFamily="49" charset="0"/>
                <a:cs typeface="Courier New" panose="02070309020205020404" pitchFamily="49" charset="0"/>
              </a:rPr>
              <a:t>$VSC_DATA</a:t>
            </a:r>
            <a:r>
              <a:rPr lang="en-US" dirty="0"/>
              <a:t> folder, e.g.</a:t>
            </a:r>
            <a:br>
              <a:rPr lang="en-US" dirty="0"/>
            </a:br>
            <a:r>
              <a:rPr lang="en-US" dirty="0"/>
              <a:t>/data/</a:t>
            </a:r>
            <a:r>
              <a:rPr lang="en-US" dirty="0" err="1"/>
              <a:t>leuven</a:t>
            </a:r>
            <a:r>
              <a:rPr lang="en-US" dirty="0"/>
              <a:t>/399/vsc39934</a:t>
            </a:r>
            <a:endParaRPr lang="nl-BE" dirty="0"/>
          </a:p>
        </p:txBody>
      </p:sp>
      <p:sp>
        <p:nvSpPr>
          <p:cNvPr id="34" name="Rounded Rectangular Callout 33"/>
          <p:cNvSpPr/>
          <p:nvPr/>
        </p:nvSpPr>
        <p:spPr>
          <a:xfrm>
            <a:off x="8884508" y="320654"/>
            <a:ext cx="3015049" cy="995341"/>
          </a:xfrm>
          <a:prstGeom prst="wedgeRoundRectCallout">
            <a:avLst>
              <a:gd name="adj1" fmla="val -178005"/>
              <a:gd name="adj2" fmla="val -1322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For convenience, you’d better bookmark your data and scratch folders!</a:t>
            </a:r>
            <a:endParaRPr lang="nl-BE" dirty="0"/>
          </a:p>
        </p:txBody>
      </p:sp>
    </p:spTree>
    <p:extLst>
      <p:ext uri="{BB962C8B-B14F-4D97-AF65-F5344CB8AC3E}">
        <p14:creationId xmlns:p14="http://schemas.microsoft.com/office/powerpoint/2010/main" val="1783343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33" grpId="0" animBg="1"/>
      <p:bldP spid="34"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1559496" y="4005064"/>
            <a:ext cx="3122971" cy="584775"/>
          </a:xfrm>
          <a:prstGeom prst="rect">
            <a:avLst/>
          </a:prstGeom>
          <a:noFill/>
        </p:spPr>
        <p:txBody>
          <a:bodyPr wrap="none" rtlCol="0">
            <a:spAutoFit/>
          </a:bodyPr>
          <a:lstStyle/>
          <a:p>
            <a:r>
              <a:rPr lang="en-US" sz="3200" b="1" dirty="0">
                <a:solidFill>
                  <a:schemeClr val="bg1"/>
                </a:solidFill>
                <a:ea typeface="Roboto" panose="02000000000000000000" pitchFamily="2" charset="0"/>
              </a:rPr>
              <a:t>Software Stack</a:t>
            </a:r>
          </a:p>
        </p:txBody>
      </p:sp>
      <p:sp>
        <p:nvSpPr>
          <p:cNvPr id="6" name="Slide Number Placeholder 5"/>
          <p:cNvSpPr>
            <a:spLocks noGrp="1"/>
          </p:cNvSpPr>
          <p:nvPr>
            <p:ph type="sldNum" sz="quarter" idx="12"/>
          </p:nvPr>
        </p:nvSpPr>
        <p:spPr/>
        <p:txBody>
          <a:bodyPr/>
          <a:lstStyle/>
          <a:p>
            <a:fld id="{A2912448-FEEC-49E8-9588-2DF1F90D57C2}" type="slidenum">
              <a:rPr lang="en-US" smtClean="0"/>
              <a:t>68</a:t>
            </a:fld>
            <a:endParaRPr lang="en-US"/>
          </a:p>
        </p:txBody>
      </p:sp>
    </p:spTree>
    <p:extLst>
      <p:ext uri="{BB962C8B-B14F-4D97-AF65-F5344CB8AC3E}">
        <p14:creationId xmlns:p14="http://schemas.microsoft.com/office/powerpoint/2010/main" val="164899683"/>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10662" y="980728"/>
            <a:ext cx="10515600" cy="1584176"/>
          </a:xfrm>
        </p:spPr>
        <p:txBody>
          <a:bodyPr>
            <a:normAutofit lnSpcReduction="10000"/>
          </a:bodyPr>
          <a:lstStyle/>
          <a:p>
            <a:r>
              <a:rPr lang="en-US" dirty="0"/>
              <a:t>OS: Linux CentOS 7.6, Kernel 3.10.0-1062.1.2.el7.x86_64</a:t>
            </a:r>
          </a:p>
          <a:p>
            <a:r>
              <a:rPr lang="en-US" dirty="0"/>
              <a:t>Compilers:</a:t>
            </a:r>
            <a:br>
              <a:rPr lang="en-US" dirty="0"/>
            </a:br>
            <a:r>
              <a:rPr lang="en-US" dirty="0"/>
              <a:t>Intel 2018a (</a:t>
            </a:r>
            <a:r>
              <a:rPr lang="en-US" dirty="0" err="1"/>
              <a:t>icc</a:t>
            </a:r>
            <a:r>
              <a:rPr lang="en-US" dirty="0"/>
              <a:t>, </a:t>
            </a:r>
            <a:r>
              <a:rPr lang="en-US" dirty="0" err="1"/>
              <a:t>icpc</a:t>
            </a:r>
            <a:r>
              <a:rPr lang="en-US" dirty="0"/>
              <a:t>, </a:t>
            </a:r>
            <a:r>
              <a:rPr lang="en-US" dirty="0" err="1"/>
              <a:t>ifort</a:t>
            </a:r>
            <a:r>
              <a:rPr lang="en-US" dirty="0"/>
              <a:t>; Intel MPI; Intel MKL)</a:t>
            </a:r>
            <a:br>
              <a:rPr lang="en-US" dirty="0"/>
            </a:br>
            <a:r>
              <a:rPr lang="en-US" dirty="0"/>
              <a:t>FOSS 2018a (</a:t>
            </a:r>
            <a:r>
              <a:rPr lang="en-US" dirty="0" err="1"/>
              <a:t>gcc</a:t>
            </a:r>
            <a:r>
              <a:rPr lang="en-US" dirty="0"/>
              <a:t>, g++, </a:t>
            </a:r>
            <a:r>
              <a:rPr lang="en-US" dirty="0" err="1"/>
              <a:t>gfortran</a:t>
            </a:r>
            <a:r>
              <a:rPr lang="en-US" dirty="0"/>
              <a:t>; </a:t>
            </a:r>
            <a:r>
              <a:rPr lang="en-US" dirty="0" err="1"/>
              <a:t>OpenMPI</a:t>
            </a:r>
            <a:r>
              <a:rPr lang="en-US" dirty="0"/>
              <a:t>; </a:t>
            </a:r>
            <a:r>
              <a:rPr lang="en-US" dirty="0" err="1"/>
              <a:t>ScaLAPACK</a:t>
            </a:r>
            <a:r>
              <a:rPr lang="en-US" dirty="0"/>
              <a:t>, </a:t>
            </a:r>
            <a:r>
              <a:rPr lang="en-US" dirty="0" err="1"/>
              <a:t>OpenBLAS</a:t>
            </a:r>
            <a:r>
              <a:rPr lang="en-US" dirty="0"/>
              <a:t>, FFTW)</a:t>
            </a:r>
          </a:p>
          <a:p>
            <a:r>
              <a:rPr lang="en-US" dirty="0"/>
              <a:t>Note: Never mix FOSS and Intel compilers (gives dependency conflict)</a:t>
            </a:r>
          </a:p>
        </p:txBody>
      </p:sp>
      <p:sp>
        <p:nvSpPr>
          <p:cNvPr id="4" name="Slide Number Placeholder 3"/>
          <p:cNvSpPr>
            <a:spLocks noGrp="1"/>
          </p:cNvSpPr>
          <p:nvPr>
            <p:ph type="sldNum" sz="quarter" idx="4294967295"/>
          </p:nvPr>
        </p:nvSpPr>
        <p:spPr>
          <a:xfrm>
            <a:off x="5844851" y="6384346"/>
            <a:ext cx="502300" cy="365125"/>
          </a:xfrm>
        </p:spPr>
        <p:txBody>
          <a:bodyPr/>
          <a:lstStyle/>
          <a:p>
            <a:fld id="{2266C759-6229-40DE-AD56-03C6C1B55D06}" type="slidenum">
              <a:rPr lang="nl-BE" smtClean="0"/>
              <a:pPr/>
              <a:t>69</a:t>
            </a:fld>
            <a:endParaRPr lang="nl-BE"/>
          </a:p>
        </p:txBody>
      </p:sp>
      <p:sp>
        <p:nvSpPr>
          <p:cNvPr id="5" name="Rectangle 2"/>
          <p:cNvSpPr>
            <a:spLocks noGrp="1" noChangeArrowheads="1"/>
          </p:cNvSpPr>
          <p:nvPr>
            <p:ph type="title"/>
          </p:nvPr>
        </p:nvSpPr>
        <p:spPr>
          <a:xfrm>
            <a:off x="610662" y="188639"/>
            <a:ext cx="5989394" cy="694759"/>
          </a:xfrm>
        </p:spPr>
        <p:txBody>
          <a:bodyPr>
            <a:normAutofit/>
          </a:bodyPr>
          <a:lstStyle/>
          <a:p>
            <a:pPr eaLnBrk="1" hangingPunct="1"/>
            <a:r>
              <a:rPr lang="en-US" altLang="en-US" dirty="0"/>
              <a:t>Software: Available Modules</a:t>
            </a:r>
          </a:p>
        </p:txBody>
      </p:sp>
      <p:sp>
        <p:nvSpPr>
          <p:cNvPr id="2" name="Rectangle 1"/>
          <p:cNvSpPr/>
          <p:nvPr/>
        </p:nvSpPr>
        <p:spPr>
          <a:xfrm>
            <a:off x="1791010" y="3356992"/>
            <a:ext cx="8141451" cy="3705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 name="Rectangle 11"/>
          <p:cNvSpPr/>
          <p:nvPr/>
        </p:nvSpPr>
        <p:spPr>
          <a:xfrm>
            <a:off x="1791010" y="3731186"/>
            <a:ext cx="8141451" cy="3705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 name="Rectangle 12"/>
          <p:cNvSpPr/>
          <p:nvPr/>
        </p:nvSpPr>
        <p:spPr>
          <a:xfrm>
            <a:off x="1791010" y="4105380"/>
            <a:ext cx="8141451" cy="3705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 name="Rectangle 13"/>
          <p:cNvSpPr/>
          <p:nvPr/>
        </p:nvSpPr>
        <p:spPr>
          <a:xfrm>
            <a:off x="1791010" y="4479574"/>
            <a:ext cx="8141451" cy="3705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5" name="Rectangle 14"/>
          <p:cNvSpPr/>
          <p:nvPr/>
        </p:nvSpPr>
        <p:spPr>
          <a:xfrm>
            <a:off x="1791010" y="4853768"/>
            <a:ext cx="8141451" cy="3705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 name="Rectangle 15"/>
          <p:cNvSpPr/>
          <p:nvPr/>
        </p:nvSpPr>
        <p:spPr>
          <a:xfrm>
            <a:off x="1791010" y="5227960"/>
            <a:ext cx="8141451" cy="3705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aphicFrame>
        <p:nvGraphicFramePr>
          <p:cNvPr id="6" name="Table 5"/>
          <p:cNvGraphicFramePr>
            <a:graphicFrameLocks noGrp="1"/>
          </p:cNvGraphicFramePr>
          <p:nvPr>
            <p:extLst>
              <p:ext uri="{D42A27DB-BD31-4B8C-83A1-F6EECF244321}">
                <p14:modId xmlns:p14="http://schemas.microsoft.com/office/powerpoint/2010/main" val="797367445"/>
              </p:ext>
            </p:extLst>
          </p:nvPr>
        </p:nvGraphicFramePr>
        <p:xfrm>
          <a:off x="1804462" y="2996952"/>
          <a:ext cx="8128000" cy="2595880"/>
        </p:xfrm>
        <a:graphic>
          <a:graphicData uri="http://schemas.openxmlformats.org/drawingml/2006/table">
            <a:tbl>
              <a:tblPr firstRow="1" bandRow="1">
                <a:tableStyleId>{5C22544A-7EE6-4342-B048-85BDC9FD1C3A}</a:tableStyleId>
              </a:tblPr>
              <a:tblGrid>
                <a:gridCol w="4363546">
                  <a:extLst>
                    <a:ext uri="{9D8B030D-6E8A-4147-A177-3AD203B41FA5}">
                      <a16:colId xmlns:a16="http://schemas.microsoft.com/office/drawing/2014/main" val="4156501750"/>
                    </a:ext>
                  </a:extLst>
                </a:gridCol>
                <a:gridCol w="3764454">
                  <a:extLst>
                    <a:ext uri="{9D8B030D-6E8A-4147-A177-3AD203B41FA5}">
                      <a16:colId xmlns:a16="http://schemas.microsoft.com/office/drawing/2014/main" val="3947363681"/>
                    </a:ext>
                  </a:extLst>
                </a:gridCol>
              </a:tblGrid>
              <a:tr h="370840">
                <a:tc>
                  <a:txBody>
                    <a:bodyPr/>
                    <a:lstStyle/>
                    <a:p>
                      <a:r>
                        <a:rPr lang="en-US" sz="1600" dirty="0"/>
                        <a:t>Command</a:t>
                      </a:r>
                      <a:endParaRPr lang="nl-BE" sz="1600" dirty="0"/>
                    </a:p>
                  </a:txBody>
                  <a:tcPr/>
                </a:tc>
                <a:tc>
                  <a:txBody>
                    <a:bodyPr/>
                    <a:lstStyle/>
                    <a:p>
                      <a:r>
                        <a:rPr lang="en-US" sz="1600" dirty="0"/>
                        <a:t>Remark</a:t>
                      </a:r>
                      <a:endParaRPr lang="nl-BE" sz="1600" dirty="0"/>
                    </a:p>
                  </a:txBody>
                  <a:tcPr/>
                </a:tc>
                <a:extLst>
                  <a:ext uri="{0D108BD9-81ED-4DB2-BD59-A6C34878D82A}">
                    <a16:rowId xmlns:a16="http://schemas.microsoft.com/office/drawing/2014/main" val="3741445228"/>
                  </a:ext>
                </a:extLst>
              </a:tr>
              <a:tr h="370840">
                <a:tc>
                  <a:txBody>
                    <a:bodyPr/>
                    <a:lstStyle/>
                    <a:p>
                      <a:r>
                        <a:rPr lang="en-US" dirty="0">
                          <a:latin typeface="Courier New" panose="02070309020205020404" pitchFamily="49" charset="0"/>
                          <a:cs typeface="Courier New" panose="02070309020205020404" pitchFamily="49" charset="0"/>
                        </a:rPr>
                        <a:t>module</a:t>
                      </a:r>
                      <a:r>
                        <a:rPr lang="en-US" baseline="0" dirty="0">
                          <a:latin typeface="Courier New" panose="02070309020205020404" pitchFamily="49" charset="0"/>
                          <a:cs typeface="Courier New" panose="02070309020205020404" pitchFamily="49" charset="0"/>
                        </a:rPr>
                        <a:t> </a:t>
                      </a:r>
                      <a:r>
                        <a:rPr lang="en-US" baseline="0" dirty="0" err="1">
                          <a:latin typeface="Courier New" panose="02070309020205020404" pitchFamily="49" charset="0"/>
                          <a:cs typeface="Courier New" panose="02070309020205020404" pitchFamily="49" charset="0"/>
                        </a:rPr>
                        <a:t>av</a:t>
                      </a:r>
                      <a:endParaRPr lang="nl-BE" dirty="0">
                        <a:latin typeface="Courier New" panose="02070309020205020404" pitchFamily="49" charset="0"/>
                        <a:cs typeface="Courier New" panose="02070309020205020404" pitchFamily="49" charset="0"/>
                      </a:endParaRPr>
                    </a:p>
                  </a:txBody>
                  <a:tcPr/>
                </a:tc>
                <a:tc>
                  <a:txBody>
                    <a:bodyPr/>
                    <a:lstStyle/>
                    <a:p>
                      <a:r>
                        <a:rPr lang="en-US" dirty="0"/>
                        <a:t>List all installed modules</a:t>
                      </a:r>
                      <a:endParaRPr lang="nl-BE" dirty="0"/>
                    </a:p>
                  </a:txBody>
                  <a:tcPr/>
                </a:tc>
                <a:extLst>
                  <a:ext uri="{0D108BD9-81ED-4DB2-BD59-A6C34878D82A}">
                    <a16:rowId xmlns:a16="http://schemas.microsoft.com/office/drawing/2014/main" val="3705576117"/>
                  </a:ext>
                </a:extLst>
              </a:tr>
              <a:tr h="370840">
                <a:tc>
                  <a:txBody>
                    <a:bodyPr/>
                    <a:lstStyle/>
                    <a:p>
                      <a:r>
                        <a:rPr lang="en-US" dirty="0">
                          <a:latin typeface="Courier New" panose="02070309020205020404" pitchFamily="49" charset="0"/>
                          <a:cs typeface="Courier New" panose="02070309020205020404" pitchFamily="49" charset="0"/>
                        </a:rPr>
                        <a:t>module </a:t>
                      </a:r>
                      <a:r>
                        <a:rPr lang="en-US" dirty="0" err="1">
                          <a:latin typeface="Courier New" panose="02070309020205020404" pitchFamily="49" charset="0"/>
                          <a:cs typeface="Courier New" panose="02070309020205020404" pitchFamily="49" charset="0"/>
                        </a:rPr>
                        <a:t>av</a:t>
                      </a:r>
                      <a:r>
                        <a:rPr lang="en-US" dirty="0">
                          <a:latin typeface="Courier New" panose="02070309020205020404" pitchFamily="49" charset="0"/>
                          <a:cs typeface="Courier New" panose="02070309020205020404" pitchFamily="49" charset="0"/>
                        </a:rPr>
                        <a:t> Python</a:t>
                      </a:r>
                      <a:endParaRPr lang="nl-BE" dirty="0">
                        <a:latin typeface="Courier New" panose="02070309020205020404" pitchFamily="49" charset="0"/>
                        <a:cs typeface="Courier New" panose="02070309020205020404" pitchFamily="49" charset="0"/>
                      </a:endParaRPr>
                    </a:p>
                  </a:txBody>
                  <a:tcPr/>
                </a:tc>
                <a:tc>
                  <a:txBody>
                    <a:bodyPr/>
                    <a:lstStyle/>
                    <a:p>
                      <a:r>
                        <a:rPr lang="en-US" dirty="0"/>
                        <a:t>List all Python-related</a:t>
                      </a:r>
                      <a:r>
                        <a:rPr lang="en-US" baseline="0" dirty="0"/>
                        <a:t> modules</a:t>
                      </a:r>
                      <a:endParaRPr lang="nl-BE" dirty="0"/>
                    </a:p>
                  </a:txBody>
                  <a:tcPr/>
                </a:tc>
                <a:extLst>
                  <a:ext uri="{0D108BD9-81ED-4DB2-BD59-A6C34878D82A}">
                    <a16:rowId xmlns:a16="http://schemas.microsoft.com/office/drawing/2014/main" val="3648460249"/>
                  </a:ext>
                </a:extLst>
              </a:tr>
              <a:tr h="370840">
                <a:tc>
                  <a:txBody>
                    <a:bodyPr/>
                    <a:lstStyle/>
                    <a:p>
                      <a:r>
                        <a:rPr lang="en-US" dirty="0">
                          <a:latin typeface="Courier New" panose="02070309020205020404" pitchFamily="49" charset="0"/>
                          <a:cs typeface="Courier New" panose="02070309020205020404" pitchFamily="49" charset="0"/>
                        </a:rPr>
                        <a:t>module load Python/3.6.4-intel-2018a</a:t>
                      </a:r>
                      <a:endParaRPr lang="nl-BE" dirty="0">
                        <a:latin typeface="Courier New" panose="02070309020205020404" pitchFamily="49" charset="0"/>
                        <a:cs typeface="Courier New" panose="02070309020205020404" pitchFamily="49" charset="0"/>
                      </a:endParaRPr>
                    </a:p>
                  </a:txBody>
                  <a:tcPr/>
                </a:tc>
                <a:tc>
                  <a:txBody>
                    <a:bodyPr/>
                    <a:lstStyle/>
                    <a:p>
                      <a:r>
                        <a:rPr lang="en-US" dirty="0"/>
                        <a:t>Load a specific module</a:t>
                      </a:r>
                      <a:endParaRPr lang="nl-BE" dirty="0"/>
                    </a:p>
                  </a:txBody>
                  <a:tcPr/>
                </a:tc>
                <a:extLst>
                  <a:ext uri="{0D108BD9-81ED-4DB2-BD59-A6C34878D82A}">
                    <a16:rowId xmlns:a16="http://schemas.microsoft.com/office/drawing/2014/main" val="4161769664"/>
                  </a:ext>
                </a:extLst>
              </a:tr>
              <a:tr h="370840">
                <a:tc>
                  <a:txBody>
                    <a:bodyPr/>
                    <a:lstStyle/>
                    <a:p>
                      <a:r>
                        <a:rPr lang="en-US" dirty="0">
                          <a:latin typeface="Courier New" panose="02070309020205020404" pitchFamily="49" charset="0"/>
                          <a:cs typeface="Courier New" panose="02070309020205020404" pitchFamily="49" charset="0"/>
                        </a:rPr>
                        <a:t>module list</a:t>
                      </a:r>
                      <a:endParaRPr lang="nl-BE" dirty="0">
                        <a:latin typeface="Courier New" panose="02070309020205020404" pitchFamily="49" charset="0"/>
                        <a:cs typeface="Courier New" panose="02070309020205020404" pitchFamily="49" charset="0"/>
                      </a:endParaRPr>
                    </a:p>
                  </a:txBody>
                  <a:tcPr/>
                </a:tc>
                <a:tc>
                  <a:txBody>
                    <a:bodyPr/>
                    <a:lstStyle/>
                    <a:p>
                      <a:r>
                        <a:rPr lang="en-US" dirty="0"/>
                        <a:t>List all loaded modules and their dependencies</a:t>
                      </a:r>
                      <a:endParaRPr lang="nl-BE" dirty="0"/>
                    </a:p>
                  </a:txBody>
                  <a:tcPr/>
                </a:tc>
                <a:extLst>
                  <a:ext uri="{0D108BD9-81ED-4DB2-BD59-A6C34878D82A}">
                    <a16:rowId xmlns:a16="http://schemas.microsoft.com/office/drawing/2014/main" val="3663350736"/>
                  </a:ext>
                </a:extLst>
              </a:tr>
              <a:tr h="370840">
                <a:tc>
                  <a:txBody>
                    <a:bodyPr/>
                    <a:lstStyle/>
                    <a:p>
                      <a:r>
                        <a:rPr lang="en-US" dirty="0">
                          <a:latin typeface="Courier New" panose="02070309020205020404" pitchFamily="49" charset="0"/>
                          <a:cs typeface="Courier New" panose="02070309020205020404" pitchFamily="49" charset="0"/>
                        </a:rPr>
                        <a:t>module unload Python/3.6.4-intel-2018a</a:t>
                      </a:r>
                      <a:endParaRPr lang="nl-BE" dirty="0">
                        <a:latin typeface="Courier New" panose="02070309020205020404" pitchFamily="49" charset="0"/>
                        <a:cs typeface="Courier New" panose="02070309020205020404" pitchFamily="49" charset="0"/>
                      </a:endParaRPr>
                    </a:p>
                  </a:txBody>
                  <a:tcPr/>
                </a:tc>
                <a:tc>
                  <a:txBody>
                    <a:bodyPr/>
                    <a:lstStyle/>
                    <a:p>
                      <a:r>
                        <a:rPr lang="en-US" dirty="0"/>
                        <a:t>Unload a module (but dependencies still stay)</a:t>
                      </a:r>
                      <a:endParaRPr lang="nl-BE" dirty="0"/>
                    </a:p>
                  </a:txBody>
                  <a:tcPr/>
                </a:tc>
                <a:extLst>
                  <a:ext uri="{0D108BD9-81ED-4DB2-BD59-A6C34878D82A}">
                    <a16:rowId xmlns:a16="http://schemas.microsoft.com/office/drawing/2014/main" val="1501394509"/>
                  </a:ext>
                </a:extLst>
              </a:tr>
              <a:tr h="370840">
                <a:tc>
                  <a:txBody>
                    <a:bodyPr/>
                    <a:lstStyle/>
                    <a:p>
                      <a:r>
                        <a:rPr lang="en-US" dirty="0">
                          <a:latin typeface="Courier New" panose="02070309020205020404" pitchFamily="49" charset="0"/>
                          <a:cs typeface="Courier New" panose="02070309020205020404" pitchFamily="49" charset="0"/>
                        </a:rPr>
                        <a:t>module</a:t>
                      </a:r>
                      <a:r>
                        <a:rPr lang="en-US" baseline="0" dirty="0">
                          <a:latin typeface="Courier New" panose="02070309020205020404" pitchFamily="49" charset="0"/>
                          <a:cs typeface="Courier New" panose="02070309020205020404" pitchFamily="49" charset="0"/>
                        </a:rPr>
                        <a:t> purge</a:t>
                      </a:r>
                      <a:endParaRPr lang="nl-BE" dirty="0">
                        <a:latin typeface="Courier New" panose="02070309020205020404" pitchFamily="49" charset="0"/>
                        <a:cs typeface="Courier New" panose="02070309020205020404" pitchFamily="49" charset="0"/>
                      </a:endParaRPr>
                    </a:p>
                  </a:txBody>
                  <a:tcPr/>
                </a:tc>
                <a:tc>
                  <a:txBody>
                    <a:bodyPr/>
                    <a:lstStyle/>
                    <a:p>
                      <a:r>
                        <a:rPr lang="en-US" dirty="0"/>
                        <a:t>Remove all modules</a:t>
                      </a:r>
                      <a:r>
                        <a:rPr lang="en-US" baseline="0" dirty="0"/>
                        <a:t> from your work session</a:t>
                      </a:r>
                      <a:endParaRPr lang="nl-BE" dirty="0"/>
                    </a:p>
                  </a:txBody>
                  <a:tcPr/>
                </a:tc>
                <a:extLst>
                  <a:ext uri="{0D108BD9-81ED-4DB2-BD59-A6C34878D82A}">
                    <a16:rowId xmlns:a16="http://schemas.microsoft.com/office/drawing/2014/main" val="4143998482"/>
                  </a:ext>
                </a:extLst>
              </a:tr>
            </a:tbl>
          </a:graphicData>
        </a:graphic>
      </p:graphicFrame>
    </p:spTree>
    <p:extLst>
      <p:ext uri="{BB962C8B-B14F-4D97-AF65-F5344CB8AC3E}">
        <p14:creationId xmlns:p14="http://schemas.microsoft.com/office/powerpoint/2010/main" val="212837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grpId="0" nodeType="clickEffect">
                                  <p:stCondLst>
                                    <p:cond delay="0"/>
                                  </p:stCondLst>
                                  <p:childTnLst>
                                    <p:animEffect transition="out" filter="fade">
                                      <p:cBhvr>
                                        <p:cTn id="22" dur="500"/>
                                        <p:tgtEl>
                                          <p:spTgt spid="2"/>
                                        </p:tgtEl>
                                      </p:cBhvr>
                                    </p:animEffect>
                                    <p:set>
                                      <p:cBhvr>
                                        <p:cTn id="23" dur="1" fill="hold">
                                          <p:stCondLst>
                                            <p:cond delay="499"/>
                                          </p:stCondLst>
                                        </p:cTn>
                                        <p:tgtEl>
                                          <p:spTgt spid="2"/>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grpId="0" nodeType="clickEffect">
                                  <p:stCondLst>
                                    <p:cond delay="0"/>
                                  </p:stCondLst>
                                  <p:childTnLst>
                                    <p:animEffect transition="out" filter="fade">
                                      <p:cBhvr>
                                        <p:cTn id="27" dur="500"/>
                                        <p:tgtEl>
                                          <p:spTgt spid="12"/>
                                        </p:tgtEl>
                                      </p:cBhvr>
                                    </p:animEffect>
                                    <p:set>
                                      <p:cBhvr>
                                        <p:cTn id="28" dur="1" fill="hold">
                                          <p:stCondLst>
                                            <p:cond delay="499"/>
                                          </p:stCondLst>
                                        </p:cTn>
                                        <p:tgtEl>
                                          <p:spTgt spid="12"/>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0" presetClass="exit" presetSubtype="0" fill="hold" grpId="0" nodeType="clickEffect">
                                  <p:stCondLst>
                                    <p:cond delay="0"/>
                                  </p:stCondLst>
                                  <p:childTnLst>
                                    <p:animEffect transition="out" filter="fade">
                                      <p:cBhvr>
                                        <p:cTn id="32" dur="500"/>
                                        <p:tgtEl>
                                          <p:spTgt spid="13"/>
                                        </p:tgtEl>
                                      </p:cBhvr>
                                    </p:animEffect>
                                    <p:set>
                                      <p:cBhvr>
                                        <p:cTn id="33" dur="1" fill="hold">
                                          <p:stCondLst>
                                            <p:cond delay="499"/>
                                          </p:stCondLst>
                                        </p:cTn>
                                        <p:tgtEl>
                                          <p:spTgt spid="13"/>
                                        </p:tgtEl>
                                        <p:attrNameLst>
                                          <p:attrName>style.visibility</p:attrName>
                                        </p:attrNameLst>
                                      </p:cBhvr>
                                      <p:to>
                                        <p:strVal val="hidden"/>
                                      </p:to>
                                    </p:set>
                                  </p:childTnLst>
                                </p:cTn>
                              </p:par>
                            </p:childTnLst>
                          </p:cTn>
                        </p:par>
                      </p:childTnLst>
                    </p:cTn>
                  </p:par>
                  <p:par>
                    <p:cTn id="34" fill="hold">
                      <p:stCondLst>
                        <p:cond delay="indefinite"/>
                      </p:stCondLst>
                      <p:childTnLst>
                        <p:par>
                          <p:cTn id="35" fill="hold">
                            <p:stCondLst>
                              <p:cond delay="0"/>
                            </p:stCondLst>
                            <p:childTnLst>
                              <p:par>
                                <p:cTn id="36" presetID="10" presetClass="exit" presetSubtype="0" fill="hold" grpId="0" nodeType="clickEffect">
                                  <p:stCondLst>
                                    <p:cond delay="0"/>
                                  </p:stCondLst>
                                  <p:childTnLst>
                                    <p:animEffect transition="out" filter="fade">
                                      <p:cBhvr>
                                        <p:cTn id="37" dur="500"/>
                                        <p:tgtEl>
                                          <p:spTgt spid="14"/>
                                        </p:tgtEl>
                                      </p:cBhvr>
                                    </p:animEffect>
                                    <p:set>
                                      <p:cBhvr>
                                        <p:cTn id="38" dur="1" fill="hold">
                                          <p:stCondLst>
                                            <p:cond delay="499"/>
                                          </p:stCondLst>
                                        </p:cTn>
                                        <p:tgtEl>
                                          <p:spTgt spid="14"/>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0" presetClass="exit" presetSubtype="0" fill="hold" grpId="0" nodeType="clickEffect">
                                  <p:stCondLst>
                                    <p:cond delay="0"/>
                                  </p:stCondLst>
                                  <p:childTnLst>
                                    <p:animEffect transition="out" filter="fade">
                                      <p:cBhvr>
                                        <p:cTn id="42" dur="500"/>
                                        <p:tgtEl>
                                          <p:spTgt spid="15"/>
                                        </p:tgtEl>
                                      </p:cBhvr>
                                    </p:animEffect>
                                    <p:set>
                                      <p:cBhvr>
                                        <p:cTn id="43" dur="1" fill="hold">
                                          <p:stCondLst>
                                            <p:cond delay="499"/>
                                          </p:stCondLst>
                                        </p:cTn>
                                        <p:tgtEl>
                                          <p:spTgt spid="15"/>
                                        </p:tgtEl>
                                        <p:attrNameLst>
                                          <p:attrName>style.visibility</p:attrName>
                                        </p:attrNameLst>
                                      </p:cBhvr>
                                      <p:to>
                                        <p:strVal val="hidden"/>
                                      </p:to>
                                    </p:set>
                                  </p:childTnLst>
                                </p:cTn>
                              </p:par>
                            </p:childTnLst>
                          </p:cTn>
                        </p:par>
                      </p:childTnLst>
                    </p:cTn>
                  </p:par>
                  <p:par>
                    <p:cTn id="44" fill="hold">
                      <p:stCondLst>
                        <p:cond delay="indefinite"/>
                      </p:stCondLst>
                      <p:childTnLst>
                        <p:par>
                          <p:cTn id="45" fill="hold">
                            <p:stCondLst>
                              <p:cond delay="0"/>
                            </p:stCondLst>
                            <p:childTnLst>
                              <p:par>
                                <p:cTn id="46" presetID="10" presetClass="exit" presetSubtype="0" fill="hold" grpId="0" nodeType="clickEffect">
                                  <p:stCondLst>
                                    <p:cond delay="0"/>
                                  </p:stCondLst>
                                  <p:childTnLst>
                                    <p:animEffect transition="out" filter="fade">
                                      <p:cBhvr>
                                        <p:cTn id="47" dur="500"/>
                                        <p:tgtEl>
                                          <p:spTgt spid="16"/>
                                        </p:tgtEl>
                                      </p:cBhvr>
                                    </p:animEffect>
                                    <p:set>
                                      <p:cBhvr>
                                        <p:cTn id="48" dur="1" fill="hold">
                                          <p:stCondLst>
                                            <p:cond delay="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2" grpId="0" animBg="1"/>
      <p:bldP spid="12" grpId="0" animBg="1"/>
      <p:bldP spid="13" grpId="0" animBg="1"/>
      <p:bldP spid="14" grpId="0" animBg="1"/>
      <p:bldP spid="15" grpId="0" animBg="1"/>
      <p:bldP spid="1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5"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446646" y="3933056"/>
            <a:ext cx="3929281" cy="861774"/>
          </a:xfrm>
          <a:prstGeom prst="rect">
            <a:avLst/>
          </a:prstGeom>
          <a:noFill/>
        </p:spPr>
        <p:txBody>
          <a:bodyPr wrap="none" rtlCol="0">
            <a:spAutoFit/>
          </a:bodyPr>
          <a:lstStyle/>
          <a:p>
            <a:r>
              <a:rPr lang="en-US" sz="3200" b="1" dirty="0">
                <a:solidFill>
                  <a:schemeClr val="bg1"/>
                </a:solidFill>
                <a:ea typeface="Roboto" panose="02000000000000000000" pitchFamily="2" charset="0"/>
              </a:rPr>
              <a:t>VSC </a:t>
            </a:r>
            <a:br>
              <a:rPr lang="en-US" sz="3200" b="1" dirty="0">
                <a:solidFill>
                  <a:schemeClr val="bg1"/>
                </a:solidFill>
                <a:ea typeface="Roboto" panose="02000000000000000000" pitchFamily="2" charset="0"/>
              </a:rPr>
            </a:br>
            <a:r>
              <a:rPr lang="en-US" b="1" dirty="0">
                <a:solidFill>
                  <a:schemeClr val="bg1"/>
                </a:solidFill>
                <a:ea typeface="Roboto" panose="02000000000000000000" pitchFamily="2" charset="0"/>
              </a:rPr>
              <a:t>(</a:t>
            </a:r>
            <a:r>
              <a:rPr lang="en-US" b="1" dirty="0" err="1">
                <a:solidFill>
                  <a:schemeClr val="bg1"/>
                </a:solidFill>
                <a:ea typeface="Roboto" panose="02000000000000000000" pitchFamily="2" charset="0"/>
              </a:rPr>
              <a:t>Vlaams</a:t>
            </a:r>
            <a:r>
              <a:rPr lang="en-US" b="1" dirty="0">
                <a:solidFill>
                  <a:schemeClr val="bg1"/>
                </a:solidFill>
                <a:ea typeface="Roboto" panose="02000000000000000000" pitchFamily="2" charset="0"/>
              </a:rPr>
              <a:t> Supercomputer Centrum)</a:t>
            </a:r>
            <a:endParaRPr lang="en-US" sz="3200" b="1" dirty="0">
              <a:solidFill>
                <a:schemeClr val="bg1"/>
              </a:solidFill>
              <a:ea typeface="Roboto" panose="02000000000000000000" pitchFamily="2" charset="0"/>
            </a:endParaRPr>
          </a:p>
        </p:txBody>
      </p:sp>
      <p:sp>
        <p:nvSpPr>
          <p:cNvPr id="6" name="Slide Number Placeholder 5"/>
          <p:cNvSpPr>
            <a:spLocks noGrp="1"/>
          </p:cNvSpPr>
          <p:nvPr>
            <p:ph type="sldNum" sz="quarter" idx="12"/>
          </p:nvPr>
        </p:nvSpPr>
        <p:spPr/>
        <p:txBody>
          <a:bodyPr/>
          <a:lstStyle/>
          <a:p>
            <a:fld id="{A2912448-FEEC-49E8-9588-2DF1F90D57C2}" type="slidenum">
              <a:rPr lang="en-US" smtClean="0"/>
              <a:t>7</a:t>
            </a:fld>
            <a:endParaRPr lang="en-US"/>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2922966177"/>
      </p:ext>
    </p:extLst>
  </p:cSld>
  <p:clrMapOvr>
    <a:masterClrMapping/>
  </p:clrMapOvr>
  <mc:AlternateContent xmlns:mc="http://schemas.openxmlformats.org/markup-compatibility/2006" xmlns:p14="http://schemas.microsoft.com/office/powerpoint/2010/main">
    <mc:Choice Requires="p14">
      <p:transition spd="slow" p14:dur="800" advTm="11988">
        <p14:flythrough dir="out"/>
      </p:transition>
    </mc:Choice>
    <mc:Fallback xmlns="">
      <p:transition spd="slow" advTm="1198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10662" y="980728"/>
            <a:ext cx="10515600" cy="4351338"/>
          </a:xfrm>
          <a:ln>
            <a:solidFill>
              <a:schemeClr val="accent1"/>
            </a:solidFill>
          </a:ln>
        </p:spPr>
        <p:txBody>
          <a:bodyPr>
            <a:normAutofit/>
          </a:bodyPr>
          <a:lstStyle/>
          <a:p>
            <a:r>
              <a:rPr lang="en-US" sz="2000" dirty="0"/>
              <a:t>You can always install your desired software in your $VSC_DATA </a:t>
            </a:r>
            <a:br>
              <a:rPr lang="en-US" sz="2000" dirty="0"/>
            </a:br>
            <a:r>
              <a:rPr lang="en-US" sz="2000" dirty="0"/>
              <a:t>Use Intel or FOSS toolchains</a:t>
            </a:r>
          </a:p>
          <a:p>
            <a:r>
              <a:rPr lang="en-US" sz="2000" dirty="0"/>
              <a:t>If you cannot, ask us for help</a:t>
            </a:r>
          </a:p>
          <a:p>
            <a:r>
              <a:rPr lang="en-US" sz="2000" dirty="0"/>
              <a:t>Python/R packages for AI and ML must be installed by the users themselves</a:t>
            </a:r>
          </a:p>
          <a:p>
            <a:r>
              <a:rPr lang="en-US" sz="2000" dirty="0"/>
              <a:t>Install </a:t>
            </a:r>
            <a:r>
              <a:rPr lang="en-US" sz="2000" dirty="0" err="1"/>
              <a:t>miniconda</a:t>
            </a:r>
            <a:r>
              <a:rPr lang="en-US" sz="2000" dirty="0"/>
              <a:t> in your $VSC_DATA</a:t>
            </a:r>
            <a:br>
              <a:rPr lang="en-US" sz="2000" dirty="0"/>
            </a:br>
            <a:r>
              <a:rPr lang="en-US" altLang="en-US" sz="2000" dirty="0">
                <a:latin typeface="Courier New" panose="02070309020205020404" pitchFamily="49" charset="0"/>
                <a:cs typeface="Courier New" panose="02070309020205020404" pitchFamily="49" charset="0"/>
              </a:rPr>
              <a:t>$&gt; </a:t>
            </a:r>
            <a:r>
              <a:rPr lang="en-US" altLang="en-US" sz="2000" dirty="0" err="1">
                <a:latin typeface="Courier New" panose="02070309020205020404" pitchFamily="49" charset="0"/>
                <a:cs typeface="Courier New" panose="02070309020205020404" pitchFamily="49" charset="0"/>
              </a:rPr>
              <a:t>wget</a:t>
            </a:r>
            <a:r>
              <a:rPr lang="en-US" altLang="en-US" sz="2000" dirty="0">
                <a:latin typeface="Courier New" panose="02070309020205020404" pitchFamily="49" charset="0"/>
                <a:cs typeface="Courier New" panose="02070309020205020404" pitchFamily="49" charset="0"/>
              </a:rPr>
              <a:t> https://repo.continuum.io/miniconda/Miniconda3-latest-Linux-x86_64.sh </a:t>
            </a:r>
            <a:br>
              <a:rPr lang="en-US" altLang="en-US" sz="2000" dirty="0">
                <a:latin typeface="Courier New" panose="02070309020205020404" pitchFamily="49" charset="0"/>
                <a:cs typeface="Courier New" panose="02070309020205020404" pitchFamily="49" charset="0"/>
              </a:rPr>
            </a:br>
            <a:r>
              <a:rPr lang="en-US" altLang="en-US" sz="2000" dirty="0">
                <a:latin typeface="Courier New" panose="02070309020205020404" pitchFamily="49" charset="0"/>
                <a:cs typeface="Courier New" panose="02070309020205020404" pitchFamily="49" charset="0"/>
              </a:rPr>
              <a:t>$&gt; bash Miniconda3-latest-Linux-x86_64.sh -p $VSC_DATA/miniconda3 </a:t>
            </a:r>
            <a:endParaRPr lang="en-US" sz="2000" dirty="0"/>
          </a:p>
          <a:p>
            <a:r>
              <a:rPr lang="en-US" sz="2000" dirty="0"/>
              <a:t>Create </a:t>
            </a:r>
            <a:r>
              <a:rPr lang="en-US" sz="2000" dirty="0" err="1"/>
              <a:t>conda</a:t>
            </a:r>
            <a:r>
              <a:rPr lang="en-US" sz="2000" dirty="0"/>
              <a:t> environment per every project</a:t>
            </a:r>
            <a:br>
              <a:rPr lang="en-US" sz="2000" dirty="0"/>
            </a:br>
            <a:r>
              <a:rPr lang="en-US" sz="2000" dirty="0" err="1">
                <a:latin typeface="Courier New" panose="02070309020205020404" pitchFamily="49" charset="0"/>
                <a:cs typeface="Courier New" panose="02070309020205020404" pitchFamily="49" charset="0"/>
              </a:rPr>
              <a:t>conda</a:t>
            </a:r>
            <a:r>
              <a:rPr lang="en-US" sz="2000" dirty="0">
                <a:latin typeface="Courier New" panose="02070309020205020404" pitchFamily="49" charset="0"/>
                <a:cs typeface="Courier New" panose="02070309020205020404" pitchFamily="49" charset="0"/>
              </a:rPr>
              <a:t> create –n </a:t>
            </a:r>
            <a:r>
              <a:rPr lang="en-US" sz="2000" dirty="0" err="1">
                <a:latin typeface="Courier New" panose="02070309020205020404" pitchFamily="49" charset="0"/>
                <a:cs typeface="Courier New" panose="02070309020205020404" pitchFamily="49" charset="0"/>
              </a:rPr>
              <a:t>EnvTF</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tensorflow-gpu</a:t>
            </a:r>
            <a:r>
              <a:rPr lang="en-US" sz="2000" dirty="0">
                <a:latin typeface="Courier New" panose="02070309020205020404" pitchFamily="49" charset="0"/>
                <a:cs typeface="Courier New" panose="02070309020205020404" pitchFamily="49" charset="0"/>
              </a:rPr>
              <a:t>=2.0.0 </a:t>
            </a:r>
            <a:r>
              <a:rPr lang="en-US" sz="2000" dirty="0" err="1">
                <a:latin typeface="Courier New" panose="02070309020205020404" pitchFamily="49" charset="0"/>
                <a:cs typeface="Courier New" panose="02070309020205020404" pitchFamily="49" charset="0"/>
              </a:rPr>
              <a:t>pytorch</a:t>
            </a:r>
            <a:endParaRPr lang="en-US" sz="2000" dirty="0"/>
          </a:p>
          <a:p>
            <a:r>
              <a:rPr lang="en-US" sz="2000" dirty="0"/>
              <a:t>Use your own </a:t>
            </a:r>
            <a:r>
              <a:rPr lang="en-US" sz="2000" dirty="0" err="1"/>
              <a:t>conda</a:t>
            </a:r>
            <a:r>
              <a:rPr lang="en-US" sz="2000" dirty="0"/>
              <a:t>/Python in your jobs/scripts</a:t>
            </a:r>
            <a:br>
              <a:rPr lang="en-US" sz="2000" dirty="0"/>
            </a:br>
            <a:r>
              <a:rPr lang="en-US" sz="2000" dirty="0" err="1">
                <a:latin typeface="Courier New" panose="02070309020205020404" pitchFamily="49" charset="0"/>
                <a:cs typeface="Courier New" panose="02070309020205020404" pitchFamily="49" charset="0"/>
              </a:rPr>
              <a:t>conda</a:t>
            </a:r>
            <a:r>
              <a:rPr lang="en-US" sz="2000" dirty="0">
                <a:latin typeface="Courier New" panose="02070309020205020404" pitchFamily="49" charset="0"/>
                <a:cs typeface="Courier New" panose="02070309020205020404" pitchFamily="49" charset="0"/>
              </a:rPr>
              <a:t> activate </a:t>
            </a:r>
            <a:r>
              <a:rPr lang="en-US" sz="2000" dirty="0" err="1">
                <a:latin typeface="Courier New" panose="02070309020205020404" pitchFamily="49" charset="0"/>
                <a:cs typeface="Courier New" panose="02070309020205020404" pitchFamily="49" charset="0"/>
              </a:rPr>
              <a:t>EnvTF</a:t>
            </a:r>
            <a:endParaRPr lang="en-US" sz="2000" dirty="0"/>
          </a:p>
        </p:txBody>
      </p:sp>
      <p:sp>
        <p:nvSpPr>
          <p:cNvPr id="4" name="Slide Number Placeholder 3"/>
          <p:cNvSpPr>
            <a:spLocks noGrp="1"/>
          </p:cNvSpPr>
          <p:nvPr>
            <p:ph type="sldNum" sz="quarter" idx="4294967295"/>
          </p:nvPr>
        </p:nvSpPr>
        <p:spPr>
          <a:xfrm>
            <a:off x="5844851" y="6384346"/>
            <a:ext cx="502300" cy="365125"/>
          </a:xfrm>
        </p:spPr>
        <p:txBody>
          <a:bodyPr/>
          <a:lstStyle/>
          <a:p>
            <a:fld id="{2266C759-6229-40DE-AD56-03C6C1B55D06}" type="slidenum">
              <a:rPr lang="nl-BE" smtClean="0"/>
              <a:pPr/>
              <a:t>70</a:t>
            </a:fld>
            <a:endParaRPr lang="nl-BE"/>
          </a:p>
        </p:txBody>
      </p:sp>
      <p:sp>
        <p:nvSpPr>
          <p:cNvPr id="5" name="Rectangle 2"/>
          <p:cNvSpPr>
            <a:spLocks noGrp="1" noChangeArrowheads="1"/>
          </p:cNvSpPr>
          <p:nvPr>
            <p:ph type="title"/>
          </p:nvPr>
        </p:nvSpPr>
        <p:spPr>
          <a:xfrm>
            <a:off x="610662" y="188639"/>
            <a:ext cx="5989394" cy="694759"/>
          </a:xfrm>
        </p:spPr>
        <p:txBody>
          <a:bodyPr>
            <a:normAutofit/>
          </a:bodyPr>
          <a:lstStyle/>
          <a:p>
            <a:pPr eaLnBrk="1" hangingPunct="1"/>
            <a:r>
              <a:rPr lang="en-US" altLang="en-US" dirty="0"/>
              <a:t>Software: Your Specific Needs</a:t>
            </a:r>
          </a:p>
        </p:txBody>
      </p:sp>
    </p:spTree>
    <p:extLst>
      <p:ext uri="{BB962C8B-B14F-4D97-AF65-F5344CB8AC3E}">
        <p14:creationId xmlns:p14="http://schemas.microsoft.com/office/powerpoint/2010/main" val="2331412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1055440" y="4062416"/>
            <a:ext cx="4123245" cy="584775"/>
          </a:xfrm>
          <a:prstGeom prst="rect">
            <a:avLst/>
          </a:prstGeom>
          <a:noFill/>
        </p:spPr>
        <p:txBody>
          <a:bodyPr wrap="none" rtlCol="0">
            <a:spAutoFit/>
          </a:bodyPr>
          <a:lstStyle/>
          <a:p>
            <a:r>
              <a:rPr lang="en-US" sz="3200" b="1" dirty="0">
                <a:solidFill>
                  <a:schemeClr val="bg1"/>
                </a:solidFill>
                <a:ea typeface="Roboto" panose="02000000000000000000" pitchFamily="2" charset="0"/>
              </a:rPr>
              <a:t>Starting to Compute</a:t>
            </a:r>
          </a:p>
        </p:txBody>
      </p:sp>
      <p:sp>
        <p:nvSpPr>
          <p:cNvPr id="6" name="Slide Number Placeholder 5"/>
          <p:cNvSpPr>
            <a:spLocks noGrp="1"/>
          </p:cNvSpPr>
          <p:nvPr>
            <p:ph type="sldNum" sz="quarter" idx="12"/>
          </p:nvPr>
        </p:nvSpPr>
        <p:spPr/>
        <p:txBody>
          <a:bodyPr/>
          <a:lstStyle/>
          <a:p>
            <a:fld id="{A2912448-FEEC-49E8-9588-2DF1F90D57C2}" type="slidenum">
              <a:rPr lang="en-US" smtClean="0"/>
              <a:t>71</a:t>
            </a:fld>
            <a:endParaRPr lang="en-US"/>
          </a:p>
        </p:txBody>
      </p:sp>
    </p:spTree>
    <p:extLst>
      <p:ext uri="{BB962C8B-B14F-4D97-AF65-F5344CB8AC3E}">
        <p14:creationId xmlns:p14="http://schemas.microsoft.com/office/powerpoint/2010/main" val="3527351252"/>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35D8031-C8E5-48F8-A3B6-81643B27A3AF}" type="slidenum">
              <a:rPr lang="nl-BE" smtClean="0"/>
              <a:pPr/>
              <a:t>72</a:t>
            </a:fld>
            <a:endParaRPr lang="nl-BE" dirty="0"/>
          </a:p>
        </p:txBody>
      </p:sp>
      <p:graphicFrame>
        <p:nvGraphicFramePr>
          <p:cNvPr id="5" name="Tijdelijke aanduiding voor inhoud 4"/>
          <p:cNvGraphicFramePr>
            <a:graphicFrameLocks noGrp="1"/>
          </p:cNvGraphicFramePr>
          <p:nvPr>
            <p:ph idx="1"/>
          </p:nvPr>
        </p:nvGraphicFramePr>
        <p:xfrm>
          <a:off x="2063552" y="764704"/>
          <a:ext cx="7632848" cy="525658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itle 1"/>
          <p:cNvSpPr>
            <a:spLocks noGrp="1"/>
          </p:cNvSpPr>
          <p:nvPr>
            <p:ph type="title"/>
          </p:nvPr>
        </p:nvSpPr>
        <p:spPr>
          <a:xfrm>
            <a:off x="2064000" y="116632"/>
            <a:ext cx="8334000" cy="584704"/>
          </a:xfrm>
        </p:spPr>
        <p:txBody>
          <a:bodyPr/>
          <a:lstStyle/>
          <a:p>
            <a:r>
              <a:rPr lang="en-US" dirty="0"/>
              <a:t>Prices </a:t>
            </a:r>
          </a:p>
        </p:txBody>
      </p:sp>
      <p:pic>
        <p:nvPicPr>
          <p:cNvPr id="8" name="Picture 7"/>
          <p:cNvPicPr>
            <a:picLocks noChangeAspect="1"/>
          </p:cNvPicPr>
          <p:nvPr/>
        </p:nvPicPr>
        <p:blipFill>
          <a:blip r:embed="rId7" cstate="print">
            <a:clrChange>
              <a:clrFrom>
                <a:srgbClr val="FFFFFF"/>
              </a:clrFrom>
              <a:clrTo>
                <a:srgbClr val="FFFFFF">
                  <a:alpha val="0"/>
                </a:srgbClr>
              </a:clrTo>
            </a:clrChange>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771046" y="5013176"/>
            <a:ext cx="909130" cy="932442"/>
          </a:xfrm>
          <a:prstGeom prst="rect">
            <a:avLst/>
          </a:prstGeom>
        </p:spPr>
      </p:pic>
      <p:pic>
        <p:nvPicPr>
          <p:cNvPr id="10" name="Picture 9"/>
          <p:cNvPicPr>
            <a:picLocks noChangeAspect="1"/>
          </p:cNvPicPr>
          <p:nvPr/>
        </p:nvPicPr>
        <p:blipFill>
          <a:blip r:embed="rId8" cstate="print">
            <a:clrChange>
              <a:clrFrom>
                <a:srgbClr val="FFFFFF"/>
              </a:clrFrom>
              <a:clrTo>
                <a:srgbClr val="FFFFFF">
                  <a:alpha val="0"/>
                </a:srgbClr>
              </a:clrTo>
            </a:clrChange>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7680176" y="2492896"/>
            <a:ext cx="576064" cy="590836"/>
          </a:xfrm>
          <a:prstGeom prst="rect">
            <a:avLst/>
          </a:prstGeom>
        </p:spPr>
      </p:pic>
      <p:pic>
        <p:nvPicPr>
          <p:cNvPr id="15" name="Picture 14"/>
          <p:cNvPicPr>
            <a:picLocks noChangeAspect="1"/>
          </p:cNvPicPr>
          <p:nvPr/>
        </p:nvPicPr>
        <p:blipFill>
          <a:blip r:embed="rId7" cstate="print">
            <a:clrChange>
              <a:clrFrom>
                <a:srgbClr val="FFFFFF"/>
              </a:clrFrom>
              <a:clrTo>
                <a:srgbClr val="FFFFFF">
                  <a:alpha val="0"/>
                </a:srgbClr>
              </a:clrTo>
            </a:clrChange>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456040" y="620688"/>
            <a:ext cx="909130" cy="932442"/>
          </a:xfrm>
          <a:prstGeom prst="rect">
            <a:avLst/>
          </a:prstGeom>
        </p:spPr>
      </p:pic>
      <p:pic>
        <p:nvPicPr>
          <p:cNvPr id="16" name="Picture 15"/>
          <p:cNvPicPr>
            <a:picLocks noChangeAspect="1"/>
          </p:cNvPicPr>
          <p:nvPr/>
        </p:nvPicPr>
        <p:blipFill>
          <a:blip r:embed="rId7" cstate="print">
            <a:clrChange>
              <a:clrFrom>
                <a:srgbClr val="FFFFFF"/>
              </a:clrFrom>
              <a:clrTo>
                <a:srgbClr val="FFFFFF">
                  <a:alpha val="0"/>
                </a:srgbClr>
              </a:clrTo>
            </a:clrChange>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8737060" y="3864710"/>
            <a:ext cx="909130" cy="932442"/>
          </a:xfrm>
          <a:prstGeom prst="rect">
            <a:avLst/>
          </a:prstGeom>
        </p:spPr>
      </p:pic>
      <p:sp>
        <p:nvSpPr>
          <p:cNvPr id="3" name="TextBox 2"/>
          <p:cNvSpPr txBox="1"/>
          <p:nvPr/>
        </p:nvSpPr>
        <p:spPr>
          <a:xfrm>
            <a:off x="1546585" y="6021288"/>
            <a:ext cx="7306808" cy="707886"/>
          </a:xfrm>
          <a:prstGeom prst="rect">
            <a:avLst/>
          </a:prstGeom>
          <a:noFill/>
        </p:spPr>
        <p:txBody>
          <a:bodyPr wrap="none" rtlCol="0">
            <a:spAutoFit/>
          </a:bodyPr>
          <a:lstStyle/>
          <a:p>
            <a:r>
              <a:rPr lang="pl-PL" sz="2000" dirty="0" err="1">
                <a:solidFill>
                  <a:srgbClr val="FF0000"/>
                </a:solidFill>
              </a:rPr>
              <a:t>Prices</a:t>
            </a:r>
            <a:r>
              <a:rPr lang="pl-PL" sz="2000" dirty="0">
                <a:solidFill>
                  <a:srgbClr val="FF0000"/>
                </a:solidFill>
              </a:rPr>
              <a:t> and </a:t>
            </a:r>
            <a:r>
              <a:rPr lang="pl-PL" sz="2000" dirty="0" err="1">
                <a:solidFill>
                  <a:srgbClr val="FF0000"/>
                </a:solidFill>
              </a:rPr>
              <a:t>information</a:t>
            </a:r>
            <a:r>
              <a:rPr lang="pl-PL" sz="2000" dirty="0">
                <a:solidFill>
                  <a:srgbClr val="FF0000"/>
                </a:solidFill>
              </a:rPr>
              <a:t>: </a:t>
            </a:r>
            <a:r>
              <a:rPr lang="en-US" sz="2000" dirty="0">
                <a:solidFill>
                  <a:srgbClr val="FF0000"/>
                </a:solidFill>
                <a:hlinkClick r:id="rId9"/>
              </a:rPr>
              <a:t>https://icts.kuleuven.be/sc/english/HPC</a:t>
            </a:r>
            <a:endParaRPr lang="pl-PL" sz="2000" dirty="0">
              <a:solidFill>
                <a:srgbClr val="FF0000"/>
              </a:solidFill>
            </a:endParaRPr>
          </a:p>
          <a:p>
            <a:endParaRPr lang="en-US" sz="2000" dirty="0">
              <a:solidFill>
                <a:srgbClr val="FF0000"/>
              </a:solidFill>
            </a:endParaRPr>
          </a:p>
        </p:txBody>
      </p:sp>
    </p:spTree>
    <p:extLst>
      <p:ext uri="{BB962C8B-B14F-4D97-AF65-F5344CB8AC3E}">
        <p14:creationId xmlns:p14="http://schemas.microsoft.com/office/powerpoint/2010/main" val="278443102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73</a:t>
            </a:fld>
            <a:endParaRPr lang="nl-BE" dirty="0"/>
          </a:p>
        </p:txBody>
      </p:sp>
      <p:sp>
        <p:nvSpPr>
          <p:cNvPr id="31747" name="Rectangle 3"/>
          <p:cNvSpPr>
            <a:spLocks noGrp="1" noChangeArrowheads="1"/>
          </p:cNvSpPr>
          <p:nvPr>
            <p:ph idx="1"/>
          </p:nvPr>
        </p:nvSpPr>
        <p:spPr>
          <a:xfrm>
            <a:off x="839416" y="1196752"/>
            <a:ext cx="8964488" cy="3816424"/>
          </a:xfrm>
          <a:ln w="19050">
            <a:solidFill>
              <a:schemeClr val="accent5"/>
            </a:solidFill>
          </a:ln>
        </p:spPr>
        <p:txBody>
          <a:bodyPr/>
          <a:lstStyle/>
          <a:p>
            <a:pPr>
              <a:lnSpc>
                <a:spcPct val="98000"/>
              </a:lnSpc>
            </a:pPr>
            <a:endParaRPr lang="en-US" altLang="en-US" sz="1900" dirty="0"/>
          </a:p>
          <a:p>
            <a:pPr>
              <a:lnSpc>
                <a:spcPct val="98000"/>
              </a:lnSpc>
            </a:pPr>
            <a:r>
              <a:rPr lang="en-US" altLang="en-US" sz="1900" dirty="0"/>
              <a:t>Request introduction credits</a:t>
            </a:r>
            <a:br>
              <a:rPr lang="en-US" altLang="en-US" sz="1900" dirty="0"/>
            </a:br>
            <a:r>
              <a:rPr lang="en-US" altLang="en-US" sz="1900" dirty="0">
                <a:hlinkClick r:id="rId2"/>
              </a:rPr>
              <a:t>https://admin.kuleuven.be/icts/onderzoek/hpc/request-introduction-credits</a:t>
            </a:r>
            <a:endParaRPr lang="en-US" altLang="en-US" sz="1900" dirty="0"/>
          </a:p>
          <a:p>
            <a:pPr>
              <a:lnSpc>
                <a:spcPct val="98000"/>
              </a:lnSpc>
            </a:pPr>
            <a:r>
              <a:rPr lang="en-US" altLang="en-US" sz="1900" dirty="0"/>
              <a:t>Request </a:t>
            </a:r>
            <a:r>
              <a:rPr lang="pl-PL" altLang="en-US" sz="1900" dirty="0" err="1"/>
              <a:t>project</a:t>
            </a:r>
            <a:r>
              <a:rPr lang="en-US" altLang="en-US" sz="1900" dirty="0"/>
              <a:t> credits (create your group first)</a:t>
            </a:r>
            <a:br>
              <a:rPr lang="en-US" altLang="en-US" sz="1900" dirty="0"/>
            </a:br>
            <a:r>
              <a:rPr lang="en-US" altLang="en-US" sz="1900" dirty="0">
                <a:hlinkClick r:id="rId3"/>
              </a:rPr>
              <a:t>https://admin.kuleuven.be/icts/onderzoek/hpc/request-project-credits</a:t>
            </a:r>
            <a:br>
              <a:rPr lang="en-US" altLang="en-US" sz="1900" dirty="0"/>
            </a:br>
            <a:r>
              <a:rPr lang="pl-PL" altLang="en-US" sz="1900" dirty="0">
                <a:hlinkClick r:id="rId4"/>
              </a:rPr>
              <a:t>https://icts.kuleuven.be/sc/forms/Aanvraagformulier_HPC_Credits</a:t>
            </a:r>
            <a:endParaRPr lang="en-US" altLang="en-US" sz="1900" dirty="0"/>
          </a:p>
          <a:p>
            <a:pPr>
              <a:lnSpc>
                <a:spcPct val="98000"/>
              </a:lnSpc>
            </a:pPr>
            <a:r>
              <a:rPr lang="en-US" altLang="en-US" sz="1900" dirty="0"/>
              <a:t>Extra project credits (to add to existing project)</a:t>
            </a:r>
            <a:br>
              <a:rPr lang="en-US" altLang="en-US" sz="1900" dirty="0"/>
            </a:br>
            <a:r>
              <a:rPr lang="pl-PL" altLang="en-US" sz="1900" dirty="0">
                <a:hlinkClick r:id="rId5"/>
              </a:rPr>
              <a:t>https://admin.kuleuven.be/icts/onderzoek/hpc/extra-project-credits</a:t>
            </a:r>
            <a:endParaRPr lang="en-US" altLang="en-US" sz="1900" dirty="0"/>
          </a:p>
          <a:p>
            <a:pPr>
              <a:lnSpc>
                <a:spcPct val="98000"/>
              </a:lnSpc>
            </a:pPr>
            <a:r>
              <a:rPr lang="en-US" altLang="en-US" sz="1900" dirty="0"/>
              <a:t>Request extra storage</a:t>
            </a:r>
          </a:p>
          <a:p>
            <a:pPr>
              <a:lnSpc>
                <a:spcPct val="98000"/>
              </a:lnSpc>
            </a:pPr>
            <a:r>
              <a:rPr lang="pl-PL" altLang="en-US" sz="1900" dirty="0">
                <a:hlinkClick r:id="rId6"/>
              </a:rPr>
              <a:t>https://admin.kuleuven.be/icts/onderzoek/hpc/hpc-storage</a:t>
            </a:r>
            <a:endParaRPr lang="en-US" altLang="en-US" sz="1900" dirty="0"/>
          </a:p>
          <a:p>
            <a:pPr>
              <a:lnSpc>
                <a:spcPct val="98000"/>
              </a:lnSpc>
            </a:pPr>
            <a:endParaRPr lang="pl-PL" altLang="en-US" sz="1900" dirty="0"/>
          </a:p>
          <a:p>
            <a:pPr>
              <a:lnSpc>
                <a:spcPct val="98000"/>
              </a:lnSpc>
            </a:pPr>
            <a:endParaRPr lang="pl-PL" altLang="en-US" sz="1900" dirty="0"/>
          </a:p>
          <a:p>
            <a:pPr>
              <a:lnSpc>
                <a:spcPct val="98000"/>
              </a:lnSpc>
            </a:pPr>
            <a:endParaRPr lang="en-US" altLang="en-US" sz="1900" dirty="0"/>
          </a:p>
        </p:txBody>
      </p:sp>
      <p:sp>
        <p:nvSpPr>
          <p:cNvPr id="31746" name="Rectangle 2"/>
          <p:cNvSpPr>
            <a:spLocks noGrp="1" noChangeArrowheads="1"/>
          </p:cNvSpPr>
          <p:nvPr>
            <p:ph type="title"/>
          </p:nvPr>
        </p:nvSpPr>
        <p:spPr/>
        <p:txBody>
          <a:bodyPr>
            <a:normAutofit/>
          </a:bodyPr>
          <a:lstStyle/>
          <a:p>
            <a:pPr eaLnBrk="1" hangingPunct="1"/>
            <a:r>
              <a:rPr lang="en-US" altLang="en-US" dirty="0"/>
              <a:t>Extra services</a:t>
            </a:r>
          </a:p>
        </p:txBody>
      </p:sp>
    </p:spTree>
    <p:extLst>
      <p:ext uri="{BB962C8B-B14F-4D97-AF65-F5344CB8AC3E}">
        <p14:creationId xmlns:p14="http://schemas.microsoft.com/office/powerpoint/2010/main" val="106696939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74</a:t>
            </a:fld>
            <a:endParaRPr lang="nl-BE" dirty="0"/>
          </a:p>
        </p:txBody>
      </p:sp>
      <p:sp>
        <p:nvSpPr>
          <p:cNvPr id="40963" name="Rectangle 3"/>
          <p:cNvSpPr>
            <a:spLocks noGrp="1" noChangeArrowheads="1"/>
          </p:cNvSpPr>
          <p:nvPr>
            <p:ph idx="1"/>
          </p:nvPr>
        </p:nvSpPr>
        <p:spPr/>
        <p:txBody>
          <a:bodyPr/>
          <a:lstStyle/>
          <a:p>
            <a:pPr eaLnBrk="1" hangingPunct="1"/>
            <a:r>
              <a:rPr lang="en-US" altLang="en-US" dirty="0"/>
              <a:t>Some text editors:</a:t>
            </a:r>
          </a:p>
          <a:p>
            <a:pPr lvl="1" eaLnBrk="1" hangingPunct="1"/>
            <a:r>
              <a:rPr lang="en-US" altLang="en-US" dirty="0" err="1"/>
              <a:t>nano</a:t>
            </a:r>
            <a:r>
              <a:rPr lang="en-US" altLang="en-US" dirty="0"/>
              <a:t>: easiest editor</a:t>
            </a:r>
          </a:p>
          <a:p>
            <a:pPr lvl="1" eaLnBrk="1" hangingPunct="1"/>
            <a:r>
              <a:rPr lang="en-US" altLang="en-US" dirty="0" err="1"/>
              <a:t>gedit</a:t>
            </a:r>
            <a:r>
              <a:rPr lang="en-US" altLang="en-US" dirty="0"/>
              <a:t>: notepad-like (needs X-forwarding!)</a:t>
            </a:r>
          </a:p>
          <a:p>
            <a:pPr lvl="1" eaLnBrk="1" hangingPunct="1"/>
            <a:r>
              <a:rPr lang="en-US" altLang="en-US" dirty="0"/>
              <a:t>vim</a:t>
            </a:r>
          </a:p>
          <a:p>
            <a:pPr lvl="1" eaLnBrk="1" hangingPunct="1"/>
            <a:r>
              <a:rPr lang="en-US" altLang="en-US" dirty="0" err="1"/>
              <a:t>emacs</a:t>
            </a:r>
            <a:r>
              <a:rPr lang="en-US" altLang="en-US" dirty="0"/>
              <a:t> (X-window) or </a:t>
            </a:r>
            <a:r>
              <a:rPr lang="en-US" altLang="en-US" dirty="0" err="1"/>
              <a:t>emacs</a:t>
            </a:r>
            <a:r>
              <a:rPr lang="en-US" altLang="en-US" dirty="0"/>
              <a:t> -</a:t>
            </a:r>
            <a:r>
              <a:rPr lang="en-US" altLang="en-US" dirty="0" err="1"/>
              <a:t>nw</a:t>
            </a:r>
            <a:r>
              <a:rPr lang="en-US" altLang="en-US" dirty="0"/>
              <a:t> (terminal)</a:t>
            </a:r>
          </a:p>
          <a:p>
            <a:pPr eaLnBrk="1" hangingPunct="1"/>
            <a:endParaRPr lang="en-US" altLang="en-US" dirty="0"/>
          </a:p>
        </p:txBody>
      </p:sp>
      <p:sp>
        <p:nvSpPr>
          <p:cNvPr id="40962" name="Rectangle 2"/>
          <p:cNvSpPr>
            <a:spLocks noGrp="1" noChangeArrowheads="1"/>
          </p:cNvSpPr>
          <p:nvPr>
            <p:ph type="title"/>
          </p:nvPr>
        </p:nvSpPr>
        <p:spPr/>
        <p:txBody>
          <a:bodyPr/>
          <a:lstStyle/>
          <a:p>
            <a:pPr eaLnBrk="1" hangingPunct="1"/>
            <a:r>
              <a:rPr lang="en-US" altLang="en-US"/>
              <a:t>Text editors</a:t>
            </a:r>
          </a:p>
        </p:txBody>
      </p:sp>
    </p:spTree>
    <p:extLst>
      <p:ext uri="{BB962C8B-B14F-4D97-AF65-F5344CB8AC3E}">
        <p14:creationId xmlns:p14="http://schemas.microsoft.com/office/powerpoint/2010/main" val="212593616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75</a:t>
            </a:fld>
            <a:endParaRPr lang="nl-BE" dirty="0"/>
          </a:p>
        </p:txBody>
      </p:sp>
      <p:sp>
        <p:nvSpPr>
          <p:cNvPr id="12291" name="Rectangle 3"/>
          <p:cNvSpPr>
            <a:spLocks noGrp="1" noChangeArrowheads="1"/>
          </p:cNvSpPr>
          <p:nvPr>
            <p:ph idx="1"/>
          </p:nvPr>
        </p:nvSpPr>
        <p:spPr>
          <a:xfrm>
            <a:off x="720000" y="1349999"/>
            <a:ext cx="7896280" cy="2151009"/>
          </a:xfrm>
          <a:ln w="19050">
            <a:solidFill>
              <a:schemeClr val="accent5"/>
            </a:solidFill>
          </a:ln>
        </p:spPr>
        <p:txBody>
          <a:bodyPr/>
          <a:lstStyle/>
          <a:p>
            <a:pPr>
              <a:buFont typeface="Wingdings" panose="05000000000000000000" pitchFamily="2" charset="2"/>
              <a:buChar char="q"/>
            </a:pPr>
            <a:r>
              <a:rPr lang="en-US" b="1" dirty="0"/>
              <a:t> Nodes</a:t>
            </a:r>
            <a:r>
              <a:rPr lang="en-US" dirty="0"/>
              <a:t>: how many compute servers to request?</a:t>
            </a:r>
          </a:p>
          <a:p>
            <a:pPr>
              <a:buFont typeface="Wingdings" panose="05000000000000000000" pitchFamily="2" charset="2"/>
              <a:buChar char="q"/>
            </a:pPr>
            <a:r>
              <a:rPr lang="en-US" b="1" dirty="0"/>
              <a:t> Cores</a:t>
            </a:r>
            <a:r>
              <a:rPr lang="en-US" dirty="0"/>
              <a:t>: how many cores per node to use?</a:t>
            </a:r>
          </a:p>
          <a:p>
            <a:pPr>
              <a:buFont typeface="Wingdings" panose="05000000000000000000" pitchFamily="2" charset="2"/>
              <a:buChar char="q"/>
            </a:pPr>
            <a:r>
              <a:rPr lang="en-US" b="1" dirty="0"/>
              <a:t> Memory requirement</a:t>
            </a:r>
            <a:r>
              <a:rPr lang="en-US" dirty="0"/>
              <a:t>: how much memory each core needs?</a:t>
            </a:r>
          </a:p>
          <a:p>
            <a:pPr>
              <a:buFont typeface="Wingdings" panose="05000000000000000000" pitchFamily="2" charset="2"/>
              <a:buChar char="q"/>
            </a:pPr>
            <a:r>
              <a:rPr lang="en-US" b="1" dirty="0"/>
              <a:t> Partition</a:t>
            </a:r>
            <a:r>
              <a:rPr lang="en-US" dirty="0"/>
              <a:t>: GPU, </a:t>
            </a:r>
            <a:r>
              <a:rPr lang="en-US" dirty="0" err="1"/>
              <a:t>BigMem</a:t>
            </a:r>
            <a:r>
              <a:rPr lang="en-US" dirty="0"/>
              <a:t>, Superdome, AMD</a:t>
            </a:r>
            <a:endParaRPr lang="en-US" b="1" dirty="0"/>
          </a:p>
          <a:p>
            <a:pPr>
              <a:buFont typeface="Wingdings" panose="05000000000000000000" pitchFamily="2" charset="2"/>
              <a:buChar char="q"/>
            </a:pPr>
            <a:r>
              <a:rPr lang="en-US" b="1" dirty="0"/>
              <a:t> </a:t>
            </a:r>
            <a:r>
              <a:rPr lang="en-US" b="1" dirty="0" err="1"/>
              <a:t>Walltime</a:t>
            </a:r>
            <a:r>
              <a:rPr lang="en-US" dirty="0"/>
              <a:t>: how long to use resources?</a:t>
            </a:r>
          </a:p>
        </p:txBody>
      </p:sp>
      <p:sp>
        <p:nvSpPr>
          <p:cNvPr id="12290" name="Rectangle 2"/>
          <p:cNvSpPr>
            <a:spLocks noGrp="1" noChangeArrowheads="1"/>
          </p:cNvSpPr>
          <p:nvPr>
            <p:ph type="title"/>
          </p:nvPr>
        </p:nvSpPr>
        <p:spPr>
          <a:xfrm>
            <a:off x="720000" y="188640"/>
            <a:ext cx="11112000" cy="1109539"/>
          </a:xfrm>
        </p:spPr>
        <p:txBody>
          <a:bodyPr/>
          <a:lstStyle/>
          <a:p>
            <a:pPr eaLnBrk="1" hangingPunct="1"/>
            <a:r>
              <a:rPr lang="en-US" altLang="en-US"/>
              <a:t>Resource </a:t>
            </a:r>
            <a:r>
              <a:rPr lang="pl-PL" altLang="en-US"/>
              <a:t>Glossary</a:t>
            </a:r>
            <a:endParaRPr lang="en-US" altLang="en-US" dirty="0"/>
          </a:p>
        </p:txBody>
      </p:sp>
      <p:pic>
        <p:nvPicPr>
          <p:cNvPr id="12" name="Pictur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3611" y="3689065"/>
            <a:ext cx="1673570" cy="2366392"/>
          </a:xfrm>
          <a:prstGeom prst="rect">
            <a:avLst/>
          </a:prstGeom>
        </p:spPr>
      </p:pic>
      <p:pic>
        <p:nvPicPr>
          <p:cNvPr id="20" name="Picture 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43872" y="4215981"/>
            <a:ext cx="1981990" cy="1323801"/>
          </a:xfrm>
          <a:prstGeom prst="rect">
            <a:avLst/>
          </a:prstGeom>
        </p:spPr>
      </p:pic>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536160" y="3836617"/>
            <a:ext cx="2012353" cy="2012353"/>
          </a:xfrm>
          <a:prstGeom prst="rect">
            <a:avLst/>
          </a:prstGeom>
        </p:spPr>
      </p:pic>
      <p:pic>
        <p:nvPicPr>
          <p:cNvPr id="23" name="Picture 2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129553" y="3836617"/>
            <a:ext cx="1777269" cy="1777269"/>
          </a:xfrm>
          <a:prstGeom prst="rect">
            <a:avLst/>
          </a:prstGeom>
        </p:spPr>
      </p:pic>
      <p:grpSp>
        <p:nvGrpSpPr>
          <p:cNvPr id="12288" name="Group 12287"/>
          <p:cNvGrpSpPr/>
          <p:nvPr/>
        </p:nvGrpSpPr>
        <p:grpSpPr>
          <a:xfrm>
            <a:off x="1991544" y="3501008"/>
            <a:ext cx="2359032" cy="2716560"/>
            <a:chOff x="1989034" y="3501008"/>
            <a:chExt cx="2359032" cy="2716560"/>
          </a:xfrm>
        </p:grpSpPr>
        <p:grpSp>
          <p:nvGrpSpPr>
            <p:cNvPr id="8" name="Group 7"/>
            <p:cNvGrpSpPr/>
            <p:nvPr/>
          </p:nvGrpSpPr>
          <p:grpSpPr>
            <a:xfrm rot="5400000">
              <a:off x="2243573" y="4113075"/>
              <a:ext cx="2716560" cy="1492426"/>
              <a:chOff x="9340084" y="4339232"/>
              <a:chExt cx="2568820" cy="1374280"/>
            </a:xfrm>
          </p:grpSpPr>
          <p:grpSp>
            <p:nvGrpSpPr>
              <p:cNvPr id="6" name="Group 5"/>
              <p:cNvGrpSpPr/>
              <p:nvPr/>
            </p:nvGrpSpPr>
            <p:grpSpPr>
              <a:xfrm>
                <a:off x="9340084" y="4938856"/>
                <a:ext cx="2568820" cy="774656"/>
                <a:chOff x="9340084" y="4938856"/>
                <a:chExt cx="2568820" cy="774656"/>
              </a:xfrm>
            </p:grpSpPr>
            <p:grpSp>
              <p:nvGrpSpPr>
                <p:cNvPr id="5" name="Group 4"/>
                <p:cNvGrpSpPr/>
                <p:nvPr/>
              </p:nvGrpSpPr>
              <p:grpSpPr>
                <a:xfrm>
                  <a:off x="10540752" y="4938856"/>
                  <a:ext cx="1368152" cy="774656"/>
                  <a:chOff x="10540752" y="4938856"/>
                  <a:chExt cx="1368152" cy="774656"/>
                </a:xfrm>
              </p:grpSpPr>
              <p:pic>
                <p:nvPicPr>
                  <p:cNvPr id="4" name="Picture 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10540752" y="4941168"/>
                    <a:ext cx="772344" cy="772344"/>
                  </a:xfrm>
                  <a:prstGeom prst="rect">
                    <a:avLst/>
                  </a:prstGeom>
                </p:spPr>
              </p:pic>
              <p:pic>
                <p:nvPicPr>
                  <p:cNvPr id="7" name="Picture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11136560" y="4938856"/>
                    <a:ext cx="772344" cy="772344"/>
                  </a:xfrm>
                  <a:prstGeom prst="rect">
                    <a:avLst/>
                  </a:prstGeom>
                </p:spPr>
              </p:pic>
            </p:grpSp>
            <p:grpSp>
              <p:nvGrpSpPr>
                <p:cNvPr id="9" name="Group 8"/>
                <p:cNvGrpSpPr/>
                <p:nvPr/>
              </p:nvGrpSpPr>
              <p:grpSpPr>
                <a:xfrm>
                  <a:off x="9340084" y="4940308"/>
                  <a:ext cx="1368152" cy="773204"/>
                  <a:chOff x="10540752" y="4937996"/>
                  <a:chExt cx="1368152" cy="773204"/>
                </a:xfrm>
              </p:grpSpPr>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10540752" y="4937996"/>
                    <a:ext cx="772344" cy="772344"/>
                  </a:xfrm>
                  <a:prstGeom prst="rect">
                    <a:avLst/>
                  </a:prstGeom>
                </p:spPr>
              </p:pic>
              <p:pic>
                <p:nvPicPr>
                  <p:cNvPr id="11" name="Picture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11136560" y="4938856"/>
                    <a:ext cx="772344" cy="772344"/>
                  </a:xfrm>
                  <a:prstGeom prst="rect">
                    <a:avLst/>
                  </a:prstGeom>
                </p:spPr>
              </p:pic>
            </p:grpSp>
          </p:grpSp>
          <p:grpSp>
            <p:nvGrpSpPr>
              <p:cNvPr id="13" name="Group 12"/>
              <p:cNvGrpSpPr/>
              <p:nvPr/>
            </p:nvGrpSpPr>
            <p:grpSpPr>
              <a:xfrm>
                <a:off x="9340084" y="4339232"/>
                <a:ext cx="2568820" cy="774656"/>
                <a:chOff x="9340084" y="4938856"/>
                <a:chExt cx="2568820" cy="774656"/>
              </a:xfrm>
            </p:grpSpPr>
            <p:grpSp>
              <p:nvGrpSpPr>
                <p:cNvPr id="14" name="Group 13"/>
                <p:cNvGrpSpPr/>
                <p:nvPr/>
              </p:nvGrpSpPr>
              <p:grpSpPr>
                <a:xfrm>
                  <a:off x="10540752" y="4938856"/>
                  <a:ext cx="1368152" cy="774656"/>
                  <a:chOff x="10540752" y="4938856"/>
                  <a:chExt cx="1368152" cy="774656"/>
                </a:xfrm>
              </p:grpSpPr>
              <p:pic>
                <p:nvPicPr>
                  <p:cNvPr id="18" name="Picture 1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10540752" y="4941168"/>
                    <a:ext cx="772344" cy="772344"/>
                  </a:xfrm>
                  <a:prstGeom prst="rect">
                    <a:avLst/>
                  </a:prstGeom>
                </p:spPr>
              </p:pic>
              <p:pic>
                <p:nvPicPr>
                  <p:cNvPr id="19" name="Picture 1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11136560" y="4938856"/>
                    <a:ext cx="772344" cy="772344"/>
                  </a:xfrm>
                  <a:prstGeom prst="rect">
                    <a:avLst/>
                  </a:prstGeom>
                </p:spPr>
              </p:pic>
            </p:grpSp>
            <p:grpSp>
              <p:nvGrpSpPr>
                <p:cNvPr id="15" name="Group 14"/>
                <p:cNvGrpSpPr/>
                <p:nvPr/>
              </p:nvGrpSpPr>
              <p:grpSpPr>
                <a:xfrm>
                  <a:off x="9340084" y="4940308"/>
                  <a:ext cx="1368152" cy="773204"/>
                  <a:chOff x="10540752" y="4937996"/>
                  <a:chExt cx="1368152" cy="773204"/>
                </a:xfrm>
              </p:grpSpPr>
              <p:pic>
                <p:nvPicPr>
                  <p:cNvPr id="16" name="Picture 1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10540752" y="4937996"/>
                    <a:ext cx="772344" cy="772344"/>
                  </a:xfrm>
                  <a:prstGeom prst="rect">
                    <a:avLst/>
                  </a:prstGeom>
                </p:spPr>
              </p:pic>
              <p:pic>
                <p:nvPicPr>
                  <p:cNvPr id="17" name="Picture 1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11136560" y="4938856"/>
                    <a:ext cx="772344" cy="772344"/>
                  </a:xfrm>
                  <a:prstGeom prst="rect">
                    <a:avLst/>
                  </a:prstGeom>
                </p:spPr>
              </p:pic>
            </p:grpSp>
          </p:grpSp>
        </p:grpSp>
        <p:cxnSp>
          <p:nvCxnSpPr>
            <p:cNvPr id="25" name="Straight Connector 24"/>
            <p:cNvCxnSpPr>
              <a:endCxn id="10" idx="2"/>
            </p:cNvCxnSpPr>
            <p:nvPr/>
          </p:nvCxnSpPr>
          <p:spPr>
            <a:xfrm flipV="1">
              <a:off x="1989034" y="3909391"/>
              <a:ext cx="867539" cy="962870"/>
            </a:xfrm>
            <a:prstGeom prst="line">
              <a:avLst/>
            </a:prstGeom>
            <a:ln w="19050">
              <a:solidFill>
                <a:schemeClr val="bg2">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a:endCxn id="7" idx="2"/>
            </p:cNvCxnSpPr>
            <p:nvPr/>
          </p:nvCxnSpPr>
          <p:spPr>
            <a:xfrm>
              <a:off x="1989034" y="4947847"/>
              <a:ext cx="869117" cy="861340"/>
            </a:xfrm>
            <a:prstGeom prst="line">
              <a:avLst/>
            </a:prstGeom>
            <a:ln w="19050">
              <a:solidFill>
                <a:schemeClr val="bg2">
                  <a:lumMod val="50000"/>
                </a:schemeClr>
              </a:solidFill>
              <a:prstDash val="sysDash"/>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57477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291">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291">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291">
                                            <p:txEl>
                                              <p:pRg st="1" end="1"/>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28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291">
                                            <p:txEl>
                                              <p:pRg st="2" end="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2291">
                                            <p:txEl>
                                              <p:pRg st="3" end="3"/>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2291">
                                            <p:txEl>
                                              <p:pRg st="4" end="4"/>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1" grpId="0" uiExpand="1" build="p"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76</a:t>
            </a:fld>
            <a:endParaRPr lang="nl-BE" dirty="0"/>
          </a:p>
        </p:txBody>
      </p:sp>
      <p:pic>
        <p:nvPicPr>
          <p:cNvPr id="5" name="Picture 4" descr="http://docs.adaptivecomputing.com/9-0-1/MWM/Content/Resources/Graphics/backfill.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1694639" y="164929"/>
            <a:ext cx="8802723" cy="64019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817354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p:cNvPicPr>
            <a:picLocks noChangeAspect="1"/>
          </p:cNvPicPr>
          <p:nvPr/>
        </p:nvPicPr>
        <p:blipFill>
          <a:blip r:embed="rId3"/>
          <a:stretch>
            <a:fillRect/>
          </a:stretch>
        </p:blipFill>
        <p:spPr>
          <a:xfrm>
            <a:off x="3495405" y="4753820"/>
            <a:ext cx="4419316" cy="1481422"/>
          </a:xfrm>
          <a:prstGeom prst="rect">
            <a:avLst/>
          </a:prstGeom>
        </p:spPr>
      </p:pic>
      <p:sp>
        <p:nvSpPr>
          <p:cNvPr id="20" name="object 51"/>
          <p:cNvSpPr txBox="1">
            <a:spLocks/>
          </p:cNvSpPr>
          <p:nvPr/>
        </p:nvSpPr>
        <p:spPr>
          <a:xfrm>
            <a:off x="166854" y="192069"/>
            <a:ext cx="11638283" cy="627736"/>
          </a:xfrm>
          <a:prstGeom prst="rect">
            <a:avLst/>
          </a:prstGeom>
        </p:spPr>
        <p:txBody>
          <a:bodyPr vert="horz" wrap="square" lIns="0" tIns="12065"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en-GB" sz="4000" b="1" spc="35" dirty="0">
                <a:solidFill>
                  <a:srgbClr val="333639"/>
                </a:solidFill>
                <a:latin typeface="Trebuchet MS"/>
                <a:cs typeface="Trebuchet MS"/>
              </a:rPr>
              <a:t>Ways to use the cluster</a:t>
            </a:r>
            <a:endParaRPr lang="en-GB" sz="4000" dirty="0">
              <a:latin typeface="Trebuchet MS"/>
              <a:cs typeface="Trebuchet MS"/>
            </a:endParaRPr>
          </a:p>
        </p:txBody>
      </p:sp>
      <p:cxnSp>
        <p:nvCxnSpPr>
          <p:cNvPr id="21" name="Straight Connector 20"/>
          <p:cNvCxnSpPr/>
          <p:nvPr/>
        </p:nvCxnSpPr>
        <p:spPr>
          <a:xfrm>
            <a:off x="341394" y="2194583"/>
            <a:ext cx="11289201" cy="6054"/>
          </a:xfrm>
          <a:prstGeom prst="line">
            <a:avLst/>
          </a:prstGeom>
          <a:ln w="571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nvGrpSpPr>
          <p:cNvPr id="3" name="Group 2"/>
          <p:cNvGrpSpPr/>
          <p:nvPr/>
        </p:nvGrpSpPr>
        <p:grpSpPr>
          <a:xfrm>
            <a:off x="2602686" y="5084801"/>
            <a:ext cx="756938" cy="872941"/>
            <a:chOff x="2566947" y="5077067"/>
            <a:chExt cx="756938" cy="872941"/>
          </a:xfrm>
        </p:grpSpPr>
        <p:pic>
          <p:nvPicPr>
            <p:cNvPr id="31" name="Picture 30"/>
            <p:cNvPicPr>
              <a:picLocks noChangeAspect="1"/>
            </p:cNvPicPr>
            <p:nvPr/>
          </p:nvPicPr>
          <p:blipFill>
            <a:blip r:embed="rId4"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649757" y="5077067"/>
              <a:ext cx="591319" cy="591319"/>
            </a:xfrm>
            <a:prstGeom prst="rect">
              <a:avLst/>
            </a:prstGeom>
          </p:spPr>
        </p:pic>
        <p:sp>
          <p:nvSpPr>
            <p:cNvPr id="8" name="TextBox 7"/>
            <p:cNvSpPr txBox="1"/>
            <p:nvPr/>
          </p:nvSpPr>
          <p:spPr>
            <a:xfrm>
              <a:off x="2566947" y="5673009"/>
              <a:ext cx="756938" cy="276999"/>
            </a:xfrm>
            <a:prstGeom prst="rect">
              <a:avLst/>
            </a:prstGeom>
            <a:noFill/>
          </p:spPr>
          <p:txBody>
            <a:bodyPr wrap="none" rtlCol="0">
              <a:spAutoFit/>
            </a:bodyPr>
            <a:lstStyle/>
            <a:p>
              <a:r>
                <a:rPr lang="nl-BE" sz="1200" b="1" dirty="0"/>
                <a:t>Storage</a:t>
              </a:r>
            </a:p>
          </p:txBody>
        </p:sp>
      </p:grpSp>
      <p:grpSp>
        <p:nvGrpSpPr>
          <p:cNvPr id="6" name="Group 5"/>
          <p:cNvGrpSpPr/>
          <p:nvPr/>
        </p:nvGrpSpPr>
        <p:grpSpPr>
          <a:xfrm>
            <a:off x="218824" y="1276705"/>
            <a:ext cx="4223207" cy="3477115"/>
            <a:chOff x="218824" y="1276705"/>
            <a:chExt cx="4223207" cy="3477115"/>
          </a:xfrm>
        </p:grpSpPr>
        <p:pic>
          <p:nvPicPr>
            <p:cNvPr id="30" name="Picture 29"/>
            <p:cNvPicPr>
              <a:picLocks noChangeAspect="1"/>
            </p:cNvPicPr>
            <p:nvPr/>
          </p:nvPicPr>
          <p:blipFill>
            <a:blip r:embed="rId5"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rot="18837369">
              <a:off x="3480905" y="3444516"/>
              <a:ext cx="569313" cy="1352939"/>
            </a:xfrm>
            <a:prstGeom prst="rect">
              <a:avLst/>
            </a:prstGeom>
          </p:spPr>
        </p:pic>
        <p:grpSp>
          <p:nvGrpSpPr>
            <p:cNvPr id="5" name="Group 4"/>
            <p:cNvGrpSpPr/>
            <p:nvPr/>
          </p:nvGrpSpPr>
          <p:grpSpPr>
            <a:xfrm>
              <a:off x="218824" y="1276705"/>
              <a:ext cx="3679730" cy="3477115"/>
              <a:chOff x="218824" y="1276705"/>
              <a:chExt cx="3679730" cy="3477115"/>
            </a:xfrm>
          </p:grpSpPr>
          <p:sp>
            <p:nvSpPr>
              <p:cNvPr id="22" name="TextBox 21"/>
              <p:cNvSpPr txBox="1"/>
              <p:nvPr/>
            </p:nvSpPr>
            <p:spPr>
              <a:xfrm>
                <a:off x="538323" y="1276705"/>
                <a:ext cx="2494594" cy="707886"/>
              </a:xfrm>
              <a:prstGeom prst="rect">
                <a:avLst/>
              </a:prstGeom>
              <a:noFill/>
            </p:spPr>
            <p:txBody>
              <a:bodyPr wrap="none" rtlCol="0">
                <a:spAutoFit/>
              </a:bodyPr>
              <a:lstStyle/>
              <a:p>
                <a:r>
                  <a:rPr lang="nl-BE" sz="2000" b="1" dirty="0">
                    <a:solidFill>
                      <a:schemeClr val="accent3">
                        <a:lumMod val="50000"/>
                      </a:schemeClr>
                    </a:solidFill>
                  </a:rPr>
                  <a:t>INTERACTIVE GUI </a:t>
                </a:r>
                <a:br>
                  <a:rPr lang="nl-BE" sz="2000" b="1" dirty="0">
                    <a:solidFill>
                      <a:schemeClr val="accent3">
                        <a:lumMod val="50000"/>
                      </a:schemeClr>
                    </a:solidFill>
                  </a:rPr>
                </a:br>
                <a:r>
                  <a:rPr lang="nl-BE" sz="2000" b="1" dirty="0">
                    <a:solidFill>
                      <a:schemeClr val="accent3">
                        <a:lumMod val="50000"/>
                      </a:schemeClr>
                    </a:solidFill>
                  </a:rPr>
                  <a:t>WORKLOAD</a:t>
                </a:r>
              </a:p>
            </p:txBody>
          </p:sp>
          <p:pic>
            <p:nvPicPr>
              <p:cNvPr id="25" name="Picture 24"/>
              <p:cNvPicPr>
                <a:picLocks noChangeAspect="1"/>
              </p:cNvPicPr>
              <p:nvPr/>
            </p:nvPicPr>
            <p:blipFill rotWithShape="1">
              <a:blip r:embed="rId6">
                <a:duotone>
                  <a:schemeClr val="accent1">
                    <a:shade val="45000"/>
                    <a:satMod val="135000"/>
                  </a:schemeClr>
                  <a:prstClr val="white"/>
                </a:duotone>
                <a:extLst>
                  <a:ext uri="{28A0092B-C50C-407E-A947-70E740481C1C}">
                    <a14:useLocalDpi xmlns:a14="http://schemas.microsoft.com/office/drawing/2010/main" val="0"/>
                  </a:ext>
                </a:extLst>
              </a:blip>
              <a:srcRect r="34865"/>
              <a:stretch/>
            </p:blipFill>
            <p:spPr>
              <a:xfrm>
                <a:off x="2922206" y="2825350"/>
                <a:ext cx="437418" cy="656639"/>
              </a:xfrm>
              <a:prstGeom prst="rect">
                <a:avLst/>
              </a:prstGeom>
            </p:spPr>
          </p:pic>
          <p:pic>
            <p:nvPicPr>
              <p:cNvPr id="26" name="Picture 25"/>
              <p:cNvPicPr>
                <a:picLocks noChangeAspect="1"/>
              </p:cNvPicPr>
              <p:nvPr/>
            </p:nvPicPr>
            <p:blipFill rotWithShape="1">
              <a:blip r:embed="rId7" cstate="print">
                <a:duotone>
                  <a:prstClr val="black"/>
                  <a:schemeClr val="accent1">
                    <a:tint val="45000"/>
                    <a:satMod val="400000"/>
                  </a:schemeClr>
                </a:duotone>
                <a:extLst>
                  <a:ext uri="{28A0092B-C50C-407E-A947-70E740481C1C}">
                    <a14:useLocalDpi xmlns:a14="http://schemas.microsoft.com/office/drawing/2010/main" val="0"/>
                  </a:ext>
                </a:extLst>
              </a:blip>
              <a:srcRect l="-6461" t="42867" r="33558" b="-1811"/>
              <a:stretch/>
            </p:blipFill>
            <p:spPr>
              <a:xfrm>
                <a:off x="630309" y="2853000"/>
                <a:ext cx="712394" cy="576000"/>
              </a:xfrm>
              <a:prstGeom prst="rect">
                <a:avLst/>
              </a:prstGeom>
            </p:spPr>
          </p:pic>
          <p:pic>
            <p:nvPicPr>
              <p:cNvPr id="28" name="Picture 27"/>
              <p:cNvPicPr>
                <a:picLocks noChangeAspect="1"/>
              </p:cNvPicPr>
              <p:nvPr/>
            </p:nvPicPr>
            <p:blipFill>
              <a:blip r:embed="rId8"/>
              <a:stretch>
                <a:fillRect/>
              </a:stretch>
            </p:blipFill>
            <p:spPr>
              <a:xfrm>
                <a:off x="412976" y="3614046"/>
                <a:ext cx="1840157" cy="1139774"/>
              </a:xfrm>
              <a:prstGeom prst="rect">
                <a:avLst/>
              </a:prstGeom>
            </p:spPr>
          </p:pic>
          <p:pic>
            <p:nvPicPr>
              <p:cNvPr id="29" name="Picture 28"/>
              <p:cNvPicPr>
                <a:picLocks noChangeAspect="1"/>
              </p:cNvPicPr>
              <p:nvPr/>
            </p:nvPicPr>
            <p:blipFill>
              <a:blip r:embed="rId5"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rot="16200000">
                <a:off x="1786109" y="2485402"/>
                <a:ext cx="569313" cy="1352939"/>
              </a:xfrm>
              <a:prstGeom prst="rect">
                <a:avLst/>
              </a:prstGeom>
            </p:spPr>
          </p:pic>
          <p:pic>
            <p:nvPicPr>
              <p:cNvPr id="32" name="Picture 3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8824" y="2991669"/>
                <a:ext cx="324000" cy="324000"/>
              </a:xfrm>
              <a:prstGeom prst="rect">
                <a:avLst/>
              </a:prstGeom>
            </p:spPr>
          </p:pic>
          <p:sp>
            <p:nvSpPr>
              <p:cNvPr id="33" name="TextBox 32"/>
              <p:cNvSpPr txBox="1"/>
              <p:nvPr/>
            </p:nvSpPr>
            <p:spPr>
              <a:xfrm>
                <a:off x="3359624" y="2911323"/>
                <a:ext cx="538930" cy="461665"/>
              </a:xfrm>
              <a:prstGeom prst="rect">
                <a:avLst/>
              </a:prstGeom>
              <a:noFill/>
            </p:spPr>
            <p:txBody>
              <a:bodyPr wrap="none" rtlCol="0">
                <a:spAutoFit/>
              </a:bodyPr>
              <a:lstStyle/>
              <a:p>
                <a:r>
                  <a:rPr lang="nl-BE" sz="1200" b="1" dirty="0"/>
                  <a:t>Login</a:t>
                </a:r>
              </a:p>
              <a:p>
                <a:r>
                  <a:rPr lang="nl-BE" sz="1200" b="1" dirty="0"/>
                  <a:t>NX</a:t>
                </a:r>
              </a:p>
            </p:txBody>
          </p:sp>
          <p:sp>
            <p:nvSpPr>
              <p:cNvPr id="43" name="Freeform 173"/>
              <p:cNvSpPr>
                <a:spLocks noChangeAspect="1" noEditPoints="1"/>
              </p:cNvSpPr>
              <p:nvPr/>
            </p:nvSpPr>
            <p:spPr bwMode="auto">
              <a:xfrm>
                <a:off x="806506" y="2425168"/>
                <a:ext cx="360000" cy="336198"/>
              </a:xfrm>
              <a:custGeom>
                <a:avLst/>
                <a:gdLst>
                  <a:gd name="T0" fmla="*/ 31 w 182"/>
                  <a:gd name="T1" fmla="*/ 97 h 170"/>
                  <a:gd name="T2" fmla="*/ 5 w 182"/>
                  <a:gd name="T3" fmla="*/ 93 h 170"/>
                  <a:gd name="T4" fmla="*/ 12 w 182"/>
                  <a:gd name="T5" fmla="*/ 49 h 170"/>
                  <a:gd name="T6" fmla="*/ 25 w 182"/>
                  <a:gd name="T7" fmla="*/ 55 h 170"/>
                  <a:gd name="T8" fmla="*/ 49 w 182"/>
                  <a:gd name="T9" fmla="*/ 54 h 170"/>
                  <a:gd name="T10" fmla="*/ 56 w 182"/>
                  <a:gd name="T11" fmla="*/ 85 h 170"/>
                  <a:gd name="T12" fmla="*/ 61 w 182"/>
                  <a:gd name="T13" fmla="*/ 24 h 170"/>
                  <a:gd name="T14" fmla="*/ 36 w 182"/>
                  <a:gd name="T15" fmla="*/ 49 h 170"/>
                  <a:gd name="T16" fmla="*/ 12 w 182"/>
                  <a:gd name="T17" fmla="*/ 24 h 170"/>
                  <a:gd name="T18" fmla="*/ 36 w 182"/>
                  <a:gd name="T19" fmla="*/ 0 h 170"/>
                  <a:gd name="T20" fmla="*/ 157 w 182"/>
                  <a:gd name="T21" fmla="*/ 145 h 170"/>
                  <a:gd name="T22" fmla="*/ 132 w 182"/>
                  <a:gd name="T23" fmla="*/ 170 h 170"/>
                  <a:gd name="T24" fmla="*/ 31 w 182"/>
                  <a:gd name="T25" fmla="*/ 163 h 170"/>
                  <a:gd name="T26" fmla="*/ 25 w 182"/>
                  <a:gd name="T27" fmla="*/ 135 h 170"/>
                  <a:gd name="T28" fmla="*/ 28 w 182"/>
                  <a:gd name="T29" fmla="*/ 115 h 170"/>
                  <a:gd name="T30" fmla="*/ 38 w 182"/>
                  <a:gd name="T31" fmla="*/ 98 h 170"/>
                  <a:gd name="T32" fmla="*/ 57 w 182"/>
                  <a:gd name="T33" fmla="*/ 91 h 170"/>
                  <a:gd name="T34" fmla="*/ 68 w 182"/>
                  <a:gd name="T35" fmla="*/ 98 h 170"/>
                  <a:gd name="T36" fmla="*/ 91 w 182"/>
                  <a:gd name="T37" fmla="*/ 104 h 170"/>
                  <a:gd name="T38" fmla="*/ 114 w 182"/>
                  <a:gd name="T39" fmla="*/ 98 h 170"/>
                  <a:gd name="T40" fmla="*/ 125 w 182"/>
                  <a:gd name="T41" fmla="*/ 91 h 170"/>
                  <a:gd name="T42" fmla="*/ 143 w 182"/>
                  <a:gd name="T43" fmla="*/ 98 h 170"/>
                  <a:gd name="T44" fmla="*/ 153 w 182"/>
                  <a:gd name="T45" fmla="*/ 115 h 170"/>
                  <a:gd name="T46" fmla="*/ 157 w 182"/>
                  <a:gd name="T47" fmla="*/ 135 h 170"/>
                  <a:gd name="T48" fmla="*/ 116 w 182"/>
                  <a:gd name="T49" fmla="*/ 35 h 170"/>
                  <a:gd name="T50" fmla="*/ 116 w 182"/>
                  <a:gd name="T51" fmla="*/ 86 h 170"/>
                  <a:gd name="T52" fmla="*/ 65 w 182"/>
                  <a:gd name="T53" fmla="*/ 86 h 170"/>
                  <a:gd name="T54" fmla="*/ 65 w 182"/>
                  <a:gd name="T55" fmla="*/ 35 h 170"/>
                  <a:gd name="T56" fmla="*/ 116 w 182"/>
                  <a:gd name="T57" fmla="*/ 35 h 170"/>
                  <a:gd name="T58" fmla="*/ 169 w 182"/>
                  <a:gd name="T59" fmla="*/ 24 h 170"/>
                  <a:gd name="T60" fmla="*/ 145 w 182"/>
                  <a:gd name="T61" fmla="*/ 49 h 170"/>
                  <a:gd name="T62" fmla="*/ 121 w 182"/>
                  <a:gd name="T63" fmla="*/ 24 h 170"/>
                  <a:gd name="T64" fmla="*/ 145 w 182"/>
                  <a:gd name="T65" fmla="*/ 0 h 170"/>
                  <a:gd name="T66" fmla="*/ 182 w 182"/>
                  <a:gd name="T67" fmla="*/ 82 h 170"/>
                  <a:gd name="T68" fmla="*/ 163 w 182"/>
                  <a:gd name="T69" fmla="*/ 97 h 170"/>
                  <a:gd name="T70" fmla="*/ 125 w 182"/>
                  <a:gd name="T71" fmla="*/ 85 h 170"/>
                  <a:gd name="T72" fmla="*/ 133 w 182"/>
                  <a:gd name="T73" fmla="*/ 54 h 170"/>
                  <a:gd name="T74" fmla="*/ 156 w 182"/>
                  <a:gd name="T75" fmla="*/ 55 h 170"/>
                  <a:gd name="T76" fmla="*/ 170 w 182"/>
                  <a:gd name="T77" fmla="*/ 4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82" h="170">
                    <a:moveTo>
                      <a:pt x="56" y="85"/>
                    </a:moveTo>
                    <a:cubicBezTo>
                      <a:pt x="46" y="85"/>
                      <a:pt x="37" y="89"/>
                      <a:pt x="31" y="97"/>
                    </a:cubicBezTo>
                    <a:cubicBezTo>
                      <a:pt x="18" y="97"/>
                      <a:pt x="18" y="97"/>
                      <a:pt x="18" y="97"/>
                    </a:cubicBezTo>
                    <a:cubicBezTo>
                      <a:pt x="13" y="97"/>
                      <a:pt x="9" y="96"/>
                      <a:pt x="5" y="93"/>
                    </a:cubicBezTo>
                    <a:cubicBezTo>
                      <a:pt x="2" y="91"/>
                      <a:pt x="0" y="87"/>
                      <a:pt x="0" y="82"/>
                    </a:cubicBezTo>
                    <a:cubicBezTo>
                      <a:pt x="0" y="60"/>
                      <a:pt x="4" y="49"/>
                      <a:pt x="12" y="49"/>
                    </a:cubicBezTo>
                    <a:cubicBezTo>
                      <a:pt x="12" y="49"/>
                      <a:pt x="13" y="49"/>
                      <a:pt x="16" y="51"/>
                    </a:cubicBezTo>
                    <a:cubicBezTo>
                      <a:pt x="18" y="52"/>
                      <a:pt x="21" y="53"/>
                      <a:pt x="25" y="55"/>
                    </a:cubicBezTo>
                    <a:cubicBezTo>
                      <a:pt x="29" y="56"/>
                      <a:pt x="33" y="57"/>
                      <a:pt x="36" y="57"/>
                    </a:cubicBezTo>
                    <a:cubicBezTo>
                      <a:pt x="41" y="57"/>
                      <a:pt x="45" y="56"/>
                      <a:pt x="49" y="54"/>
                    </a:cubicBezTo>
                    <a:cubicBezTo>
                      <a:pt x="49" y="57"/>
                      <a:pt x="48" y="59"/>
                      <a:pt x="48" y="61"/>
                    </a:cubicBezTo>
                    <a:cubicBezTo>
                      <a:pt x="48" y="69"/>
                      <a:pt x="51" y="78"/>
                      <a:pt x="56" y="85"/>
                    </a:cubicBezTo>
                    <a:close/>
                    <a:moveTo>
                      <a:pt x="53" y="7"/>
                    </a:moveTo>
                    <a:cubicBezTo>
                      <a:pt x="58" y="12"/>
                      <a:pt x="61" y="18"/>
                      <a:pt x="61" y="24"/>
                    </a:cubicBezTo>
                    <a:cubicBezTo>
                      <a:pt x="61" y="31"/>
                      <a:pt x="58" y="37"/>
                      <a:pt x="53" y="42"/>
                    </a:cubicBezTo>
                    <a:cubicBezTo>
                      <a:pt x="49" y="46"/>
                      <a:pt x="43" y="49"/>
                      <a:pt x="36" y="49"/>
                    </a:cubicBezTo>
                    <a:cubicBezTo>
                      <a:pt x="30" y="49"/>
                      <a:pt x="24" y="46"/>
                      <a:pt x="19" y="42"/>
                    </a:cubicBezTo>
                    <a:cubicBezTo>
                      <a:pt x="14" y="37"/>
                      <a:pt x="12" y="31"/>
                      <a:pt x="12" y="24"/>
                    </a:cubicBezTo>
                    <a:cubicBezTo>
                      <a:pt x="12" y="18"/>
                      <a:pt x="14" y="12"/>
                      <a:pt x="19" y="7"/>
                    </a:cubicBezTo>
                    <a:cubicBezTo>
                      <a:pt x="24" y="3"/>
                      <a:pt x="30" y="0"/>
                      <a:pt x="36" y="0"/>
                    </a:cubicBezTo>
                    <a:cubicBezTo>
                      <a:pt x="43" y="0"/>
                      <a:pt x="49" y="3"/>
                      <a:pt x="53" y="7"/>
                    </a:cubicBezTo>
                    <a:close/>
                    <a:moveTo>
                      <a:pt x="157" y="145"/>
                    </a:moveTo>
                    <a:cubicBezTo>
                      <a:pt x="157" y="153"/>
                      <a:pt x="155" y="159"/>
                      <a:pt x="150" y="163"/>
                    </a:cubicBezTo>
                    <a:cubicBezTo>
                      <a:pt x="146" y="167"/>
                      <a:pt x="140" y="170"/>
                      <a:pt x="132" y="170"/>
                    </a:cubicBezTo>
                    <a:cubicBezTo>
                      <a:pt x="49" y="170"/>
                      <a:pt x="49" y="170"/>
                      <a:pt x="49" y="170"/>
                    </a:cubicBezTo>
                    <a:cubicBezTo>
                      <a:pt x="42" y="170"/>
                      <a:pt x="36" y="167"/>
                      <a:pt x="31" y="163"/>
                    </a:cubicBezTo>
                    <a:cubicBezTo>
                      <a:pt x="26" y="159"/>
                      <a:pt x="24" y="153"/>
                      <a:pt x="24" y="145"/>
                    </a:cubicBezTo>
                    <a:cubicBezTo>
                      <a:pt x="24" y="142"/>
                      <a:pt x="24" y="139"/>
                      <a:pt x="25" y="135"/>
                    </a:cubicBezTo>
                    <a:cubicBezTo>
                      <a:pt x="25" y="132"/>
                      <a:pt x="25" y="129"/>
                      <a:pt x="26" y="125"/>
                    </a:cubicBezTo>
                    <a:cubicBezTo>
                      <a:pt x="27" y="121"/>
                      <a:pt x="27" y="118"/>
                      <a:pt x="28" y="115"/>
                    </a:cubicBezTo>
                    <a:cubicBezTo>
                      <a:pt x="29" y="112"/>
                      <a:pt x="31" y="109"/>
                      <a:pt x="32" y="106"/>
                    </a:cubicBezTo>
                    <a:cubicBezTo>
                      <a:pt x="34" y="103"/>
                      <a:pt x="36" y="100"/>
                      <a:pt x="38" y="98"/>
                    </a:cubicBezTo>
                    <a:cubicBezTo>
                      <a:pt x="40" y="96"/>
                      <a:pt x="43" y="94"/>
                      <a:pt x="46" y="93"/>
                    </a:cubicBezTo>
                    <a:cubicBezTo>
                      <a:pt x="50" y="92"/>
                      <a:pt x="53" y="91"/>
                      <a:pt x="57" y="91"/>
                    </a:cubicBezTo>
                    <a:cubicBezTo>
                      <a:pt x="58" y="91"/>
                      <a:pt x="59" y="92"/>
                      <a:pt x="61" y="93"/>
                    </a:cubicBezTo>
                    <a:cubicBezTo>
                      <a:pt x="63" y="94"/>
                      <a:pt x="65" y="96"/>
                      <a:pt x="68" y="98"/>
                    </a:cubicBezTo>
                    <a:cubicBezTo>
                      <a:pt x="70" y="99"/>
                      <a:pt x="74" y="101"/>
                      <a:pt x="78" y="102"/>
                    </a:cubicBezTo>
                    <a:cubicBezTo>
                      <a:pt x="82" y="103"/>
                      <a:pt x="86" y="104"/>
                      <a:pt x="91" y="104"/>
                    </a:cubicBezTo>
                    <a:cubicBezTo>
                      <a:pt x="95" y="104"/>
                      <a:pt x="99" y="103"/>
                      <a:pt x="104" y="102"/>
                    </a:cubicBezTo>
                    <a:cubicBezTo>
                      <a:pt x="108" y="101"/>
                      <a:pt x="111" y="99"/>
                      <a:pt x="114" y="98"/>
                    </a:cubicBezTo>
                    <a:cubicBezTo>
                      <a:pt x="116" y="96"/>
                      <a:pt x="118" y="94"/>
                      <a:pt x="121" y="93"/>
                    </a:cubicBezTo>
                    <a:cubicBezTo>
                      <a:pt x="123" y="92"/>
                      <a:pt x="124" y="91"/>
                      <a:pt x="125" y="91"/>
                    </a:cubicBezTo>
                    <a:cubicBezTo>
                      <a:pt x="128" y="91"/>
                      <a:pt x="132" y="92"/>
                      <a:pt x="135" y="93"/>
                    </a:cubicBezTo>
                    <a:cubicBezTo>
                      <a:pt x="138" y="94"/>
                      <a:pt x="141" y="96"/>
                      <a:pt x="143" y="98"/>
                    </a:cubicBezTo>
                    <a:cubicBezTo>
                      <a:pt x="145" y="100"/>
                      <a:pt x="147" y="103"/>
                      <a:pt x="149" y="106"/>
                    </a:cubicBezTo>
                    <a:cubicBezTo>
                      <a:pt x="151" y="109"/>
                      <a:pt x="152" y="112"/>
                      <a:pt x="153" y="115"/>
                    </a:cubicBezTo>
                    <a:cubicBezTo>
                      <a:pt x="154" y="118"/>
                      <a:pt x="155" y="121"/>
                      <a:pt x="156" y="125"/>
                    </a:cubicBezTo>
                    <a:cubicBezTo>
                      <a:pt x="156" y="129"/>
                      <a:pt x="157" y="132"/>
                      <a:pt x="157" y="135"/>
                    </a:cubicBezTo>
                    <a:cubicBezTo>
                      <a:pt x="157" y="139"/>
                      <a:pt x="157" y="142"/>
                      <a:pt x="157" y="145"/>
                    </a:cubicBezTo>
                    <a:close/>
                    <a:moveTo>
                      <a:pt x="116" y="35"/>
                    </a:moveTo>
                    <a:cubicBezTo>
                      <a:pt x="124" y="42"/>
                      <a:pt x="127" y="51"/>
                      <a:pt x="127" y="61"/>
                    </a:cubicBezTo>
                    <a:cubicBezTo>
                      <a:pt x="127" y="71"/>
                      <a:pt x="124" y="79"/>
                      <a:pt x="116" y="86"/>
                    </a:cubicBezTo>
                    <a:cubicBezTo>
                      <a:pt x="109" y="93"/>
                      <a:pt x="101" y="97"/>
                      <a:pt x="91" y="97"/>
                    </a:cubicBezTo>
                    <a:cubicBezTo>
                      <a:pt x="81" y="97"/>
                      <a:pt x="72" y="93"/>
                      <a:pt x="65" y="86"/>
                    </a:cubicBezTo>
                    <a:cubicBezTo>
                      <a:pt x="58" y="79"/>
                      <a:pt x="54" y="71"/>
                      <a:pt x="54" y="61"/>
                    </a:cubicBezTo>
                    <a:cubicBezTo>
                      <a:pt x="54" y="51"/>
                      <a:pt x="58" y="42"/>
                      <a:pt x="65" y="35"/>
                    </a:cubicBezTo>
                    <a:cubicBezTo>
                      <a:pt x="72" y="28"/>
                      <a:pt x="81" y="24"/>
                      <a:pt x="91" y="24"/>
                    </a:cubicBezTo>
                    <a:cubicBezTo>
                      <a:pt x="101" y="24"/>
                      <a:pt x="109" y="28"/>
                      <a:pt x="116" y="35"/>
                    </a:cubicBezTo>
                    <a:close/>
                    <a:moveTo>
                      <a:pt x="162" y="7"/>
                    </a:moveTo>
                    <a:cubicBezTo>
                      <a:pt x="167" y="12"/>
                      <a:pt x="169" y="18"/>
                      <a:pt x="169" y="24"/>
                    </a:cubicBezTo>
                    <a:cubicBezTo>
                      <a:pt x="169" y="31"/>
                      <a:pt x="167" y="37"/>
                      <a:pt x="162" y="42"/>
                    </a:cubicBezTo>
                    <a:cubicBezTo>
                      <a:pt x="158" y="46"/>
                      <a:pt x="152" y="49"/>
                      <a:pt x="145" y="49"/>
                    </a:cubicBezTo>
                    <a:cubicBezTo>
                      <a:pt x="139" y="49"/>
                      <a:pt x="133" y="46"/>
                      <a:pt x="128" y="42"/>
                    </a:cubicBezTo>
                    <a:cubicBezTo>
                      <a:pt x="123" y="37"/>
                      <a:pt x="121" y="31"/>
                      <a:pt x="121" y="24"/>
                    </a:cubicBezTo>
                    <a:cubicBezTo>
                      <a:pt x="121" y="18"/>
                      <a:pt x="123" y="12"/>
                      <a:pt x="128" y="7"/>
                    </a:cubicBezTo>
                    <a:cubicBezTo>
                      <a:pt x="133" y="3"/>
                      <a:pt x="139" y="0"/>
                      <a:pt x="145" y="0"/>
                    </a:cubicBezTo>
                    <a:cubicBezTo>
                      <a:pt x="152" y="0"/>
                      <a:pt x="158" y="3"/>
                      <a:pt x="162" y="7"/>
                    </a:cubicBezTo>
                    <a:close/>
                    <a:moveTo>
                      <a:pt x="182" y="82"/>
                    </a:moveTo>
                    <a:cubicBezTo>
                      <a:pt x="182" y="87"/>
                      <a:pt x="180" y="91"/>
                      <a:pt x="176" y="93"/>
                    </a:cubicBezTo>
                    <a:cubicBezTo>
                      <a:pt x="173" y="96"/>
                      <a:pt x="168" y="97"/>
                      <a:pt x="163" y="97"/>
                    </a:cubicBezTo>
                    <a:cubicBezTo>
                      <a:pt x="151" y="97"/>
                      <a:pt x="151" y="97"/>
                      <a:pt x="151" y="97"/>
                    </a:cubicBezTo>
                    <a:cubicBezTo>
                      <a:pt x="144" y="89"/>
                      <a:pt x="136" y="85"/>
                      <a:pt x="125" y="85"/>
                    </a:cubicBezTo>
                    <a:cubicBezTo>
                      <a:pt x="131" y="78"/>
                      <a:pt x="133" y="69"/>
                      <a:pt x="133" y="61"/>
                    </a:cubicBezTo>
                    <a:cubicBezTo>
                      <a:pt x="133" y="59"/>
                      <a:pt x="133" y="57"/>
                      <a:pt x="133" y="54"/>
                    </a:cubicBezTo>
                    <a:cubicBezTo>
                      <a:pt x="137" y="56"/>
                      <a:pt x="141" y="57"/>
                      <a:pt x="145" y="57"/>
                    </a:cubicBezTo>
                    <a:cubicBezTo>
                      <a:pt x="149" y="57"/>
                      <a:pt x="153" y="56"/>
                      <a:pt x="156" y="55"/>
                    </a:cubicBezTo>
                    <a:cubicBezTo>
                      <a:pt x="160" y="53"/>
                      <a:pt x="163" y="52"/>
                      <a:pt x="166" y="51"/>
                    </a:cubicBezTo>
                    <a:cubicBezTo>
                      <a:pt x="168" y="49"/>
                      <a:pt x="169" y="49"/>
                      <a:pt x="170" y="49"/>
                    </a:cubicBezTo>
                    <a:cubicBezTo>
                      <a:pt x="178" y="49"/>
                      <a:pt x="182" y="60"/>
                      <a:pt x="182" y="82"/>
                    </a:cubicBezTo>
                    <a:close/>
                  </a:path>
                </a:pathLst>
              </a:custGeom>
              <a:solidFill>
                <a:schemeClr val="tx2">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grpSp>
      </p:grpSp>
      <p:grpSp>
        <p:nvGrpSpPr>
          <p:cNvPr id="7" name="Group 6"/>
          <p:cNvGrpSpPr/>
          <p:nvPr/>
        </p:nvGrpSpPr>
        <p:grpSpPr>
          <a:xfrm>
            <a:off x="4450115" y="1437122"/>
            <a:ext cx="2217274" cy="3201342"/>
            <a:chOff x="4450115" y="1437122"/>
            <a:chExt cx="2217274" cy="3201342"/>
          </a:xfrm>
        </p:grpSpPr>
        <p:sp>
          <p:nvSpPr>
            <p:cNvPr id="23" name="TextBox 22"/>
            <p:cNvSpPr txBox="1"/>
            <p:nvPr/>
          </p:nvSpPr>
          <p:spPr>
            <a:xfrm>
              <a:off x="4450115" y="1437122"/>
              <a:ext cx="2217274" cy="400110"/>
            </a:xfrm>
            <a:prstGeom prst="rect">
              <a:avLst/>
            </a:prstGeom>
            <a:noFill/>
          </p:spPr>
          <p:txBody>
            <a:bodyPr wrap="none" rtlCol="0">
              <a:spAutoFit/>
            </a:bodyPr>
            <a:lstStyle/>
            <a:p>
              <a:r>
                <a:rPr lang="nl-BE" sz="2000" b="1" dirty="0">
                  <a:solidFill>
                    <a:schemeClr val="accent3">
                      <a:lumMod val="50000"/>
                    </a:schemeClr>
                  </a:solidFill>
                </a:rPr>
                <a:t>BATCH WORKLOAD</a:t>
              </a:r>
            </a:p>
          </p:txBody>
        </p:sp>
        <p:pic>
          <p:nvPicPr>
            <p:cNvPr id="34" name="Picture 33"/>
            <p:cNvPicPr>
              <a:picLocks noChangeAspect="1"/>
            </p:cNvPicPr>
            <p:nvPr/>
          </p:nvPicPr>
          <p:blipFill rotWithShape="1">
            <a:blip r:embed="rId6">
              <a:duotone>
                <a:schemeClr val="accent1">
                  <a:shade val="45000"/>
                  <a:satMod val="135000"/>
                </a:schemeClr>
                <a:prstClr val="white"/>
              </a:duotone>
              <a:extLst>
                <a:ext uri="{28A0092B-C50C-407E-A947-70E740481C1C}">
                  <a14:useLocalDpi xmlns:a14="http://schemas.microsoft.com/office/drawing/2010/main" val="0"/>
                </a:ext>
              </a:extLst>
            </a:blip>
            <a:srcRect r="34865"/>
            <a:stretch/>
          </p:blipFill>
          <p:spPr>
            <a:xfrm>
              <a:off x="5486354" y="2789887"/>
              <a:ext cx="437418" cy="656639"/>
            </a:xfrm>
            <a:prstGeom prst="rect">
              <a:avLst/>
            </a:prstGeom>
          </p:spPr>
        </p:pic>
        <p:pic>
          <p:nvPicPr>
            <p:cNvPr id="35" name="Picture 34"/>
            <p:cNvPicPr>
              <a:picLocks noChangeAspect="1"/>
            </p:cNvPicPr>
            <p:nvPr/>
          </p:nvPicPr>
          <p:blipFill>
            <a:blip r:embed="rId5"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5416681" y="3614046"/>
              <a:ext cx="569313" cy="1024418"/>
            </a:xfrm>
            <a:prstGeom prst="rect">
              <a:avLst/>
            </a:prstGeom>
          </p:spPr>
        </p:pic>
        <p:pic>
          <p:nvPicPr>
            <p:cNvPr id="37" name="Picture 36"/>
            <p:cNvPicPr>
              <a:picLocks noChangeAspect="1"/>
            </p:cNvPicPr>
            <p:nvPr/>
          </p:nvPicPr>
          <p:blipFill rotWithShape="1">
            <a:blip r:embed="rId7" cstate="print">
              <a:duotone>
                <a:prstClr val="black"/>
                <a:schemeClr val="accent1">
                  <a:tint val="45000"/>
                  <a:satMod val="400000"/>
                </a:schemeClr>
              </a:duotone>
              <a:extLst>
                <a:ext uri="{28A0092B-C50C-407E-A947-70E740481C1C}">
                  <a14:useLocalDpi xmlns:a14="http://schemas.microsoft.com/office/drawing/2010/main" val="0"/>
                </a:ext>
              </a:extLst>
            </a:blip>
            <a:srcRect l="-6461" t="42867" r="33558" b="-1811"/>
            <a:stretch/>
          </p:blipFill>
          <p:spPr>
            <a:xfrm>
              <a:off x="4704287" y="2815960"/>
              <a:ext cx="712394" cy="576000"/>
            </a:xfrm>
            <a:prstGeom prst="rect">
              <a:avLst/>
            </a:prstGeom>
          </p:spPr>
        </p:pic>
        <p:sp>
          <p:nvSpPr>
            <p:cNvPr id="44" name="Freeform 173"/>
            <p:cNvSpPr>
              <a:spLocks noChangeAspect="1" noEditPoints="1"/>
            </p:cNvSpPr>
            <p:nvPr/>
          </p:nvSpPr>
          <p:spPr bwMode="auto">
            <a:xfrm>
              <a:off x="6042414" y="2918944"/>
              <a:ext cx="360000" cy="336198"/>
            </a:xfrm>
            <a:custGeom>
              <a:avLst/>
              <a:gdLst>
                <a:gd name="T0" fmla="*/ 31 w 182"/>
                <a:gd name="T1" fmla="*/ 97 h 170"/>
                <a:gd name="T2" fmla="*/ 5 w 182"/>
                <a:gd name="T3" fmla="*/ 93 h 170"/>
                <a:gd name="T4" fmla="*/ 12 w 182"/>
                <a:gd name="T5" fmla="*/ 49 h 170"/>
                <a:gd name="T6" fmla="*/ 25 w 182"/>
                <a:gd name="T7" fmla="*/ 55 h 170"/>
                <a:gd name="T8" fmla="*/ 49 w 182"/>
                <a:gd name="T9" fmla="*/ 54 h 170"/>
                <a:gd name="T10" fmla="*/ 56 w 182"/>
                <a:gd name="T11" fmla="*/ 85 h 170"/>
                <a:gd name="T12" fmla="*/ 61 w 182"/>
                <a:gd name="T13" fmla="*/ 24 h 170"/>
                <a:gd name="T14" fmla="*/ 36 w 182"/>
                <a:gd name="T15" fmla="*/ 49 h 170"/>
                <a:gd name="T16" fmla="*/ 12 w 182"/>
                <a:gd name="T17" fmla="*/ 24 h 170"/>
                <a:gd name="T18" fmla="*/ 36 w 182"/>
                <a:gd name="T19" fmla="*/ 0 h 170"/>
                <a:gd name="T20" fmla="*/ 157 w 182"/>
                <a:gd name="T21" fmla="*/ 145 h 170"/>
                <a:gd name="T22" fmla="*/ 132 w 182"/>
                <a:gd name="T23" fmla="*/ 170 h 170"/>
                <a:gd name="T24" fmla="*/ 31 w 182"/>
                <a:gd name="T25" fmla="*/ 163 h 170"/>
                <a:gd name="T26" fmla="*/ 25 w 182"/>
                <a:gd name="T27" fmla="*/ 135 h 170"/>
                <a:gd name="T28" fmla="*/ 28 w 182"/>
                <a:gd name="T29" fmla="*/ 115 h 170"/>
                <a:gd name="T30" fmla="*/ 38 w 182"/>
                <a:gd name="T31" fmla="*/ 98 h 170"/>
                <a:gd name="T32" fmla="*/ 57 w 182"/>
                <a:gd name="T33" fmla="*/ 91 h 170"/>
                <a:gd name="T34" fmla="*/ 68 w 182"/>
                <a:gd name="T35" fmla="*/ 98 h 170"/>
                <a:gd name="T36" fmla="*/ 91 w 182"/>
                <a:gd name="T37" fmla="*/ 104 h 170"/>
                <a:gd name="T38" fmla="*/ 114 w 182"/>
                <a:gd name="T39" fmla="*/ 98 h 170"/>
                <a:gd name="T40" fmla="*/ 125 w 182"/>
                <a:gd name="T41" fmla="*/ 91 h 170"/>
                <a:gd name="T42" fmla="*/ 143 w 182"/>
                <a:gd name="T43" fmla="*/ 98 h 170"/>
                <a:gd name="T44" fmla="*/ 153 w 182"/>
                <a:gd name="T45" fmla="*/ 115 h 170"/>
                <a:gd name="T46" fmla="*/ 157 w 182"/>
                <a:gd name="T47" fmla="*/ 135 h 170"/>
                <a:gd name="T48" fmla="*/ 116 w 182"/>
                <a:gd name="T49" fmla="*/ 35 h 170"/>
                <a:gd name="T50" fmla="*/ 116 w 182"/>
                <a:gd name="T51" fmla="*/ 86 h 170"/>
                <a:gd name="T52" fmla="*/ 65 w 182"/>
                <a:gd name="T53" fmla="*/ 86 h 170"/>
                <a:gd name="T54" fmla="*/ 65 w 182"/>
                <a:gd name="T55" fmla="*/ 35 h 170"/>
                <a:gd name="T56" fmla="*/ 116 w 182"/>
                <a:gd name="T57" fmla="*/ 35 h 170"/>
                <a:gd name="T58" fmla="*/ 169 w 182"/>
                <a:gd name="T59" fmla="*/ 24 h 170"/>
                <a:gd name="T60" fmla="*/ 145 w 182"/>
                <a:gd name="T61" fmla="*/ 49 h 170"/>
                <a:gd name="T62" fmla="*/ 121 w 182"/>
                <a:gd name="T63" fmla="*/ 24 h 170"/>
                <a:gd name="T64" fmla="*/ 145 w 182"/>
                <a:gd name="T65" fmla="*/ 0 h 170"/>
                <a:gd name="T66" fmla="*/ 182 w 182"/>
                <a:gd name="T67" fmla="*/ 82 h 170"/>
                <a:gd name="T68" fmla="*/ 163 w 182"/>
                <a:gd name="T69" fmla="*/ 97 h 170"/>
                <a:gd name="T70" fmla="*/ 125 w 182"/>
                <a:gd name="T71" fmla="*/ 85 h 170"/>
                <a:gd name="T72" fmla="*/ 133 w 182"/>
                <a:gd name="T73" fmla="*/ 54 h 170"/>
                <a:gd name="T74" fmla="*/ 156 w 182"/>
                <a:gd name="T75" fmla="*/ 55 h 170"/>
                <a:gd name="T76" fmla="*/ 170 w 182"/>
                <a:gd name="T77" fmla="*/ 4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82" h="170">
                  <a:moveTo>
                    <a:pt x="56" y="85"/>
                  </a:moveTo>
                  <a:cubicBezTo>
                    <a:pt x="46" y="85"/>
                    <a:pt x="37" y="89"/>
                    <a:pt x="31" y="97"/>
                  </a:cubicBezTo>
                  <a:cubicBezTo>
                    <a:pt x="18" y="97"/>
                    <a:pt x="18" y="97"/>
                    <a:pt x="18" y="97"/>
                  </a:cubicBezTo>
                  <a:cubicBezTo>
                    <a:pt x="13" y="97"/>
                    <a:pt x="9" y="96"/>
                    <a:pt x="5" y="93"/>
                  </a:cubicBezTo>
                  <a:cubicBezTo>
                    <a:pt x="2" y="91"/>
                    <a:pt x="0" y="87"/>
                    <a:pt x="0" y="82"/>
                  </a:cubicBezTo>
                  <a:cubicBezTo>
                    <a:pt x="0" y="60"/>
                    <a:pt x="4" y="49"/>
                    <a:pt x="12" y="49"/>
                  </a:cubicBezTo>
                  <a:cubicBezTo>
                    <a:pt x="12" y="49"/>
                    <a:pt x="13" y="49"/>
                    <a:pt x="16" y="51"/>
                  </a:cubicBezTo>
                  <a:cubicBezTo>
                    <a:pt x="18" y="52"/>
                    <a:pt x="21" y="53"/>
                    <a:pt x="25" y="55"/>
                  </a:cubicBezTo>
                  <a:cubicBezTo>
                    <a:pt x="29" y="56"/>
                    <a:pt x="33" y="57"/>
                    <a:pt x="36" y="57"/>
                  </a:cubicBezTo>
                  <a:cubicBezTo>
                    <a:pt x="41" y="57"/>
                    <a:pt x="45" y="56"/>
                    <a:pt x="49" y="54"/>
                  </a:cubicBezTo>
                  <a:cubicBezTo>
                    <a:pt x="49" y="57"/>
                    <a:pt x="48" y="59"/>
                    <a:pt x="48" y="61"/>
                  </a:cubicBezTo>
                  <a:cubicBezTo>
                    <a:pt x="48" y="69"/>
                    <a:pt x="51" y="78"/>
                    <a:pt x="56" y="85"/>
                  </a:cubicBezTo>
                  <a:close/>
                  <a:moveTo>
                    <a:pt x="53" y="7"/>
                  </a:moveTo>
                  <a:cubicBezTo>
                    <a:pt x="58" y="12"/>
                    <a:pt x="61" y="18"/>
                    <a:pt x="61" y="24"/>
                  </a:cubicBezTo>
                  <a:cubicBezTo>
                    <a:pt x="61" y="31"/>
                    <a:pt x="58" y="37"/>
                    <a:pt x="53" y="42"/>
                  </a:cubicBezTo>
                  <a:cubicBezTo>
                    <a:pt x="49" y="46"/>
                    <a:pt x="43" y="49"/>
                    <a:pt x="36" y="49"/>
                  </a:cubicBezTo>
                  <a:cubicBezTo>
                    <a:pt x="30" y="49"/>
                    <a:pt x="24" y="46"/>
                    <a:pt x="19" y="42"/>
                  </a:cubicBezTo>
                  <a:cubicBezTo>
                    <a:pt x="14" y="37"/>
                    <a:pt x="12" y="31"/>
                    <a:pt x="12" y="24"/>
                  </a:cubicBezTo>
                  <a:cubicBezTo>
                    <a:pt x="12" y="18"/>
                    <a:pt x="14" y="12"/>
                    <a:pt x="19" y="7"/>
                  </a:cubicBezTo>
                  <a:cubicBezTo>
                    <a:pt x="24" y="3"/>
                    <a:pt x="30" y="0"/>
                    <a:pt x="36" y="0"/>
                  </a:cubicBezTo>
                  <a:cubicBezTo>
                    <a:pt x="43" y="0"/>
                    <a:pt x="49" y="3"/>
                    <a:pt x="53" y="7"/>
                  </a:cubicBezTo>
                  <a:close/>
                  <a:moveTo>
                    <a:pt x="157" y="145"/>
                  </a:moveTo>
                  <a:cubicBezTo>
                    <a:pt x="157" y="153"/>
                    <a:pt x="155" y="159"/>
                    <a:pt x="150" y="163"/>
                  </a:cubicBezTo>
                  <a:cubicBezTo>
                    <a:pt x="146" y="167"/>
                    <a:pt x="140" y="170"/>
                    <a:pt x="132" y="170"/>
                  </a:cubicBezTo>
                  <a:cubicBezTo>
                    <a:pt x="49" y="170"/>
                    <a:pt x="49" y="170"/>
                    <a:pt x="49" y="170"/>
                  </a:cubicBezTo>
                  <a:cubicBezTo>
                    <a:pt x="42" y="170"/>
                    <a:pt x="36" y="167"/>
                    <a:pt x="31" y="163"/>
                  </a:cubicBezTo>
                  <a:cubicBezTo>
                    <a:pt x="26" y="159"/>
                    <a:pt x="24" y="153"/>
                    <a:pt x="24" y="145"/>
                  </a:cubicBezTo>
                  <a:cubicBezTo>
                    <a:pt x="24" y="142"/>
                    <a:pt x="24" y="139"/>
                    <a:pt x="25" y="135"/>
                  </a:cubicBezTo>
                  <a:cubicBezTo>
                    <a:pt x="25" y="132"/>
                    <a:pt x="25" y="129"/>
                    <a:pt x="26" y="125"/>
                  </a:cubicBezTo>
                  <a:cubicBezTo>
                    <a:pt x="27" y="121"/>
                    <a:pt x="27" y="118"/>
                    <a:pt x="28" y="115"/>
                  </a:cubicBezTo>
                  <a:cubicBezTo>
                    <a:pt x="29" y="112"/>
                    <a:pt x="31" y="109"/>
                    <a:pt x="32" y="106"/>
                  </a:cubicBezTo>
                  <a:cubicBezTo>
                    <a:pt x="34" y="103"/>
                    <a:pt x="36" y="100"/>
                    <a:pt x="38" y="98"/>
                  </a:cubicBezTo>
                  <a:cubicBezTo>
                    <a:pt x="40" y="96"/>
                    <a:pt x="43" y="94"/>
                    <a:pt x="46" y="93"/>
                  </a:cubicBezTo>
                  <a:cubicBezTo>
                    <a:pt x="50" y="92"/>
                    <a:pt x="53" y="91"/>
                    <a:pt x="57" y="91"/>
                  </a:cubicBezTo>
                  <a:cubicBezTo>
                    <a:pt x="58" y="91"/>
                    <a:pt x="59" y="92"/>
                    <a:pt x="61" y="93"/>
                  </a:cubicBezTo>
                  <a:cubicBezTo>
                    <a:pt x="63" y="94"/>
                    <a:pt x="65" y="96"/>
                    <a:pt x="68" y="98"/>
                  </a:cubicBezTo>
                  <a:cubicBezTo>
                    <a:pt x="70" y="99"/>
                    <a:pt x="74" y="101"/>
                    <a:pt x="78" y="102"/>
                  </a:cubicBezTo>
                  <a:cubicBezTo>
                    <a:pt x="82" y="103"/>
                    <a:pt x="86" y="104"/>
                    <a:pt x="91" y="104"/>
                  </a:cubicBezTo>
                  <a:cubicBezTo>
                    <a:pt x="95" y="104"/>
                    <a:pt x="99" y="103"/>
                    <a:pt x="104" y="102"/>
                  </a:cubicBezTo>
                  <a:cubicBezTo>
                    <a:pt x="108" y="101"/>
                    <a:pt x="111" y="99"/>
                    <a:pt x="114" y="98"/>
                  </a:cubicBezTo>
                  <a:cubicBezTo>
                    <a:pt x="116" y="96"/>
                    <a:pt x="118" y="94"/>
                    <a:pt x="121" y="93"/>
                  </a:cubicBezTo>
                  <a:cubicBezTo>
                    <a:pt x="123" y="92"/>
                    <a:pt x="124" y="91"/>
                    <a:pt x="125" y="91"/>
                  </a:cubicBezTo>
                  <a:cubicBezTo>
                    <a:pt x="128" y="91"/>
                    <a:pt x="132" y="92"/>
                    <a:pt x="135" y="93"/>
                  </a:cubicBezTo>
                  <a:cubicBezTo>
                    <a:pt x="138" y="94"/>
                    <a:pt x="141" y="96"/>
                    <a:pt x="143" y="98"/>
                  </a:cubicBezTo>
                  <a:cubicBezTo>
                    <a:pt x="145" y="100"/>
                    <a:pt x="147" y="103"/>
                    <a:pt x="149" y="106"/>
                  </a:cubicBezTo>
                  <a:cubicBezTo>
                    <a:pt x="151" y="109"/>
                    <a:pt x="152" y="112"/>
                    <a:pt x="153" y="115"/>
                  </a:cubicBezTo>
                  <a:cubicBezTo>
                    <a:pt x="154" y="118"/>
                    <a:pt x="155" y="121"/>
                    <a:pt x="156" y="125"/>
                  </a:cubicBezTo>
                  <a:cubicBezTo>
                    <a:pt x="156" y="129"/>
                    <a:pt x="157" y="132"/>
                    <a:pt x="157" y="135"/>
                  </a:cubicBezTo>
                  <a:cubicBezTo>
                    <a:pt x="157" y="139"/>
                    <a:pt x="157" y="142"/>
                    <a:pt x="157" y="145"/>
                  </a:cubicBezTo>
                  <a:close/>
                  <a:moveTo>
                    <a:pt x="116" y="35"/>
                  </a:moveTo>
                  <a:cubicBezTo>
                    <a:pt x="124" y="42"/>
                    <a:pt x="127" y="51"/>
                    <a:pt x="127" y="61"/>
                  </a:cubicBezTo>
                  <a:cubicBezTo>
                    <a:pt x="127" y="71"/>
                    <a:pt x="124" y="79"/>
                    <a:pt x="116" y="86"/>
                  </a:cubicBezTo>
                  <a:cubicBezTo>
                    <a:pt x="109" y="93"/>
                    <a:pt x="101" y="97"/>
                    <a:pt x="91" y="97"/>
                  </a:cubicBezTo>
                  <a:cubicBezTo>
                    <a:pt x="81" y="97"/>
                    <a:pt x="72" y="93"/>
                    <a:pt x="65" y="86"/>
                  </a:cubicBezTo>
                  <a:cubicBezTo>
                    <a:pt x="58" y="79"/>
                    <a:pt x="54" y="71"/>
                    <a:pt x="54" y="61"/>
                  </a:cubicBezTo>
                  <a:cubicBezTo>
                    <a:pt x="54" y="51"/>
                    <a:pt x="58" y="42"/>
                    <a:pt x="65" y="35"/>
                  </a:cubicBezTo>
                  <a:cubicBezTo>
                    <a:pt x="72" y="28"/>
                    <a:pt x="81" y="24"/>
                    <a:pt x="91" y="24"/>
                  </a:cubicBezTo>
                  <a:cubicBezTo>
                    <a:pt x="101" y="24"/>
                    <a:pt x="109" y="28"/>
                    <a:pt x="116" y="35"/>
                  </a:cubicBezTo>
                  <a:close/>
                  <a:moveTo>
                    <a:pt x="162" y="7"/>
                  </a:moveTo>
                  <a:cubicBezTo>
                    <a:pt x="167" y="12"/>
                    <a:pt x="169" y="18"/>
                    <a:pt x="169" y="24"/>
                  </a:cubicBezTo>
                  <a:cubicBezTo>
                    <a:pt x="169" y="31"/>
                    <a:pt x="167" y="37"/>
                    <a:pt x="162" y="42"/>
                  </a:cubicBezTo>
                  <a:cubicBezTo>
                    <a:pt x="158" y="46"/>
                    <a:pt x="152" y="49"/>
                    <a:pt x="145" y="49"/>
                  </a:cubicBezTo>
                  <a:cubicBezTo>
                    <a:pt x="139" y="49"/>
                    <a:pt x="133" y="46"/>
                    <a:pt x="128" y="42"/>
                  </a:cubicBezTo>
                  <a:cubicBezTo>
                    <a:pt x="123" y="37"/>
                    <a:pt x="121" y="31"/>
                    <a:pt x="121" y="24"/>
                  </a:cubicBezTo>
                  <a:cubicBezTo>
                    <a:pt x="121" y="18"/>
                    <a:pt x="123" y="12"/>
                    <a:pt x="128" y="7"/>
                  </a:cubicBezTo>
                  <a:cubicBezTo>
                    <a:pt x="133" y="3"/>
                    <a:pt x="139" y="0"/>
                    <a:pt x="145" y="0"/>
                  </a:cubicBezTo>
                  <a:cubicBezTo>
                    <a:pt x="152" y="0"/>
                    <a:pt x="158" y="3"/>
                    <a:pt x="162" y="7"/>
                  </a:cubicBezTo>
                  <a:close/>
                  <a:moveTo>
                    <a:pt x="182" y="82"/>
                  </a:moveTo>
                  <a:cubicBezTo>
                    <a:pt x="182" y="87"/>
                    <a:pt x="180" y="91"/>
                    <a:pt x="176" y="93"/>
                  </a:cubicBezTo>
                  <a:cubicBezTo>
                    <a:pt x="173" y="96"/>
                    <a:pt x="168" y="97"/>
                    <a:pt x="163" y="97"/>
                  </a:cubicBezTo>
                  <a:cubicBezTo>
                    <a:pt x="151" y="97"/>
                    <a:pt x="151" y="97"/>
                    <a:pt x="151" y="97"/>
                  </a:cubicBezTo>
                  <a:cubicBezTo>
                    <a:pt x="144" y="89"/>
                    <a:pt x="136" y="85"/>
                    <a:pt x="125" y="85"/>
                  </a:cubicBezTo>
                  <a:cubicBezTo>
                    <a:pt x="131" y="78"/>
                    <a:pt x="133" y="69"/>
                    <a:pt x="133" y="61"/>
                  </a:cubicBezTo>
                  <a:cubicBezTo>
                    <a:pt x="133" y="59"/>
                    <a:pt x="133" y="57"/>
                    <a:pt x="133" y="54"/>
                  </a:cubicBezTo>
                  <a:cubicBezTo>
                    <a:pt x="137" y="56"/>
                    <a:pt x="141" y="57"/>
                    <a:pt x="145" y="57"/>
                  </a:cubicBezTo>
                  <a:cubicBezTo>
                    <a:pt x="149" y="57"/>
                    <a:pt x="153" y="56"/>
                    <a:pt x="156" y="55"/>
                  </a:cubicBezTo>
                  <a:cubicBezTo>
                    <a:pt x="160" y="53"/>
                    <a:pt x="163" y="52"/>
                    <a:pt x="166" y="51"/>
                  </a:cubicBezTo>
                  <a:cubicBezTo>
                    <a:pt x="168" y="49"/>
                    <a:pt x="169" y="49"/>
                    <a:pt x="170" y="49"/>
                  </a:cubicBezTo>
                  <a:cubicBezTo>
                    <a:pt x="178" y="49"/>
                    <a:pt x="182" y="60"/>
                    <a:pt x="182" y="82"/>
                  </a:cubicBezTo>
                  <a:close/>
                </a:path>
              </a:pathLst>
            </a:custGeom>
            <a:solidFill>
              <a:schemeClr val="tx2">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9" name="Group 8"/>
          <p:cNvGrpSpPr/>
          <p:nvPr/>
        </p:nvGrpSpPr>
        <p:grpSpPr>
          <a:xfrm>
            <a:off x="8084587" y="1439790"/>
            <a:ext cx="3484020" cy="3277949"/>
            <a:chOff x="8084587" y="1439790"/>
            <a:chExt cx="3484020" cy="3277949"/>
          </a:xfrm>
        </p:grpSpPr>
        <p:sp>
          <p:nvSpPr>
            <p:cNvPr id="24" name="TextBox 23"/>
            <p:cNvSpPr txBox="1"/>
            <p:nvPr/>
          </p:nvSpPr>
          <p:spPr>
            <a:xfrm>
              <a:off x="8084587" y="1439790"/>
              <a:ext cx="3484020" cy="400110"/>
            </a:xfrm>
            <a:prstGeom prst="rect">
              <a:avLst/>
            </a:prstGeom>
            <a:noFill/>
          </p:spPr>
          <p:txBody>
            <a:bodyPr wrap="square" rtlCol="0">
              <a:spAutoFit/>
            </a:bodyPr>
            <a:lstStyle/>
            <a:p>
              <a:r>
                <a:rPr lang="nl-BE" sz="2000" b="1" dirty="0">
                  <a:solidFill>
                    <a:schemeClr val="accent3">
                      <a:lumMod val="50000"/>
                    </a:schemeClr>
                  </a:solidFill>
                </a:rPr>
                <a:t>INTERACTIVE WORKLOAD</a:t>
              </a:r>
            </a:p>
          </p:txBody>
        </p:sp>
        <p:pic>
          <p:nvPicPr>
            <p:cNvPr id="40" name="Picture 39"/>
            <p:cNvPicPr>
              <a:picLocks noChangeAspect="1"/>
            </p:cNvPicPr>
            <p:nvPr/>
          </p:nvPicPr>
          <p:blipFill rotWithShape="1">
            <a:blip r:embed="rId6">
              <a:duotone>
                <a:schemeClr val="accent1">
                  <a:shade val="45000"/>
                  <a:satMod val="135000"/>
                </a:schemeClr>
                <a:prstClr val="white"/>
              </a:duotone>
              <a:extLst>
                <a:ext uri="{28A0092B-C50C-407E-A947-70E740481C1C}">
                  <a14:useLocalDpi xmlns:a14="http://schemas.microsoft.com/office/drawing/2010/main" val="0"/>
                </a:ext>
              </a:extLst>
            </a:blip>
            <a:srcRect r="34865"/>
            <a:stretch/>
          </p:blipFill>
          <p:spPr>
            <a:xfrm>
              <a:off x="9220154" y="2776461"/>
              <a:ext cx="437418" cy="656639"/>
            </a:xfrm>
            <a:prstGeom prst="rect">
              <a:avLst/>
            </a:prstGeom>
          </p:spPr>
        </p:pic>
        <p:pic>
          <p:nvPicPr>
            <p:cNvPr id="41" name="Picture 40"/>
            <p:cNvPicPr>
              <a:picLocks noChangeAspect="1"/>
            </p:cNvPicPr>
            <p:nvPr/>
          </p:nvPicPr>
          <p:blipFill>
            <a:blip r:embed="rId5"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rot="2384060">
              <a:off x="8236139" y="3454623"/>
              <a:ext cx="569313" cy="1263116"/>
            </a:xfrm>
            <a:prstGeom prst="rect">
              <a:avLst/>
            </a:prstGeom>
          </p:spPr>
        </p:pic>
        <p:pic>
          <p:nvPicPr>
            <p:cNvPr id="42" name="Picture 41"/>
            <p:cNvPicPr>
              <a:picLocks noChangeAspect="1"/>
            </p:cNvPicPr>
            <p:nvPr/>
          </p:nvPicPr>
          <p:blipFill rotWithShape="1">
            <a:blip r:embed="rId7" cstate="print">
              <a:duotone>
                <a:prstClr val="black"/>
                <a:schemeClr val="accent1">
                  <a:tint val="45000"/>
                  <a:satMod val="400000"/>
                </a:schemeClr>
              </a:duotone>
              <a:extLst>
                <a:ext uri="{28A0092B-C50C-407E-A947-70E740481C1C}">
                  <a14:useLocalDpi xmlns:a14="http://schemas.microsoft.com/office/drawing/2010/main" val="0"/>
                </a:ext>
              </a:extLst>
            </a:blip>
            <a:srcRect l="-6461" t="42867" r="33558" b="-1811"/>
            <a:stretch/>
          </p:blipFill>
          <p:spPr>
            <a:xfrm>
              <a:off x="9671012" y="2752773"/>
              <a:ext cx="712394" cy="576000"/>
            </a:xfrm>
            <a:prstGeom prst="rect">
              <a:avLst/>
            </a:prstGeom>
          </p:spPr>
        </p:pic>
        <p:sp>
          <p:nvSpPr>
            <p:cNvPr id="45" name="Freeform 173"/>
            <p:cNvSpPr>
              <a:spLocks noChangeAspect="1" noEditPoints="1"/>
            </p:cNvSpPr>
            <p:nvPr/>
          </p:nvSpPr>
          <p:spPr bwMode="auto">
            <a:xfrm>
              <a:off x="10404192" y="2908196"/>
              <a:ext cx="360000" cy="336198"/>
            </a:xfrm>
            <a:custGeom>
              <a:avLst/>
              <a:gdLst>
                <a:gd name="T0" fmla="*/ 31 w 182"/>
                <a:gd name="T1" fmla="*/ 97 h 170"/>
                <a:gd name="T2" fmla="*/ 5 w 182"/>
                <a:gd name="T3" fmla="*/ 93 h 170"/>
                <a:gd name="T4" fmla="*/ 12 w 182"/>
                <a:gd name="T5" fmla="*/ 49 h 170"/>
                <a:gd name="T6" fmla="*/ 25 w 182"/>
                <a:gd name="T7" fmla="*/ 55 h 170"/>
                <a:gd name="T8" fmla="*/ 49 w 182"/>
                <a:gd name="T9" fmla="*/ 54 h 170"/>
                <a:gd name="T10" fmla="*/ 56 w 182"/>
                <a:gd name="T11" fmla="*/ 85 h 170"/>
                <a:gd name="T12" fmla="*/ 61 w 182"/>
                <a:gd name="T13" fmla="*/ 24 h 170"/>
                <a:gd name="T14" fmla="*/ 36 w 182"/>
                <a:gd name="T15" fmla="*/ 49 h 170"/>
                <a:gd name="T16" fmla="*/ 12 w 182"/>
                <a:gd name="T17" fmla="*/ 24 h 170"/>
                <a:gd name="T18" fmla="*/ 36 w 182"/>
                <a:gd name="T19" fmla="*/ 0 h 170"/>
                <a:gd name="T20" fmla="*/ 157 w 182"/>
                <a:gd name="T21" fmla="*/ 145 h 170"/>
                <a:gd name="T22" fmla="*/ 132 w 182"/>
                <a:gd name="T23" fmla="*/ 170 h 170"/>
                <a:gd name="T24" fmla="*/ 31 w 182"/>
                <a:gd name="T25" fmla="*/ 163 h 170"/>
                <a:gd name="T26" fmla="*/ 25 w 182"/>
                <a:gd name="T27" fmla="*/ 135 h 170"/>
                <a:gd name="T28" fmla="*/ 28 w 182"/>
                <a:gd name="T29" fmla="*/ 115 h 170"/>
                <a:gd name="T30" fmla="*/ 38 w 182"/>
                <a:gd name="T31" fmla="*/ 98 h 170"/>
                <a:gd name="T32" fmla="*/ 57 w 182"/>
                <a:gd name="T33" fmla="*/ 91 h 170"/>
                <a:gd name="T34" fmla="*/ 68 w 182"/>
                <a:gd name="T35" fmla="*/ 98 h 170"/>
                <a:gd name="T36" fmla="*/ 91 w 182"/>
                <a:gd name="T37" fmla="*/ 104 h 170"/>
                <a:gd name="T38" fmla="*/ 114 w 182"/>
                <a:gd name="T39" fmla="*/ 98 h 170"/>
                <a:gd name="T40" fmla="*/ 125 w 182"/>
                <a:gd name="T41" fmla="*/ 91 h 170"/>
                <a:gd name="T42" fmla="*/ 143 w 182"/>
                <a:gd name="T43" fmla="*/ 98 h 170"/>
                <a:gd name="T44" fmla="*/ 153 w 182"/>
                <a:gd name="T45" fmla="*/ 115 h 170"/>
                <a:gd name="T46" fmla="*/ 157 w 182"/>
                <a:gd name="T47" fmla="*/ 135 h 170"/>
                <a:gd name="T48" fmla="*/ 116 w 182"/>
                <a:gd name="T49" fmla="*/ 35 h 170"/>
                <a:gd name="T50" fmla="*/ 116 w 182"/>
                <a:gd name="T51" fmla="*/ 86 h 170"/>
                <a:gd name="T52" fmla="*/ 65 w 182"/>
                <a:gd name="T53" fmla="*/ 86 h 170"/>
                <a:gd name="T54" fmla="*/ 65 w 182"/>
                <a:gd name="T55" fmla="*/ 35 h 170"/>
                <a:gd name="T56" fmla="*/ 116 w 182"/>
                <a:gd name="T57" fmla="*/ 35 h 170"/>
                <a:gd name="T58" fmla="*/ 169 w 182"/>
                <a:gd name="T59" fmla="*/ 24 h 170"/>
                <a:gd name="T60" fmla="*/ 145 w 182"/>
                <a:gd name="T61" fmla="*/ 49 h 170"/>
                <a:gd name="T62" fmla="*/ 121 w 182"/>
                <a:gd name="T63" fmla="*/ 24 h 170"/>
                <a:gd name="T64" fmla="*/ 145 w 182"/>
                <a:gd name="T65" fmla="*/ 0 h 170"/>
                <a:gd name="T66" fmla="*/ 182 w 182"/>
                <a:gd name="T67" fmla="*/ 82 h 170"/>
                <a:gd name="T68" fmla="*/ 163 w 182"/>
                <a:gd name="T69" fmla="*/ 97 h 170"/>
                <a:gd name="T70" fmla="*/ 125 w 182"/>
                <a:gd name="T71" fmla="*/ 85 h 170"/>
                <a:gd name="T72" fmla="*/ 133 w 182"/>
                <a:gd name="T73" fmla="*/ 54 h 170"/>
                <a:gd name="T74" fmla="*/ 156 w 182"/>
                <a:gd name="T75" fmla="*/ 55 h 170"/>
                <a:gd name="T76" fmla="*/ 170 w 182"/>
                <a:gd name="T77" fmla="*/ 4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82" h="170">
                  <a:moveTo>
                    <a:pt x="56" y="85"/>
                  </a:moveTo>
                  <a:cubicBezTo>
                    <a:pt x="46" y="85"/>
                    <a:pt x="37" y="89"/>
                    <a:pt x="31" y="97"/>
                  </a:cubicBezTo>
                  <a:cubicBezTo>
                    <a:pt x="18" y="97"/>
                    <a:pt x="18" y="97"/>
                    <a:pt x="18" y="97"/>
                  </a:cubicBezTo>
                  <a:cubicBezTo>
                    <a:pt x="13" y="97"/>
                    <a:pt x="9" y="96"/>
                    <a:pt x="5" y="93"/>
                  </a:cubicBezTo>
                  <a:cubicBezTo>
                    <a:pt x="2" y="91"/>
                    <a:pt x="0" y="87"/>
                    <a:pt x="0" y="82"/>
                  </a:cubicBezTo>
                  <a:cubicBezTo>
                    <a:pt x="0" y="60"/>
                    <a:pt x="4" y="49"/>
                    <a:pt x="12" y="49"/>
                  </a:cubicBezTo>
                  <a:cubicBezTo>
                    <a:pt x="12" y="49"/>
                    <a:pt x="13" y="49"/>
                    <a:pt x="16" y="51"/>
                  </a:cubicBezTo>
                  <a:cubicBezTo>
                    <a:pt x="18" y="52"/>
                    <a:pt x="21" y="53"/>
                    <a:pt x="25" y="55"/>
                  </a:cubicBezTo>
                  <a:cubicBezTo>
                    <a:pt x="29" y="56"/>
                    <a:pt x="33" y="57"/>
                    <a:pt x="36" y="57"/>
                  </a:cubicBezTo>
                  <a:cubicBezTo>
                    <a:pt x="41" y="57"/>
                    <a:pt x="45" y="56"/>
                    <a:pt x="49" y="54"/>
                  </a:cubicBezTo>
                  <a:cubicBezTo>
                    <a:pt x="49" y="57"/>
                    <a:pt x="48" y="59"/>
                    <a:pt x="48" y="61"/>
                  </a:cubicBezTo>
                  <a:cubicBezTo>
                    <a:pt x="48" y="69"/>
                    <a:pt x="51" y="78"/>
                    <a:pt x="56" y="85"/>
                  </a:cubicBezTo>
                  <a:close/>
                  <a:moveTo>
                    <a:pt x="53" y="7"/>
                  </a:moveTo>
                  <a:cubicBezTo>
                    <a:pt x="58" y="12"/>
                    <a:pt x="61" y="18"/>
                    <a:pt x="61" y="24"/>
                  </a:cubicBezTo>
                  <a:cubicBezTo>
                    <a:pt x="61" y="31"/>
                    <a:pt x="58" y="37"/>
                    <a:pt x="53" y="42"/>
                  </a:cubicBezTo>
                  <a:cubicBezTo>
                    <a:pt x="49" y="46"/>
                    <a:pt x="43" y="49"/>
                    <a:pt x="36" y="49"/>
                  </a:cubicBezTo>
                  <a:cubicBezTo>
                    <a:pt x="30" y="49"/>
                    <a:pt x="24" y="46"/>
                    <a:pt x="19" y="42"/>
                  </a:cubicBezTo>
                  <a:cubicBezTo>
                    <a:pt x="14" y="37"/>
                    <a:pt x="12" y="31"/>
                    <a:pt x="12" y="24"/>
                  </a:cubicBezTo>
                  <a:cubicBezTo>
                    <a:pt x="12" y="18"/>
                    <a:pt x="14" y="12"/>
                    <a:pt x="19" y="7"/>
                  </a:cubicBezTo>
                  <a:cubicBezTo>
                    <a:pt x="24" y="3"/>
                    <a:pt x="30" y="0"/>
                    <a:pt x="36" y="0"/>
                  </a:cubicBezTo>
                  <a:cubicBezTo>
                    <a:pt x="43" y="0"/>
                    <a:pt x="49" y="3"/>
                    <a:pt x="53" y="7"/>
                  </a:cubicBezTo>
                  <a:close/>
                  <a:moveTo>
                    <a:pt x="157" y="145"/>
                  </a:moveTo>
                  <a:cubicBezTo>
                    <a:pt x="157" y="153"/>
                    <a:pt x="155" y="159"/>
                    <a:pt x="150" y="163"/>
                  </a:cubicBezTo>
                  <a:cubicBezTo>
                    <a:pt x="146" y="167"/>
                    <a:pt x="140" y="170"/>
                    <a:pt x="132" y="170"/>
                  </a:cubicBezTo>
                  <a:cubicBezTo>
                    <a:pt x="49" y="170"/>
                    <a:pt x="49" y="170"/>
                    <a:pt x="49" y="170"/>
                  </a:cubicBezTo>
                  <a:cubicBezTo>
                    <a:pt x="42" y="170"/>
                    <a:pt x="36" y="167"/>
                    <a:pt x="31" y="163"/>
                  </a:cubicBezTo>
                  <a:cubicBezTo>
                    <a:pt x="26" y="159"/>
                    <a:pt x="24" y="153"/>
                    <a:pt x="24" y="145"/>
                  </a:cubicBezTo>
                  <a:cubicBezTo>
                    <a:pt x="24" y="142"/>
                    <a:pt x="24" y="139"/>
                    <a:pt x="25" y="135"/>
                  </a:cubicBezTo>
                  <a:cubicBezTo>
                    <a:pt x="25" y="132"/>
                    <a:pt x="25" y="129"/>
                    <a:pt x="26" y="125"/>
                  </a:cubicBezTo>
                  <a:cubicBezTo>
                    <a:pt x="27" y="121"/>
                    <a:pt x="27" y="118"/>
                    <a:pt x="28" y="115"/>
                  </a:cubicBezTo>
                  <a:cubicBezTo>
                    <a:pt x="29" y="112"/>
                    <a:pt x="31" y="109"/>
                    <a:pt x="32" y="106"/>
                  </a:cubicBezTo>
                  <a:cubicBezTo>
                    <a:pt x="34" y="103"/>
                    <a:pt x="36" y="100"/>
                    <a:pt x="38" y="98"/>
                  </a:cubicBezTo>
                  <a:cubicBezTo>
                    <a:pt x="40" y="96"/>
                    <a:pt x="43" y="94"/>
                    <a:pt x="46" y="93"/>
                  </a:cubicBezTo>
                  <a:cubicBezTo>
                    <a:pt x="50" y="92"/>
                    <a:pt x="53" y="91"/>
                    <a:pt x="57" y="91"/>
                  </a:cubicBezTo>
                  <a:cubicBezTo>
                    <a:pt x="58" y="91"/>
                    <a:pt x="59" y="92"/>
                    <a:pt x="61" y="93"/>
                  </a:cubicBezTo>
                  <a:cubicBezTo>
                    <a:pt x="63" y="94"/>
                    <a:pt x="65" y="96"/>
                    <a:pt x="68" y="98"/>
                  </a:cubicBezTo>
                  <a:cubicBezTo>
                    <a:pt x="70" y="99"/>
                    <a:pt x="74" y="101"/>
                    <a:pt x="78" y="102"/>
                  </a:cubicBezTo>
                  <a:cubicBezTo>
                    <a:pt x="82" y="103"/>
                    <a:pt x="86" y="104"/>
                    <a:pt x="91" y="104"/>
                  </a:cubicBezTo>
                  <a:cubicBezTo>
                    <a:pt x="95" y="104"/>
                    <a:pt x="99" y="103"/>
                    <a:pt x="104" y="102"/>
                  </a:cubicBezTo>
                  <a:cubicBezTo>
                    <a:pt x="108" y="101"/>
                    <a:pt x="111" y="99"/>
                    <a:pt x="114" y="98"/>
                  </a:cubicBezTo>
                  <a:cubicBezTo>
                    <a:pt x="116" y="96"/>
                    <a:pt x="118" y="94"/>
                    <a:pt x="121" y="93"/>
                  </a:cubicBezTo>
                  <a:cubicBezTo>
                    <a:pt x="123" y="92"/>
                    <a:pt x="124" y="91"/>
                    <a:pt x="125" y="91"/>
                  </a:cubicBezTo>
                  <a:cubicBezTo>
                    <a:pt x="128" y="91"/>
                    <a:pt x="132" y="92"/>
                    <a:pt x="135" y="93"/>
                  </a:cubicBezTo>
                  <a:cubicBezTo>
                    <a:pt x="138" y="94"/>
                    <a:pt x="141" y="96"/>
                    <a:pt x="143" y="98"/>
                  </a:cubicBezTo>
                  <a:cubicBezTo>
                    <a:pt x="145" y="100"/>
                    <a:pt x="147" y="103"/>
                    <a:pt x="149" y="106"/>
                  </a:cubicBezTo>
                  <a:cubicBezTo>
                    <a:pt x="151" y="109"/>
                    <a:pt x="152" y="112"/>
                    <a:pt x="153" y="115"/>
                  </a:cubicBezTo>
                  <a:cubicBezTo>
                    <a:pt x="154" y="118"/>
                    <a:pt x="155" y="121"/>
                    <a:pt x="156" y="125"/>
                  </a:cubicBezTo>
                  <a:cubicBezTo>
                    <a:pt x="156" y="129"/>
                    <a:pt x="157" y="132"/>
                    <a:pt x="157" y="135"/>
                  </a:cubicBezTo>
                  <a:cubicBezTo>
                    <a:pt x="157" y="139"/>
                    <a:pt x="157" y="142"/>
                    <a:pt x="157" y="145"/>
                  </a:cubicBezTo>
                  <a:close/>
                  <a:moveTo>
                    <a:pt x="116" y="35"/>
                  </a:moveTo>
                  <a:cubicBezTo>
                    <a:pt x="124" y="42"/>
                    <a:pt x="127" y="51"/>
                    <a:pt x="127" y="61"/>
                  </a:cubicBezTo>
                  <a:cubicBezTo>
                    <a:pt x="127" y="71"/>
                    <a:pt x="124" y="79"/>
                    <a:pt x="116" y="86"/>
                  </a:cubicBezTo>
                  <a:cubicBezTo>
                    <a:pt x="109" y="93"/>
                    <a:pt x="101" y="97"/>
                    <a:pt x="91" y="97"/>
                  </a:cubicBezTo>
                  <a:cubicBezTo>
                    <a:pt x="81" y="97"/>
                    <a:pt x="72" y="93"/>
                    <a:pt x="65" y="86"/>
                  </a:cubicBezTo>
                  <a:cubicBezTo>
                    <a:pt x="58" y="79"/>
                    <a:pt x="54" y="71"/>
                    <a:pt x="54" y="61"/>
                  </a:cubicBezTo>
                  <a:cubicBezTo>
                    <a:pt x="54" y="51"/>
                    <a:pt x="58" y="42"/>
                    <a:pt x="65" y="35"/>
                  </a:cubicBezTo>
                  <a:cubicBezTo>
                    <a:pt x="72" y="28"/>
                    <a:pt x="81" y="24"/>
                    <a:pt x="91" y="24"/>
                  </a:cubicBezTo>
                  <a:cubicBezTo>
                    <a:pt x="101" y="24"/>
                    <a:pt x="109" y="28"/>
                    <a:pt x="116" y="35"/>
                  </a:cubicBezTo>
                  <a:close/>
                  <a:moveTo>
                    <a:pt x="162" y="7"/>
                  </a:moveTo>
                  <a:cubicBezTo>
                    <a:pt x="167" y="12"/>
                    <a:pt x="169" y="18"/>
                    <a:pt x="169" y="24"/>
                  </a:cubicBezTo>
                  <a:cubicBezTo>
                    <a:pt x="169" y="31"/>
                    <a:pt x="167" y="37"/>
                    <a:pt x="162" y="42"/>
                  </a:cubicBezTo>
                  <a:cubicBezTo>
                    <a:pt x="158" y="46"/>
                    <a:pt x="152" y="49"/>
                    <a:pt x="145" y="49"/>
                  </a:cubicBezTo>
                  <a:cubicBezTo>
                    <a:pt x="139" y="49"/>
                    <a:pt x="133" y="46"/>
                    <a:pt x="128" y="42"/>
                  </a:cubicBezTo>
                  <a:cubicBezTo>
                    <a:pt x="123" y="37"/>
                    <a:pt x="121" y="31"/>
                    <a:pt x="121" y="24"/>
                  </a:cubicBezTo>
                  <a:cubicBezTo>
                    <a:pt x="121" y="18"/>
                    <a:pt x="123" y="12"/>
                    <a:pt x="128" y="7"/>
                  </a:cubicBezTo>
                  <a:cubicBezTo>
                    <a:pt x="133" y="3"/>
                    <a:pt x="139" y="0"/>
                    <a:pt x="145" y="0"/>
                  </a:cubicBezTo>
                  <a:cubicBezTo>
                    <a:pt x="152" y="0"/>
                    <a:pt x="158" y="3"/>
                    <a:pt x="162" y="7"/>
                  </a:cubicBezTo>
                  <a:close/>
                  <a:moveTo>
                    <a:pt x="182" y="82"/>
                  </a:moveTo>
                  <a:cubicBezTo>
                    <a:pt x="182" y="87"/>
                    <a:pt x="180" y="91"/>
                    <a:pt x="176" y="93"/>
                  </a:cubicBezTo>
                  <a:cubicBezTo>
                    <a:pt x="173" y="96"/>
                    <a:pt x="168" y="97"/>
                    <a:pt x="163" y="97"/>
                  </a:cubicBezTo>
                  <a:cubicBezTo>
                    <a:pt x="151" y="97"/>
                    <a:pt x="151" y="97"/>
                    <a:pt x="151" y="97"/>
                  </a:cubicBezTo>
                  <a:cubicBezTo>
                    <a:pt x="144" y="89"/>
                    <a:pt x="136" y="85"/>
                    <a:pt x="125" y="85"/>
                  </a:cubicBezTo>
                  <a:cubicBezTo>
                    <a:pt x="131" y="78"/>
                    <a:pt x="133" y="69"/>
                    <a:pt x="133" y="61"/>
                  </a:cubicBezTo>
                  <a:cubicBezTo>
                    <a:pt x="133" y="59"/>
                    <a:pt x="133" y="57"/>
                    <a:pt x="133" y="54"/>
                  </a:cubicBezTo>
                  <a:cubicBezTo>
                    <a:pt x="137" y="56"/>
                    <a:pt x="141" y="57"/>
                    <a:pt x="145" y="57"/>
                  </a:cubicBezTo>
                  <a:cubicBezTo>
                    <a:pt x="149" y="57"/>
                    <a:pt x="153" y="56"/>
                    <a:pt x="156" y="55"/>
                  </a:cubicBezTo>
                  <a:cubicBezTo>
                    <a:pt x="160" y="53"/>
                    <a:pt x="163" y="52"/>
                    <a:pt x="166" y="51"/>
                  </a:cubicBezTo>
                  <a:cubicBezTo>
                    <a:pt x="168" y="49"/>
                    <a:pt x="169" y="49"/>
                    <a:pt x="170" y="49"/>
                  </a:cubicBezTo>
                  <a:cubicBezTo>
                    <a:pt x="178" y="49"/>
                    <a:pt x="182" y="60"/>
                    <a:pt x="182" y="82"/>
                  </a:cubicBezTo>
                  <a:close/>
                </a:path>
              </a:pathLst>
            </a:custGeom>
            <a:solidFill>
              <a:schemeClr val="tx2">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 name="Rectangle 1"/>
          <p:cNvSpPr/>
          <p:nvPr/>
        </p:nvSpPr>
        <p:spPr>
          <a:xfrm>
            <a:off x="3601927" y="4869160"/>
            <a:ext cx="848188" cy="338496"/>
          </a:xfrm>
          <a:prstGeom prst="rect">
            <a:avLst/>
          </a:prstGeom>
          <a:solidFill>
            <a:srgbClr val="F4F5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6" name="Rectangle 35"/>
          <p:cNvSpPr/>
          <p:nvPr/>
        </p:nvSpPr>
        <p:spPr>
          <a:xfrm>
            <a:off x="6910627" y="4837043"/>
            <a:ext cx="833623" cy="197969"/>
          </a:xfrm>
          <a:prstGeom prst="rect">
            <a:avLst/>
          </a:prstGeom>
          <a:solidFill>
            <a:srgbClr val="F4F5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648187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78</a:t>
            </a:fld>
            <a:endParaRPr lang="nl-BE" dirty="0"/>
          </a:p>
        </p:txBody>
      </p:sp>
      <p:sp>
        <p:nvSpPr>
          <p:cNvPr id="39939" name="Rectangle 3"/>
          <p:cNvSpPr>
            <a:spLocks noGrp="1" noChangeArrowheads="1"/>
          </p:cNvSpPr>
          <p:nvPr>
            <p:ph idx="1"/>
          </p:nvPr>
        </p:nvSpPr>
        <p:spPr>
          <a:xfrm>
            <a:off x="1677851" y="1556793"/>
            <a:ext cx="8334000" cy="4032448"/>
          </a:xfrm>
          <a:ln w="19050">
            <a:solidFill>
              <a:schemeClr val="accent5"/>
            </a:solidFill>
          </a:ln>
        </p:spPr>
        <p:txBody>
          <a:bodyPr/>
          <a:lstStyle/>
          <a:p>
            <a:pPr marL="457200" indent="-457200">
              <a:buFont typeface="+mj-lt"/>
              <a:buAutoNum type="arabicParenR"/>
            </a:pPr>
            <a:r>
              <a:rPr lang="en-US" b="1" dirty="0"/>
              <a:t>Batch jobs </a:t>
            </a:r>
            <a:r>
              <a:rPr lang="en-US" dirty="0"/>
              <a:t>are by far the most common and allow for the most efficient use of the infrastructure. Essentially, a batch job is a bash shell script that is executed on a compute node, and that can spawn a parallel computation on many nodes. These jobs are placed in the queue, and the user can forget about it until it is finished.</a:t>
            </a:r>
          </a:p>
          <a:p>
            <a:pPr marL="457200" indent="-457200">
              <a:buFont typeface="+mj-lt"/>
              <a:buAutoNum type="arabicParenR"/>
            </a:pPr>
            <a:r>
              <a:rPr lang="en-US" b="1" dirty="0"/>
              <a:t>Interactive jobs </a:t>
            </a:r>
            <a:r>
              <a:rPr lang="en-US" dirty="0"/>
              <a:t>are intended to work on one or more compute nodes interactively. This can be useful in the context of software development for debugging and  profiling applications, or for interactive calculations or visualizations. Basically, one gets a shell on one of the compute nodes.</a:t>
            </a:r>
          </a:p>
          <a:p>
            <a:pPr marL="457200" indent="-457200">
              <a:buFont typeface="+mj-lt"/>
              <a:buAutoNum type="arabicParenR"/>
            </a:pPr>
            <a:r>
              <a:rPr lang="en-US" dirty="0"/>
              <a:t>To get GPU(s), you can use </a:t>
            </a:r>
            <a:r>
              <a:rPr lang="en-US" b="1" dirty="0" err="1"/>
              <a:t>JupyterHub</a:t>
            </a:r>
            <a:r>
              <a:rPr lang="en-US" dirty="0"/>
              <a:t> with your internet browser</a:t>
            </a:r>
          </a:p>
        </p:txBody>
      </p:sp>
      <p:sp>
        <p:nvSpPr>
          <p:cNvPr id="39938" name="Rectangle 2"/>
          <p:cNvSpPr>
            <a:spLocks noGrp="1" noChangeArrowheads="1"/>
          </p:cNvSpPr>
          <p:nvPr>
            <p:ph type="title"/>
          </p:nvPr>
        </p:nvSpPr>
        <p:spPr>
          <a:xfrm>
            <a:off x="1487488" y="332656"/>
            <a:ext cx="8334000" cy="584704"/>
          </a:xfrm>
        </p:spPr>
        <p:txBody>
          <a:bodyPr/>
          <a:lstStyle/>
          <a:p>
            <a:pPr eaLnBrk="1" hangingPunct="1"/>
            <a:r>
              <a:rPr lang="en-US" altLang="en-US" dirty="0"/>
              <a:t>Types of Jobs</a:t>
            </a:r>
          </a:p>
        </p:txBody>
      </p:sp>
    </p:spTree>
    <p:extLst>
      <p:ext uri="{BB962C8B-B14F-4D97-AF65-F5344CB8AC3E}">
        <p14:creationId xmlns:p14="http://schemas.microsoft.com/office/powerpoint/2010/main" val="4010427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939">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9939">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9939">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993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39" grpId="0" build="p"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79</a:t>
            </a:fld>
            <a:endParaRPr lang="nl-BE" dirty="0"/>
          </a:p>
        </p:txBody>
      </p:sp>
      <p:sp>
        <p:nvSpPr>
          <p:cNvPr id="38914" name="Rectangle 2"/>
          <p:cNvSpPr>
            <a:spLocks noGrp="1" noChangeArrowheads="1"/>
          </p:cNvSpPr>
          <p:nvPr>
            <p:ph type="title"/>
          </p:nvPr>
        </p:nvSpPr>
        <p:spPr>
          <a:xfrm>
            <a:off x="621409" y="154636"/>
            <a:ext cx="10875189" cy="803545"/>
          </a:xfrm>
        </p:spPr>
        <p:txBody>
          <a:bodyPr>
            <a:normAutofit/>
          </a:bodyPr>
          <a:lstStyle/>
          <a:p>
            <a:pPr eaLnBrk="1" hangingPunct="1"/>
            <a:r>
              <a:rPr lang="en-US" altLang="en-US" dirty="0"/>
              <a:t>Requesting Compute Resources Interactively</a:t>
            </a:r>
          </a:p>
        </p:txBody>
      </p:sp>
      <p:sp>
        <p:nvSpPr>
          <p:cNvPr id="5" name="TextBox 4"/>
          <p:cNvSpPr txBox="1"/>
          <p:nvPr/>
        </p:nvSpPr>
        <p:spPr>
          <a:xfrm>
            <a:off x="1019437" y="2721684"/>
            <a:ext cx="10153128" cy="369332"/>
          </a:xfrm>
          <a:prstGeom prst="rect">
            <a:avLst/>
          </a:prstGeom>
          <a:noFill/>
          <a:ln>
            <a:noFill/>
          </a:ln>
        </p:spPr>
        <p:txBody>
          <a:bodyPr wrap="square" rtlCol="0">
            <a:spAutoFit/>
          </a:bodyPr>
          <a:lstStyle/>
          <a:p>
            <a:r>
              <a:rPr lang="en-US" dirty="0">
                <a:latin typeface="Courier New" panose="02070309020205020404" pitchFamily="49" charset="0"/>
                <a:cs typeface="Courier New" panose="02070309020205020404" pitchFamily="49" charset="0"/>
              </a:rPr>
              <a:t>$&gt; </a:t>
            </a:r>
            <a:r>
              <a:rPr lang="en-US" dirty="0" err="1">
                <a:latin typeface="Courier New" panose="02070309020205020404" pitchFamily="49" charset="0"/>
                <a:cs typeface="Courier New" panose="02070309020205020404" pitchFamily="49" charset="0"/>
              </a:rPr>
              <a:t>qsub</a:t>
            </a:r>
            <a:r>
              <a:rPr lang="en-US" dirty="0">
                <a:latin typeface="Courier New" panose="02070309020205020404" pitchFamily="49" charset="0"/>
                <a:cs typeface="Courier New" panose="02070309020205020404" pitchFamily="49" charset="0"/>
              </a:rPr>
              <a:t> –I </a:t>
            </a:r>
            <a:r>
              <a:rPr lang="en-US" dirty="0">
                <a:solidFill>
                  <a:srgbClr val="FF0000"/>
                </a:solidFill>
                <a:latin typeface="Courier New" panose="02070309020205020404" pitchFamily="49" charset="0"/>
                <a:cs typeface="Courier New" panose="02070309020205020404" pitchFamily="49" charset="0"/>
              </a:rPr>
              <a:t>–l nodes=1:ppn=36,pmem=5gb,walltime=12:00:00 </a:t>
            </a:r>
            <a:r>
              <a:rPr lang="en-US" dirty="0">
                <a:latin typeface="Courier New" panose="02070309020205020404" pitchFamily="49" charset="0"/>
                <a:cs typeface="Courier New" panose="02070309020205020404" pitchFamily="49" charset="0"/>
              </a:rPr>
              <a:t>–A &lt;project name&gt;</a:t>
            </a:r>
            <a:endParaRPr lang="en-US" dirty="0"/>
          </a:p>
        </p:txBody>
      </p:sp>
      <p:grpSp>
        <p:nvGrpSpPr>
          <p:cNvPr id="6" name="Group 5"/>
          <p:cNvGrpSpPr/>
          <p:nvPr/>
        </p:nvGrpSpPr>
        <p:grpSpPr>
          <a:xfrm>
            <a:off x="621408" y="4941168"/>
            <a:ext cx="10875189" cy="1211362"/>
            <a:chOff x="621409" y="3920053"/>
            <a:chExt cx="10875189" cy="1211362"/>
          </a:xfrm>
        </p:grpSpPr>
        <p:sp>
          <p:nvSpPr>
            <p:cNvPr id="15" name="TextBox 14"/>
            <p:cNvSpPr txBox="1"/>
            <p:nvPr/>
          </p:nvSpPr>
          <p:spPr>
            <a:xfrm>
              <a:off x="621409" y="4208085"/>
              <a:ext cx="10875189" cy="923330"/>
            </a:xfrm>
            <a:prstGeom prst="rect">
              <a:avLst/>
            </a:prstGeom>
            <a:noFill/>
            <a:ln>
              <a:solidFill>
                <a:schemeClr val="accent1"/>
              </a:solidFill>
            </a:ln>
          </p:spPr>
          <p:txBody>
            <a:bodyPr wrap="square" rtlCol="0">
              <a:spAutoFit/>
            </a:bodyPr>
            <a:lstStyle/>
            <a:p>
              <a:pPr marL="285750" indent="-285750">
                <a:buFontTx/>
                <a:buChar char="-"/>
              </a:pPr>
              <a:r>
                <a:rPr lang="en-US" dirty="0"/>
                <a:t>Specifying &lt;project name&gt; for credits is mandatory, e.g.: </a:t>
              </a:r>
              <a:r>
                <a:rPr lang="en-US" b="1" dirty="0">
                  <a:latin typeface="Courier New" panose="02070309020205020404" pitchFamily="49" charset="0"/>
                  <a:cs typeface="Courier New" panose="02070309020205020404" pitchFamily="49" charset="0"/>
                </a:rPr>
                <a:t>–A </a:t>
              </a:r>
              <a:r>
                <a:rPr lang="en-US" b="1" dirty="0" err="1">
                  <a:latin typeface="Courier New" panose="02070309020205020404" pitchFamily="49" charset="0"/>
                  <a:cs typeface="Courier New" panose="02070309020205020404" pitchFamily="49" charset="0"/>
                </a:rPr>
                <a:t>lp_hpcinfo_training</a:t>
              </a:r>
              <a:endParaRPr lang="en-US" b="1" dirty="0">
                <a:latin typeface="Courier New" panose="02070309020205020404" pitchFamily="49" charset="0"/>
                <a:cs typeface="Courier New" panose="02070309020205020404" pitchFamily="49" charset="0"/>
              </a:endParaRPr>
            </a:p>
            <a:p>
              <a:pPr marL="285750" indent="-285750">
                <a:buFontTx/>
                <a:buChar char="-"/>
              </a:pPr>
              <a:r>
                <a:rPr lang="en-US" dirty="0"/>
                <a:t>If you request 2000 introductory credits, you use them like: </a:t>
              </a:r>
              <a:r>
                <a:rPr lang="en-US" b="1" dirty="0">
                  <a:latin typeface="Courier New" panose="02070309020205020404" pitchFamily="49" charset="0"/>
                  <a:cs typeface="Courier New" panose="02070309020205020404" pitchFamily="49" charset="0"/>
                </a:rPr>
                <a:t>–A </a:t>
              </a:r>
              <a:r>
                <a:rPr lang="en-US" b="1" dirty="0" err="1">
                  <a:latin typeface="Courier New" panose="02070309020205020404" pitchFamily="49" charset="0"/>
                  <a:cs typeface="Courier New" panose="02070309020205020404" pitchFamily="49" charset="0"/>
                </a:rPr>
                <a:t>default_project</a:t>
              </a:r>
              <a:endParaRPr lang="en-US" dirty="0"/>
            </a:p>
            <a:p>
              <a:pPr marL="285750" indent="-285750">
                <a:buFontTx/>
                <a:buChar char="-"/>
              </a:pPr>
              <a:r>
                <a:rPr lang="en-US" dirty="0"/>
                <a:t>Implicit defaults are </a:t>
              </a:r>
              <a:r>
                <a:rPr lang="en-US" dirty="0">
                  <a:latin typeface="Courier New" panose="02070309020205020404" pitchFamily="49" charset="0"/>
                  <a:cs typeface="Courier New" panose="02070309020205020404" pitchFamily="49" charset="0"/>
                </a:rPr>
                <a:t>nodes=1:ppn=1,pmem=5gb,walltime=1:00:00</a:t>
              </a:r>
            </a:p>
          </p:txBody>
        </p:sp>
        <p:sp>
          <p:nvSpPr>
            <p:cNvPr id="4" name="Rectangle 3"/>
            <p:cNvSpPr/>
            <p:nvPr/>
          </p:nvSpPr>
          <p:spPr>
            <a:xfrm>
              <a:off x="10128448" y="3920053"/>
              <a:ext cx="1368150" cy="2880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Remarks</a:t>
              </a:r>
              <a:endParaRPr lang="nl-BE" dirty="0"/>
            </a:p>
          </p:txBody>
        </p:sp>
      </p:grpSp>
      <p:grpSp>
        <p:nvGrpSpPr>
          <p:cNvPr id="10" name="Group 9"/>
          <p:cNvGrpSpPr/>
          <p:nvPr/>
        </p:nvGrpSpPr>
        <p:grpSpPr>
          <a:xfrm>
            <a:off x="341666" y="958181"/>
            <a:ext cx="1806506" cy="2254795"/>
            <a:chOff x="341666" y="958181"/>
            <a:chExt cx="1806506" cy="2254795"/>
          </a:xfrm>
        </p:grpSpPr>
        <p:sp>
          <p:nvSpPr>
            <p:cNvPr id="3" name="Rectangle 2"/>
            <p:cNvSpPr/>
            <p:nvPr/>
          </p:nvSpPr>
          <p:spPr>
            <a:xfrm>
              <a:off x="1428092" y="2636912"/>
              <a:ext cx="720080" cy="576064"/>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7" name="Rectangle 6"/>
            <p:cNvSpPr/>
            <p:nvPr/>
          </p:nvSpPr>
          <p:spPr>
            <a:xfrm>
              <a:off x="341666" y="958181"/>
              <a:ext cx="1092732" cy="9586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Submit a resource request</a:t>
              </a:r>
              <a:endParaRPr lang="nl-BE" sz="1600" dirty="0"/>
            </a:p>
          </p:txBody>
        </p:sp>
        <p:cxnSp>
          <p:nvCxnSpPr>
            <p:cNvPr id="9" name="Straight Connector 8"/>
            <p:cNvCxnSpPr/>
            <p:nvPr/>
          </p:nvCxnSpPr>
          <p:spPr>
            <a:xfrm>
              <a:off x="1428092" y="1916832"/>
              <a:ext cx="0" cy="720080"/>
            </a:xfrm>
            <a:prstGeom prst="line">
              <a:avLst/>
            </a:prstGeom>
            <a:ln w="19050"/>
          </p:spPr>
          <p:style>
            <a:lnRef idx="1">
              <a:schemeClr val="accent1"/>
            </a:lnRef>
            <a:fillRef idx="0">
              <a:schemeClr val="accent1"/>
            </a:fillRef>
            <a:effectRef idx="0">
              <a:schemeClr val="accent1"/>
            </a:effectRef>
            <a:fontRef idx="minor">
              <a:schemeClr val="tx1"/>
            </a:fontRef>
          </p:style>
        </p:cxnSp>
      </p:grpSp>
      <p:grpSp>
        <p:nvGrpSpPr>
          <p:cNvPr id="13" name="Group 12"/>
          <p:cNvGrpSpPr/>
          <p:nvPr/>
        </p:nvGrpSpPr>
        <p:grpSpPr>
          <a:xfrm>
            <a:off x="1036522" y="2636912"/>
            <a:ext cx="1465385" cy="2053515"/>
            <a:chOff x="509706" y="2636912"/>
            <a:chExt cx="1465385" cy="2053515"/>
          </a:xfrm>
        </p:grpSpPr>
        <p:sp>
          <p:nvSpPr>
            <p:cNvPr id="14" name="Rectangle 13"/>
            <p:cNvSpPr/>
            <p:nvPr/>
          </p:nvSpPr>
          <p:spPr>
            <a:xfrm>
              <a:off x="1661834" y="2636912"/>
              <a:ext cx="313257" cy="576064"/>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 name="Rectangle 15"/>
            <p:cNvSpPr/>
            <p:nvPr/>
          </p:nvSpPr>
          <p:spPr>
            <a:xfrm>
              <a:off x="509706" y="3731776"/>
              <a:ext cx="1152128" cy="9586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For Interactive Jobs</a:t>
              </a:r>
              <a:endParaRPr lang="nl-BE" sz="1600" dirty="0"/>
            </a:p>
          </p:txBody>
        </p:sp>
        <p:cxnSp>
          <p:nvCxnSpPr>
            <p:cNvPr id="17" name="Straight Connector 16"/>
            <p:cNvCxnSpPr/>
            <p:nvPr/>
          </p:nvCxnSpPr>
          <p:spPr>
            <a:xfrm>
              <a:off x="1661834" y="3212976"/>
              <a:ext cx="0" cy="720080"/>
            </a:xfrm>
            <a:prstGeom prst="line">
              <a:avLst/>
            </a:prstGeom>
            <a:ln w="19050"/>
          </p:spPr>
          <p:style>
            <a:lnRef idx="1">
              <a:schemeClr val="accent1"/>
            </a:lnRef>
            <a:fillRef idx="0">
              <a:schemeClr val="accent1"/>
            </a:fillRef>
            <a:effectRef idx="0">
              <a:schemeClr val="accent1"/>
            </a:effectRef>
            <a:fontRef idx="minor">
              <a:schemeClr val="tx1"/>
            </a:fontRef>
          </p:style>
        </p:cxnSp>
      </p:grpSp>
      <p:grpSp>
        <p:nvGrpSpPr>
          <p:cNvPr id="18" name="Group 17"/>
          <p:cNvGrpSpPr/>
          <p:nvPr/>
        </p:nvGrpSpPr>
        <p:grpSpPr>
          <a:xfrm>
            <a:off x="1481182" y="968166"/>
            <a:ext cx="1433855" cy="2244810"/>
            <a:chOff x="377670" y="958181"/>
            <a:chExt cx="1433855" cy="2244810"/>
          </a:xfrm>
        </p:grpSpPr>
        <p:sp>
          <p:nvSpPr>
            <p:cNvPr id="19" name="Rectangle 18"/>
            <p:cNvSpPr/>
            <p:nvPr/>
          </p:nvSpPr>
          <p:spPr>
            <a:xfrm>
              <a:off x="1470402" y="2636912"/>
              <a:ext cx="341123" cy="566079"/>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0" name="Rectangle 19"/>
            <p:cNvSpPr/>
            <p:nvPr/>
          </p:nvSpPr>
          <p:spPr>
            <a:xfrm>
              <a:off x="377670" y="958181"/>
              <a:ext cx="1092732" cy="9586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For Resource List</a:t>
              </a:r>
              <a:endParaRPr lang="nl-BE" sz="1600" dirty="0"/>
            </a:p>
          </p:txBody>
        </p:sp>
        <p:cxnSp>
          <p:nvCxnSpPr>
            <p:cNvPr id="21" name="Straight Connector 20"/>
            <p:cNvCxnSpPr/>
            <p:nvPr/>
          </p:nvCxnSpPr>
          <p:spPr>
            <a:xfrm>
              <a:off x="1464096" y="1916832"/>
              <a:ext cx="0" cy="720080"/>
            </a:xfrm>
            <a:prstGeom prst="line">
              <a:avLst/>
            </a:prstGeom>
            <a:ln w="19050"/>
          </p:spPr>
          <p:style>
            <a:lnRef idx="1">
              <a:schemeClr val="accent1"/>
            </a:lnRef>
            <a:fillRef idx="0">
              <a:schemeClr val="accent1"/>
            </a:fillRef>
            <a:effectRef idx="0">
              <a:schemeClr val="accent1"/>
            </a:effectRef>
            <a:fontRef idx="minor">
              <a:schemeClr val="tx1"/>
            </a:fontRef>
          </p:style>
        </p:cxnSp>
      </p:grpSp>
      <p:grpSp>
        <p:nvGrpSpPr>
          <p:cNvPr id="22" name="Group 21"/>
          <p:cNvGrpSpPr/>
          <p:nvPr/>
        </p:nvGrpSpPr>
        <p:grpSpPr>
          <a:xfrm>
            <a:off x="2990195" y="2638003"/>
            <a:ext cx="1017573" cy="2046740"/>
            <a:chOff x="1464095" y="2636912"/>
            <a:chExt cx="1017573" cy="2046740"/>
          </a:xfrm>
        </p:grpSpPr>
        <p:sp>
          <p:nvSpPr>
            <p:cNvPr id="23" name="Rectangle 22"/>
            <p:cNvSpPr/>
            <p:nvPr/>
          </p:nvSpPr>
          <p:spPr>
            <a:xfrm>
              <a:off x="1470402" y="2636912"/>
              <a:ext cx="1011266" cy="566079"/>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4" name="Rectangle 23"/>
            <p:cNvSpPr/>
            <p:nvPr/>
          </p:nvSpPr>
          <p:spPr>
            <a:xfrm>
              <a:off x="1464095" y="3725001"/>
              <a:ext cx="942813" cy="9586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One compute node</a:t>
              </a:r>
              <a:endParaRPr lang="nl-BE" sz="1600" dirty="0"/>
            </a:p>
          </p:txBody>
        </p:sp>
        <p:cxnSp>
          <p:nvCxnSpPr>
            <p:cNvPr id="25" name="Straight Connector 24"/>
            <p:cNvCxnSpPr/>
            <p:nvPr/>
          </p:nvCxnSpPr>
          <p:spPr>
            <a:xfrm>
              <a:off x="1464096" y="3202991"/>
              <a:ext cx="0" cy="720080"/>
            </a:xfrm>
            <a:prstGeom prst="line">
              <a:avLst/>
            </a:prstGeom>
            <a:ln w="19050"/>
          </p:spPr>
          <p:style>
            <a:lnRef idx="1">
              <a:schemeClr val="accent1"/>
            </a:lnRef>
            <a:fillRef idx="0">
              <a:schemeClr val="accent1"/>
            </a:fillRef>
            <a:effectRef idx="0">
              <a:schemeClr val="accent1"/>
            </a:effectRef>
            <a:fontRef idx="minor">
              <a:schemeClr val="tx1"/>
            </a:fontRef>
          </p:style>
        </p:cxnSp>
      </p:grpSp>
      <p:grpSp>
        <p:nvGrpSpPr>
          <p:cNvPr id="26" name="Group 25"/>
          <p:cNvGrpSpPr/>
          <p:nvPr/>
        </p:nvGrpSpPr>
        <p:grpSpPr>
          <a:xfrm>
            <a:off x="3002806" y="948911"/>
            <a:ext cx="2013074" cy="2268325"/>
            <a:chOff x="377670" y="958181"/>
            <a:chExt cx="2013074" cy="2268325"/>
          </a:xfrm>
        </p:grpSpPr>
        <p:sp>
          <p:nvSpPr>
            <p:cNvPr id="27" name="Rectangle 26"/>
            <p:cNvSpPr/>
            <p:nvPr/>
          </p:nvSpPr>
          <p:spPr>
            <a:xfrm>
              <a:off x="1464096" y="2660427"/>
              <a:ext cx="926648" cy="566079"/>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8" name="Rectangle 27"/>
            <p:cNvSpPr/>
            <p:nvPr/>
          </p:nvSpPr>
          <p:spPr>
            <a:xfrm>
              <a:off x="377670" y="958181"/>
              <a:ext cx="1092732" cy="9586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Cores per comp. node</a:t>
              </a:r>
              <a:endParaRPr lang="nl-BE" sz="1600" dirty="0"/>
            </a:p>
          </p:txBody>
        </p:sp>
        <p:cxnSp>
          <p:nvCxnSpPr>
            <p:cNvPr id="29" name="Straight Connector 28"/>
            <p:cNvCxnSpPr/>
            <p:nvPr/>
          </p:nvCxnSpPr>
          <p:spPr>
            <a:xfrm>
              <a:off x="1464096" y="1929444"/>
              <a:ext cx="0" cy="720080"/>
            </a:xfrm>
            <a:prstGeom prst="line">
              <a:avLst/>
            </a:prstGeom>
            <a:ln w="19050"/>
          </p:spPr>
          <p:style>
            <a:lnRef idx="1">
              <a:schemeClr val="accent1"/>
            </a:lnRef>
            <a:fillRef idx="0">
              <a:schemeClr val="accent1"/>
            </a:fillRef>
            <a:effectRef idx="0">
              <a:schemeClr val="accent1"/>
            </a:effectRef>
            <a:fontRef idx="minor">
              <a:schemeClr val="tx1"/>
            </a:fontRef>
          </p:style>
        </p:cxnSp>
      </p:grpSp>
      <p:grpSp>
        <p:nvGrpSpPr>
          <p:cNvPr id="30" name="Group 29"/>
          <p:cNvGrpSpPr/>
          <p:nvPr/>
        </p:nvGrpSpPr>
        <p:grpSpPr>
          <a:xfrm>
            <a:off x="4108150" y="2646897"/>
            <a:ext cx="2059857" cy="2036970"/>
            <a:chOff x="521279" y="2636912"/>
            <a:chExt cx="2059857" cy="2036970"/>
          </a:xfrm>
        </p:grpSpPr>
        <p:sp>
          <p:nvSpPr>
            <p:cNvPr id="31" name="Rectangle 30"/>
            <p:cNvSpPr/>
            <p:nvPr/>
          </p:nvSpPr>
          <p:spPr>
            <a:xfrm>
              <a:off x="1470401" y="2636912"/>
              <a:ext cx="1110735" cy="566079"/>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2" name="Rectangle 31"/>
            <p:cNvSpPr/>
            <p:nvPr/>
          </p:nvSpPr>
          <p:spPr>
            <a:xfrm>
              <a:off x="521279" y="3715231"/>
              <a:ext cx="949125" cy="9586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Memory per Core</a:t>
              </a:r>
              <a:endParaRPr lang="nl-BE" sz="1600" dirty="0"/>
            </a:p>
          </p:txBody>
        </p:sp>
        <p:cxnSp>
          <p:nvCxnSpPr>
            <p:cNvPr id="33" name="Straight Connector 32"/>
            <p:cNvCxnSpPr/>
            <p:nvPr/>
          </p:nvCxnSpPr>
          <p:spPr>
            <a:xfrm>
              <a:off x="1464096" y="3202991"/>
              <a:ext cx="0" cy="720080"/>
            </a:xfrm>
            <a:prstGeom prst="line">
              <a:avLst/>
            </a:prstGeom>
            <a:ln w="19050"/>
          </p:spPr>
          <p:style>
            <a:lnRef idx="1">
              <a:schemeClr val="accent1"/>
            </a:lnRef>
            <a:fillRef idx="0">
              <a:schemeClr val="accent1"/>
            </a:fillRef>
            <a:effectRef idx="0">
              <a:schemeClr val="accent1"/>
            </a:effectRef>
            <a:fontRef idx="minor">
              <a:schemeClr val="tx1"/>
            </a:fontRef>
          </p:style>
        </p:cxnSp>
      </p:grpSp>
      <p:grpSp>
        <p:nvGrpSpPr>
          <p:cNvPr id="38" name="Group 37"/>
          <p:cNvGrpSpPr/>
          <p:nvPr/>
        </p:nvGrpSpPr>
        <p:grpSpPr>
          <a:xfrm>
            <a:off x="5194573" y="938411"/>
            <a:ext cx="3421707" cy="2268325"/>
            <a:chOff x="377670" y="958181"/>
            <a:chExt cx="3421707" cy="2268325"/>
          </a:xfrm>
        </p:grpSpPr>
        <p:sp>
          <p:nvSpPr>
            <p:cNvPr id="39" name="Rectangle 38"/>
            <p:cNvSpPr/>
            <p:nvPr/>
          </p:nvSpPr>
          <p:spPr>
            <a:xfrm>
              <a:off x="1464095" y="2660427"/>
              <a:ext cx="2335282" cy="566079"/>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0" name="Rectangle 39"/>
            <p:cNvSpPr/>
            <p:nvPr/>
          </p:nvSpPr>
          <p:spPr>
            <a:xfrm>
              <a:off x="377670" y="958181"/>
              <a:ext cx="1092732" cy="9586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Max. Runtime</a:t>
              </a:r>
              <a:endParaRPr lang="nl-BE" sz="1600" dirty="0"/>
            </a:p>
          </p:txBody>
        </p:sp>
        <p:cxnSp>
          <p:nvCxnSpPr>
            <p:cNvPr id="41" name="Straight Connector 40"/>
            <p:cNvCxnSpPr/>
            <p:nvPr/>
          </p:nvCxnSpPr>
          <p:spPr>
            <a:xfrm>
              <a:off x="1464096" y="1929444"/>
              <a:ext cx="0" cy="720080"/>
            </a:xfrm>
            <a:prstGeom prst="line">
              <a:avLst/>
            </a:prstGeom>
            <a:ln w="19050"/>
          </p:spPr>
          <p:style>
            <a:lnRef idx="1">
              <a:schemeClr val="accent1"/>
            </a:lnRef>
            <a:fillRef idx="0">
              <a:schemeClr val="accent1"/>
            </a:fillRef>
            <a:effectRef idx="0">
              <a:schemeClr val="accent1"/>
            </a:effectRef>
            <a:fontRef idx="minor">
              <a:schemeClr val="tx1"/>
            </a:fontRef>
          </p:style>
        </p:cxnSp>
      </p:grpSp>
      <p:grpSp>
        <p:nvGrpSpPr>
          <p:cNvPr id="42" name="Group 41"/>
          <p:cNvGrpSpPr/>
          <p:nvPr/>
        </p:nvGrpSpPr>
        <p:grpSpPr>
          <a:xfrm>
            <a:off x="6672064" y="2640657"/>
            <a:ext cx="4471210" cy="2036970"/>
            <a:chOff x="-558841" y="2636912"/>
            <a:chExt cx="4471210" cy="2036970"/>
          </a:xfrm>
        </p:grpSpPr>
        <p:sp>
          <p:nvSpPr>
            <p:cNvPr id="43" name="Rectangle 42"/>
            <p:cNvSpPr/>
            <p:nvPr/>
          </p:nvSpPr>
          <p:spPr>
            <a:xfrm>
              <a:off x="1470401" y="2636912"/>
              <a:ext cx="2441968" cy="566079"/>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4" name="Rectangle 43"/>
            <p:cNvSpPr/>
            <p:nvPr/>
          </p:nvSpPr>
          <p:spPr>
            <a:xfrm>
              <a:off x="-558841" y="3715231"/>
              <a:ext cx="2029245" cy="9586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Project Name for Computing Credits</a:t>
              </a:r>
              <a:endParaRPr lang="nl-BE" sz="1600" dirty="0"/>
            </a:p>
          </p:txBody>
        </p:sp>
        <p:cxnSp>
          <p:nvCxnSpPr>
            <p:cNvPr id="45" name="Straight Connector 44"/>
            <p:cNvCxnSpPr/>
            <p:nvPr/>
          </p:nvCxnSpPr>
          <p:spPr>
            <a:xfrm>
              <a:off x="1464096" y="3202991"/>
              <a:ext cx="0" cy="720080"/>
            </a:xfrm>
            <a:prstGeom prst="line">
              <a:avLst/>
            </a:prstGeom>
            <a:ln w="1905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60385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0517123" y="6230111"/>
            <a:ext cx="1426463" cy="576071"/>
          </a:xfrm>
          <a:prstGeom prst="rect">
            <a:avLst/>
          </a:prstGeom>
          <a:blipFill>
            <a:blip r:embed="rId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3" name="object 3"/>
          <p:cNvSpPr txBox="1"/>
          <p:nvPr/>
        </p:nvSpPr>
        <p:spPr>
          <a:xfrm>
            <a:off x="1151329" y="6512424"/>
            <a:ext cx="1054100" cy="239395"/>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400" b="0" i="0" u="none" strike="noStrike" kern="1200" cap="none" spc="20" normalizeH="0" baseline="0" noProof="0" dirty="0">
                <a:ln>
                  <a:noFill/>
                </a:ln>
                <a:solidFill>
                  <a:srgbClr val="FFFFFF"/>
                </a:solidFill>
                <a:effectLst/>
                <a:uLnTx/>
                <a:uFillTx/>
                <a:latin typeface="Calibri"/>
                <a:ea typeface="+mn-ea"/>
                <a:cs typeface="Calibri"/>
              </a:rPr>
              <a:t>vscentrum.be</a:t>
            </a:r>
            <a:endParaRPr kumimoji="0" sz="1400" b="0" i="0" u="none" strike="noStrike" kern="1200" cap="none" spc="0" normalizeH="0" baseline="0" noProof="0">
              <a:ln>
                <a:noFill/>
              </a:ln>
              <a:solidFill>
                <a:srgbClr val="333639"/>
              </a:solidFill>
              <a:effectLst/>
              <a:uLnTx/>
              <a:uFillTx/>
              <a:latin typeface="Calibri"/>
              <a:ea typeface="+mn-ea"/>
              <a:cs typeface="Calibri"/>
            </a:endParaRPr>
          </a:p>
        </p:txBody>
      </p:sp>
      <p:sp>
        <p:nvSpPr>
          <p:cNvPr id="4" name="object 4"/>
          <p:cNvSpPr/>
          <p:nvPr/>
        </p:nvSpPr>
        <p:spPr>
          <a:xfrm>
            <a:off x="83819" y="298704"/>
            <a:ext cx="9143999" cy="4230623"/>
          </a:xfrm>
          <a:prstGeom prst="rect">
            <a:avLst/>
          </a:prstGeom>
          <a:blipFill>
            <a:blip r:embed="rId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5" name="object 5"/>
          <p:cNvSpPr/>
          <p:nvPr/>
        </p:nvSpPr>
        <p:spPr>
          <a:xfrm>
            <a:off x="174793" y="356329"/>
            <a:ext cx="9043898" cy="4855059"/>
          </a:xfrm>
          <a:prstGeom prst="rect">
            <a:avLst/>
          </a:prstGeom>
          <a:blipFill>
            <a:blip r:embed="rId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6" name="object 6"/>
          <p:cNvSpPr txBox="1"/>
          <p:nvPr/>
        </p:nvSpPr>
        <p:spPr>
          <a:xfrm>
            <a:off x="4741410" y="2794537"/>
            <a:ext cx="1454150" cy="193675"/>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1100" b="0" i="0" u="none" strike="noStrike" kern="1200" cap="none" spc="55" normalizeH="0" baseline="0" noProof="0" dirty="0">
                <a:ln>
                  <a:noFill/>
                </a:ln>
                <a:solidFill>
                  <a:srgbClr val="FFFFFF"/>
                </a:solidFill>
                <a:effectLst/>
                <a:uLnTx/>
                <a:uFillTx/>
                <a:latin typeface="Calibri"/>
                <a:ea typeface="+mn-ea"/>
                <a:cs typeface="Calibri"/>
              </a:rPr>
              <a:t>V </a:t>
            </a:r>
            <a:r>
              <a:rPr kumimoji="0" sz="1100" b="0" i="0" u="none" strike="noStrike" kern="1200" cap="none" spc="50" normalizeH="0" baseline="0" noProof="0" dirty="0">
                <a:ln>
                  <a:noFill/>
                </a:ln>
                <a:solidFill>
                  <a:srgbClr val="FFFFFF"/>
                </a:solidFill>
                <a:effectLst/>
                <a:uLnTx/>
                <a:uFillTx/>
                <a:latin typeface="Calibri"/>
                <a:ea typeface="+mn-ea"/>
                <a:cs typeface="Calibri"/>
              </a:rPr>
              <a:t>l </a:t>
            </a:r>
            <a:r>
              <a:rPr kumimoji="0" sz="1100" b="0" i="0" u="none" strike="noStrike" kern="1200" cap="none" spc="10" normalizeH="0" baseline="0" noProof="0" dirty="0">
                <a:ln>
                  <a:noFill/>
                </a:ln>
                <a:solidFill>
                  <a:srgbClr val="FFFFFF"/>
                </a:solidFill>
                <a:effectLst/>
                <a:uLnTx/>
                <a:uFillTx/>
                <a:latin typeface="Calibri"/>
                <a:ea typeface="+mn-ea"/>
                <a:cs typeface="Calibri"/>
              </a:rPr>
              <a:t>a </a:t>
            </a:r>
            <a:r>
              <a:rPr kumimoji="0" sz="1100" b="0" i="0" u="none" strike="noStrike" kern="1200" cap="none" spc="20" normalizeH="0" baseline="0" noProof="0" dirty="0">
                <a:ln>
                  <a:noFill/>
                </a:ln>
                <a:solidFill>
                  <a:srgbClr val="FFFFFF"/>
                </a:solidFill>
                <a:effectLst/>
                <a:uLnTx/>
                <a:uFillTx/>
                <a:latin typeface="Calibri"/>
                <a:ea typeface="+mn-ea"/>
                <a:cs typeface="Calibri"/>
              </a:rPr>
              <a:t>a </a:t>
            </a:r>
            <a:r>
              <a:rPr kumimoji="0" sz="1100" b="0" i="0" u="none" strike="noStrike" kern="1200" cap="none" spc="5" normalizeH="0" baseline="0" noProof="0" dirty="0">
                <a:ln>
                  <a:noFill/>
                </a:ln>
                <a:solidFill>
                  <a:srgbClr val="FFFFFF"/>
                </a:solidFill>
                <a:effectLst/>
                <a:uLnTx/>
                <a:uFillTx/>
                <a:latin typeface="Calibri"/>
                <a:ea typeface="+mn-ea"/>
                <a:cs typeface="Calibri"/>
              </a:rPr>
              <a:t>m </a:t>
            </a:r>
            <a:r>
              <a:rPr kumimoji="0" sz="1100" b="0" i="0" u="none" strike="noStrike" kern="1200" cap="none" spc="10" normalizeH="0" baseline="0" noProof="0" dirty="0">
                <a:ln>
                  <a:noFill/>
                </a:ln>
                <a:solidFill>
                  <a:srgbClr val="FFFFFF"/>
                </a:solidFill>
                <a:effectLst/>
                <a:uLnTx/>
                <a:uFillTx/>
                <a:latin typeface="Calibri"/>
                <a:ea typeface="+mn-ea"/>
                <a:cs typeface="Calibri"/>
              </a:rPr>
              <a:t>s </a:t>
            </a:r>
            <a:r>
              <a:rPr kumimoji="0" sz="1100" b="0" i="0" u="none" strike="noStrike" kern="1200" cap="none" spc="-15" normalizeH="0" baseline="0" noProof="0" dirty="0">
                <a:ln>
                  <a:noFill/>
                </a:ln>
                <a:solidFill>
                  <a:srgbClr val="FFFFFF"/>
                </a:solidFill>
                <a:effectLst/>
                <a:uLnTx/>
                <a:uFillTx/>
                <a:latin typeface="Calibri"/>
                <a:ea typeface="+mn-ea"/>
                <a:cs typeface="Calibri"/>
              </a:rPr>
              <a:t>- </a:t>
            </a:r>
            <a:r>
              <a:rPr kumimoji="0" sz="1100" b="0" i="0" u="none" strike="noStrike" kern="1200" cap="none" spc="-5" normalizeH="0" baseline="0" noProof="0" dirty="0">
                <a:ln>
                  <a:noFill/>
                </a:ln>
                <a:solidFill>
                  <a:srgbClr val="FFFFFF"/>
                </a:solidFill>
                <a:effectLst/>
                <a:uLnTx/>
                <a:uFillTx/>
                <a:latin typeface="Calibri"/>
                <a:ea typeface="+mn-ea"/>
                <a:cs typeface="Calibri"/>
              </a:rPr>
              <a:t>B </a:t>
            </a:r>
            <a:r>
              <a:rPr kumimoji="0" sz="1100" b="0" i="0" u="none" strike="noStrike" kern="1200" cap="none" spc="20" normalizeH="0" baseline="0" noProof="0" dirty="0">
                <a:ln>
                  <a:noFill/>
                </a:ln>
                <a:solidFill>
                  <a:srgbClr val="FFFFFF"/>
                </a:solidFill>
                <a:effectLst/>
                <a:uLnTx/>
                <a:uFillTx/>
                <a:latin typeface="Calibri"/>
                <a:ea typeface="+mn-ea"/>
                <a:cs typeface="Calibri"/>
              </a:rPr>
              <a:t>r </a:t>
            </a:r>
            <a:r>
              <a:rPr kumimoji="0" sz="1100" b="0" i="0" u="none" strike="noStrike" kern="1200" cap="none" spc="70" normalizeH="0" baseline="0" noProof="0" dirty="0">
                <a:ln>
                  <a:noFill/>
                </a:ln>
                <a:solidFill>
                  <a:srgbClr val="FFFFFF"/>
                </a:solidFill>
                <a:effectLst/>
                <a:uLnTx/>
                <a:uFillTx/>
                <a:latin typeface="Calibri"/>
                <a:ea typeface="+mn-ea"/>
                <a:cs typeface="Calibri"/>
              </a:rPr>
              <a:t>a b a </a:t>
            </a:r>
            <a:r>
              <a:rPr kumimoji="0" sz="1100" b="0" i="0" u="none" strike="noStrike" kern="1200" cap="none" spc="20" normalizeH="0" baseline="0" noProof="0" dirty="0">
                <a:ln>
                  <a:noFill/>
                </a:ln>
                <a:solidFill>
                  <a:srgbClr val="FFFFFF"/>
                </a:solidFill>
                <a:effectLst/>
                <a:uLnTx/>
                <a:uFillTx/>
                <a:latin typeface="Calibri"/>
                <a:ea typeface="+mn-ea"/>
                <a:cs typeface="Calibri"/>
              </a:rPr>
              <a:t>n</a:t>
            </a:r>
            <a:r>
              <a:rPr kumimoji="0" sz="1100" b="0" i="0" u="none" strike="noStrike" kern="1200" cap="none" spc="-20" normalizeH="0" baseline="0" noProof="0" dirty="0">
                <a:ln>
                  <a:noFill/>
                </a:ln>
                <a:solidFill>
                  <a:srgbClr val="FFFFFF"/>
                </a:solidFill>
                <a:effectLst/>
                <a:uLnTx/>
                <a:uFillTx/>
                <a:latin typeface="Calibri"/>
                <a:ea typeface="+mn-ea"/>
                <a:cs typeface="Calibri"/>
              </a:rPr>
              <a:t> </a:t>
            </a:r>
            <a:r>
              <a:rPr kumimoji="0" sz="1100" b="0" i="0" u="none" strike="noStrike" kern="1200" cap="none" spc="30" normalizeH="0" baseline="0" noProof="0" dirty="0">
                <a:ln>
                  <a:noFill/>
                </a:ln>
                <a:solidFill>
                  <a:srgbClr val="FFFFFF"/>
                </a:solidFill>
                <a:effectLst/>
                <a:uLnTx/>
                <a:uFillTx/>
                <a:latin typeface="Calibri"/>
                <a:ea typeface="+mn-ea"/>
                <a:cs typeface="Calibri"/>
              </a:rPr>
              <a:t>t</a:t>
            </a:r>
            <a:endParaRPr kumimoji="0" sz="1100" b="0" i="0" u="none" strike="noStrike" kern="1200" cap="none" spc="0" normalizeH="0" baseline="0" noProof="0">
              <a:ln>
                <a:noFill/>
              </a:ln>
              <a:solidFill>
                <a:srgbClr val="333639"/>
              </a:solidFill>
              <a:effectLst/>
              <a:uLnTx/>
              <a:uFillTx/>
              <a:latin typeface="Calibri"/>
              <a:ea typeface="+mn-ea"/>
              <a:cs typeface="Calibri"/>
            </a:endParaRPr>
          </a:p>
        </p:txBody>
      </p:sp>
      <p:sp>
        <p:nvSpPr>
          <p:cNvPr id="7" name="object 7"/>
          <p:cNvSpPr/>
          <p:nvPr/>
        </p:nvSpPr>
        <p:spPr>
          <a:xfrm>
            <a:off x="5557037" y="2082824"/>
            <a:ext cx="2273300" cy="3475990"/>
          </a:xfrm>
          <a:custGeom>
            <a:avLst/>
            <a:gdLst/>
            <a:ahLst/>
            <a:cxnLst/>
            <a:rect l="l" t="t" r="r" b="b"/>
            <a:pathLst>
              <a:path w="2273300" h="3475990">
                <a:moveTo>
                  <a:pt x="0" y="0"/>
                </a:moveTo>
                <a:lnTo>
                  <a:pt x="2273274" y="3475482"/>
                </a:lnTo>
              </a:path>
            </a:pathLst>
          </a:custGeom>
          <a:ln w="3175">
            <a:solidFill>
              <a:srgbClr val="333639"/>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8" name="object 8"/>
          <p:cNvSpPr txBox="1"/>
          <p:nvPr/>
        </p:nvSpPr>
        <p:spPr>
          <a:xfrm>
            <a:off x="9554081" y="2086318"/>
            <a:ext cx="1378585" cy="29972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800" b="0" i="0" u="none" strike="noStrike" kern="1200" cap="none" spc="60" normalizeH="0" baseline="0" noProof="0" dirty="0">
                <a:ln>
                  <a:noFill/>
                </a:ln>
                <a:solidFill>
                  <a:srgbClr val="333639"/>
                </a:solidFill>
                <a:effectLst/>
                <a:uLnTx/>
                <a:uFillTx/>
                <a:latin typeface="Calibri"/>
                <a:ea typeface="+mn-ea"/>
                <a:cs typeface="Calibri"/>
              </a:rPr>
              <a:t>Supported</a:t>
            </a:r>
            <a:r>
              <a:rPr kumimoji="0" sz="1800" b="0" i="0" u="none" strike="noStrike" kern="1200" cap="none" spc="-5" normalizeH="0" baseline="0" noProof="0" dirty="0">
                <a:ln>
                  <a:noFill/>
                </a:ln>
                <a:solidFill>
                  <a:srgbClr val="333639"/>
                </a:solidFill>
                <a:effectLst/>
                <a:uLnTx/>
                <a:uFillTx/>
                <a:latin typeface="Calibri"/>
                <a:ea typeface="+mn-ea"/>
                <a:cs typeface="Calibri"/>
              </a:rPr>
              <a:t> </a:t>
            </a:r>
            <a:r>
              <a:rPr kumimoji="0" sz="1800" b="0" i="0" u="none" strike="noStrike" kern="1200" cap="none" spc="75" normalizeH="0" baseline="0" noProof="0" dirty="0">
                <a:ln>
                  <a:noFill/>
                </a:ln>
                <a:solidFill>
                  <a:srgbClr val="333639"/>
                </a:solidFill>
                <a:effectLst/>
                <a:uLnTx/>
                <a:uFillTx/>
                <a:latin typeface="Calibri"/>
                <a:ea typeface="+mn-ea"/>
                <a:cs typeface="Calibri"/>
              </a:rPr>
              <a:t>by</a:t>
            </a:r>
            <a:endParaRPr kumimoji="0" sz="1800" b="0" i="0" u="none" strike="noStrike" kern="1200" cap="none" spc="0" normalizeH="0" baseline="0" noProof="0">
              <a:ln>
                <a:noFill/>
              </a:ln>
              <a:solidFill>
                <a:srgbClr val="333639"/>
              </a:solidFill>
              <a:effectLst/>
              <a:uLnTx/>
              <a:uFillTx/>
              <a:latin typeface="Calibri"/>
              <a:ea typeface="+mn-ea"/>
              <a:cs typeface="Calibri"/>
            </a:endParaRPr>
          </a:p>
        </p:txBody>
      </p:sp>
      <p:sp>
        <p:nvSpPr>
          <p:cNvPr id="9" name="object 9"/>
          <p:cNvSpPr/>
          <p:nvPr/>
        </p:nvSpPr>
        <p:spPr>
          <a:xfrm>
            <a:off x="9685019" y="2409444"/>
            <a:ext cx="2104643" cy="902207"/>
          </a:xfrm>
          <a:prstGeom prst="rect">
            <a:avLst/>
          </a:prstGeom>
          <a:blipFill>
            <a:blip r:embed="rId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10" name="object 10"/>
          <p:cNvSpPr/>
          <p:nvPr/>
        </p:nvSpPr>
        <p:spPr>
          <a:xfrm>
            <a:off x="9770364" y="2482595"/>
            <a:ext cx="1933955" cy="755903"/>
          </a:xfrm>
          <a:prstGeom prst="rect">
            <a:avLst/>
          </a:prstGeom>
          <a:blipFill>
            <a:blip r:embed="rId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11" name="object 11"/>
          <p:cNvSpPr/>
          <p:nvPr/>
        </p:nvSpPr>
        <p:spPr>
          <a:xfrm>
            <a:off x="1197863" y="4741164"/>
            <a:ext cx="1652015" cy="393191"/>
          </a:xfrm>
          <a:prstGeom prst="rect">
            <a:avLst/>
          </a:prstGeom>
          <a:blipFill>
            <a:blip r:embed="rId8"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12" name="object 12"/>
          <p:cNvSpPr/>
          <p:nvPr/>
        </p:nvSpPr>
        <p:spPr>
          <a:xfrm>
            <a:off x="3395471" y="5364479"/>
            <a:ext cx="1615439" cy="460247"/>
          </a:xfrm>
          <a:prstGeom prst="rect">
            <a:avLst/>
          </a:prstGeom>
          <a:blipFill>
            <a:blip r:embed="rId9"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13" name="object 13"/>
          <p:cNvSpPr/>
          <p:nvPr/>
        </p:nvSpPr>
        <p:spPr>
          <a:xfrm>
            <a:off x="5568696" y="4937759"/>
            <a:ext cx="1295399" cy="550163"/>
          </a:xfrm>
          <a:prstGeom prst="rect">
            <a:avLst/>
          </a:prstGeom>
          <a:blipFill>
            <a:blip r:embed="rId10"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14" name="object 14"/>
          <p:cNvSpPr/>
          <p:nvPr/>
        </p:nvSpPr>
        <p:spPr>
          <a:xfrm>
            <a:off x="7975092" y="5384291"/>
            <a:ext cx="1865375" cy="376427"/>
          </a:xfrm>
          <a:prstGeom prst="rect">
            <a:avLst/>
          </a:prstGeom>
          <a:blipFill>
            <a:blip r:embed="rId11"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15" name="object 15"/>
          <p:cNvSpPr/>
          <p:nvPr/>
        </p:nvSpPr>
        <p:spPr>
          <a:xfrm>
            <a:off x="8755380" y="4038600"/>
            <a:ext cx="1043939" cy="702563"/>
          </a:xfrm>
          <a:prstGeom prst="rect">
            <a:avLst/>
          </a:prstGeom>
          <a:blipFill>
            <a:blip r:embed="rId1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16" name="object 16"/>
          <p:cNvSpPr/>
          <p:nvPr/>
        </p:nvSpPr>
        <p:spPr>
          <a:xfrm>
            <a:off x="2179320" y="5268467"/>
            <a:ext cx="123443" cy="277367"/>
          </a:xfrm>
          <a:prstGeom prst="rect">
            <a:avLst/>
          </a:prstGeom>
          <a:blipFill>
            <a:blip r:embed="rId1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17" name="object 17"/>
          <p:cNvSpPr/>
          <p:nvPr/>
        </p:nvSpPr>
        <p:spPr>
          <a:xfrm>
            <a:off x="1478280" y="5268467"/>
            <a:ext cx="124967" cy="27736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18" name="object 18"/>
          <p:cNvSpPr/>
          <p:nvPr/>
        </p:nvSpPr>
        <p:spPr>
          <a:xfrm>
            <a:off x="1618488" y="5268467"/>
            <a:ext cx="124967" cy="27736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19" name="object 19"/>
          <p:cNvSpPr/>
          <p:nvPr/>
        </p:nvSpPr>
        <p:spPr>
          <a:xfrm>
            <a:off x="1758695" y="5268467"/>
            <a:ext cx="124967" cy="27736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20" name="object 20"/>
          <p:cNvSpPr/>
          <p:nvPr/>
        </p:nvSpPr>
        <p:spPr>
          <a:xfrm>
            <a:off x="1898904" y="5268467"/>
            <a:ext cx="124967" cy="27736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21" name="object 21"/>
          <p:cNvSpPr/>
          <p:nvPr/>
        </p:nvSpPr>
        <p:spPr>
          <a:xfrm>
            <a:off x="2039111" y="5268467"/>
            <a:ext cx="124967" cy="27736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22" name="object 22"/>
          <p:cNvSpPr/>
          <p:nvPr/>
        </p:nvSpPr>
        <p:spPr>
          <a:xfrm>
            <a:off x="2319527" y="5268467"/>
            <a:ext cx="123443" cy="277367"/>
          </a:xfrm>
          <a:prstGeom prst="rect">
            <a:avLst/>
          </a:prstGeom>
          <a:blipFill>
            <a:blip r:embed="rId1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23" name="object 23"/>
          <p:cNvSpPr/>
          <p:nvPr/>
        </p:nvSpPr>
        <p:spPr>
          <a:xfrm>
            <a:off x="2459735" y="5268467"/>
            <a:ext cx="123443" cy="277367"/>
          </a:xfrm>
          <a:prstGeom prst="rect">
            <a:avLst/>
          </a:prstGeom>
          <a:blipFill>
            <a:blip r:embed="rId1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24" name="object 24"/>
          <p:cNvSpPr/>
          <p:nvPr/>
        </p:nvSpPr>
        <p:spPr>
          <a:xfrm>
            <a:off x="2599944" y="5268467"/>
            <a:ext cx="123443" cy="277367"/>
          </a:xfrm>
          <a:prstGeom prst="rect">
            <a:avLst/>
          </a:prstGeom>
          <a:blipFill>
            <a:blip r:embed="rId1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25" name="object 25"/>
          <p:cNvSpPr/>
          <p:nvPr/>
        </p:nvSpPr>
        <p:spPr>
          <a:xfrm>
            <a:off x="1197863" y="5268467"/>
            <a:ext cx="124967" cy="277367"/>
          </a:xfrm>
          <a:prstGeom prst="rect">
            <a:avLst/>
          </a:prstGeom>
          <a:blipFill>
            <a:blip r:embed="rId1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26" name="object 26"/>
          <p:cNvSpPr/>
          <p:nvPr/>
        </p:nvSpPr>
        <p:spPr>
          <a:xfrm>
            <a:off x="1338072" y="5268467"/>
            <a:ext cx="124967" cy="277367"/>
          </a:xfrm>
          <a:prstGeom prst="rect">
            <a:avLst/>
          </a:prstGeom>
          <a:blipFill>
            <a:blip r:embed="rId1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27" name="object 27"/>
          <p:cNvSpPr/>
          <p:nvPr/>
        </p:nvSpPr>
        <p:spPr>
          <a:xfrm>
            <a:off x="4392167" y="5894832"/>
            <a:ext cx="117347" cy="248411"/>
          </a:xfrm>
          <a:prstGeom prst="rect">
            <a:avLst/>
          </a:prstGeom>
          <a:blipFill>
            <a:blip r:embed="rId1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28" name="object 28"/>
          <p:cNvSpPr/>
          <p:nvPr/>
        </p:nvSpPr>
        <p:spPr>
          <a:xfrm>
            <a:off x="3991355" y="5894832"/>
            <a:ext cx="117347" cy="248411"/>
          </a:xfrm>
          <a:prstGeom prst="rect">
            <a:avLst/>
          </a:prstGeom>
          <a:blipFill>
            <a:blip r:embed="rId1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29" name="object 29"/>
          <p:cNvSpPr/>
          <p:nvPr/>
        </p:nvSpPr>
        <p:spPr>
          <a:xfrm>
            <a:off x="4125467" y="5894832"/>
            <a:ext cx="117347" cy="248411"/>
          </a:xfrm>
          <a:prstGeom prst="rect">
            <a:avLst/>
          </a:prstGeom>
          <a:blipFill>
            <a:blip r:embed="rId1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30" name="object 30"/>
          <p:cNvSpPr/>
          <p:nvPr/>
        </p:nvSpPr>
        <p:spPr>
          <a:xfrm>
            <a:off x="4258055" y="5894832"/>
            <a:ext cx="117347" cy="248411"/>
          </a:xfrm>
          <a:prstGeom prst="rect">
            <a:avLst/>
          </a:prstGeom>
          <a:blipFill>
            <a:blip r:embed="rId1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31" name="object 31"/>
          <p:cNvSpPr/>
          <p:nvPr/>
        </p:nvSpPr>
        <p:spPr>
          <a:xfrm>
            <a:off x="7243571" y="5628132"/>
            <a:ext cx="128015" cy="307847"/>
          </a:xfrm>
          <a:prstGeom prst="rect">
            <a:avLst/>
          </a:prstGeom>
          <a:blipFill>
            <a:blip r:embed="rId18"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32" name="object 32"/>
          <p:cNvSpPr/>
          <p:nvPr/>
        </p:nvSpPr>
        <p:spPr>
          <a:xfrm>
            <a:off x="5597652" y="5628132"/>
            <a:ext cx="128015" cy="307847"/>
          </a:xfrm>
          <a:prstGeom prst="rect">
            <a:avLst/>
          </a:prstGeom>
          <a:blipFill>
            <a:blip r:embed="rId19"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33" name="object 33"/>
          <p:cNvSpPr/>
          <p:nvPr/>
        </p:nvSpPr>
        <p:spPr>
          <a:xfrm>
            <a:off x="5448300" y="5628132"/>
            <a:ext cx="128015" cy="307847"/>
          </a:xfrm>
          <a:prstGeom prst="rect">
            <a:avLst/>
          </a:prstGeom>
          <a:blipFill>
            <a:blip r:embed="rId1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34" name="object 34"/>
          <p:cNvSpPr/>
          <p:nvPr/>
        </p:nvSpPr>
        <p:spPr>
          <a:xfrm>
            <a:off x="6495288" y="5628132"/>
            <a:ext cx="128015" cy="307847"/>
          </a:xfrm>
          <a:prstGeom prst="rect">
            <a:avLst/>
          </a:prstGeom>
          <a:blipFill>
            <a:blip r:embed="rId20"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35" name="object 35"/>
          <p:cNvSpPr/>
          <p:nvPr/>
        </p:nvSpPr>
        <p:spPr>
          <a:xfrm>
            <a:off x="5747003" y="5628132"/>
            <a:ext cx="128015" cy="30784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36" name="object 36"/>
          <p:cNvSpPr/>
          <p:nvPr/>
        </p:nvSpPr>
        <p:spPr>
          <a:xfrm>
            <a:off x="5896355" y="5628132"/>
            <a:ext cx="128015" cy="30784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37" name="object 37"/>
          <p:cNvSpPr/>
          <p:nvPr/>
        </p:nvSpPr>
        <p:spPr>
          <a:xfrm>
            <a:off x="6045708" y="5628132"/>
            <a:ext cx="129539" cy="30784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38" name="object 38"/>
          <p:cNvSpPr/>
          <p:nvPr/>
        </p:nvSpPr>
        <p:spPr>
          <a:xfrm>
            <a:off x="6196584" y="5628132"/>
            <a:ext cx="128015" cy="30784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39" name="object 39"/>
          <p:cNvSpPr/>
          <p:nvPr/>
        </p:nvSpPr>
        <p:spPr>
          <a:xfrm>
            <a:off x="6345935" y="5628132"/>
            <a:ext cx="128015" cy="30784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40" name="object 40"/>
          <p:cNvSpPr/>
          <p:nvPr/>
        </p:nvSpPr>
        <p:spPr>
          <a:xfrm>
            <a:off x="6644640" y="5628132"/>
            <a:ext cx="128015" cy="307847"/>
          </a:xfrm>
          <a:prstGeom prst="rect">
            <a:avLst/>
          </a:prstGeom>
          <a:blipFill>
            <a:blip r:embed="rId21"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41" name="object 41"/>
          <p:cNvSpPr/>
          <p:nvPr/>
        </p:nvSpPr>
        <p:spPr>
          <a:xfrm>
            <a:off x="6793992" y="5628132"/>
            <a:ext cx="128015" cy="307847"/>
          </a:xfrm>
          <a:prstGeom prst="rect">
            <a:avLst/>
          </a:prstGeom>
          <a:blipFill>
            <a:blip r:embed="rId21"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42" name="object 42"/>
          <p:cNvSpPr/>
          <p:nvPr/>
        </p:nvSpPr>
        <p:spPr>
          <a:xfrm>
            <a:off x="6944868" y="5628132"/>
            <a:ext cx="128015" cy="307847"/>
          </a:xfrm>
          <a:prstGeom prst="rect">
            <a:avLst/>
          </a:prstGeom>
          <a:blipFill>
            <a:blip r:embed="rId21"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43" name="object 43"/>
          <p:cNvSpPr/>
          <p:nvPr/>
        </p:nvSpPr>
        <p:spPr>
          <a:xfrm>
            <a:off x="7094219" y="5628132"/>
            <a:ext cx="128015" cy="307847"/>
          </a:xfrm>
          <a:prstGeom prst="rect">
            <a:avLst/>
          </a:prstGeom>
          <a:blipFill>
            <a:blip r:embed="rId21"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44" name="object 44"/>
          <p:cNvSpPr/>
          <p:nvPr/>
        </p:nvSpPr>
        <p:spPr>
          <a:xfrm>
            <a:off x="8036052" y="5807964"/>
            <a:ext cx="131063" cy="31546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45" name="object 45"/>
          <p:cNvSpPr/>
          <p:nvPr/>
        </p:nvSpPr>
        <p:spPr>
          <a:xfrm>
            <a:off x="8183880" y="5807964"/>
            <a:ext cx="131063" cy="31546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46" name="object 46"/>
          <p:cNvSpPr/>
          <p:nvPr/>
        </p:nvSpPr>
        <p:spPr>
          <a:xfrm>
            <a:off x="8333231" y="5807964"/>
            <a:ext cx="129538" cy="31546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47" name="object 47"/>
          <p:cNvSpPr/>
          <p:nvPr/>
        </p:nvSpPr>
        <p:spPr>
          <a:xfrm>
            <a:off x="8481060" y="5807964"/>
            <a:ext cx="131063" cy="31546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48" name="object 48"/>
          <p:cNvSpPr/>
          <p:nvPr/>
        </p:nvSpPr>
        <p:spPr>
          <a:xfrm>
            <a:off x="8625840" y="5807964"/>
            <a:ext cx="129539" cy="315467"/>
          </a:xfrm>
          <a:prstGeom prst="rect">
            <a:avLst/>
          </a:prstGeom>
          <a:blipFill>
            <a:blip r:embed="rId2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49" name="object 49"/>
          <p:cNvSpPr/>
          <p:nvPr/>
        </p:nvSpPr>
        <p:spPr>
          <a:xfrm>
            <a:off x="9913619" y="4408932"/>
            <a:ext cx="149350" cy="332231"/>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50" name="object 50"/>
          <p:cNvSpPr/>
          <p:nvPr/>
        </p:nvSpPr>
        <p:spPr>
          <a:xfrm>
            <a:off x="10082783" y="4408932"/>
            <a:ext cx="150875" cy="332231"/>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51" name="object 51"/>
          <p:cNvSpPr txBox="1">
            <a:spLocks noGrp="1"/>
          </p:cNvSpPr>
          <p:nvPr>
            <p:ph type="title"/>
          </p:nvPr>
        </p:nvSpPr>
        <p:spPr>
          <a:xfrm>
            <a:off x="166855" y="192069"/>
            <a:ext cx="4024629" cy="635000"/>
          </a:xfrm>
          <a:prstGeom prst="rect">
            <a:avLst/>
          </a:prstGeom>
        </p:spPr>
        <p:txBody>
          <a:bodyPr vert="horz" wrap="square" lIns="0" tIns="12065" rIns="0" bIns="0" rtlCol="0">
            <a:spAutoFit/>
          </a:bodyPr>
          <a:lstStyle/>
          <a:p>
            <a:pPr marL="12700">
              <a:lnSpc>
                <a:spcPct val="100000"/>
              </a:lnSpc>
              <a:spcBef>
                <a:spcPts val="95"/>
              </a:spcBef>
            </a:pPr>
            <a:r>
              <a:rPr sz="4000" b="1" spc="35" dirty="0">
                <a:solidFill>
                  <a:srgbClr val="333639"/>
                </a:solidFill>
                <a:latin typeface="Trebuchet MS"/>
                <a:cs typeface="Trebuchet MS"/>
              </a:rPr>
              <a:t>VSC</a:t>
            </a:r>
            <a:r>
              <a:rPr sz="4000" b="1" spc="-50" dirty="0">
                <a:solidFill>
                  <a:srgbClr val="333639"/>
                </a:solidFill>
                <a:latin typeface="Trebuchet MS"/>
                <a:cs typeface="Trebuchet MS"/>
              </a:rPr>
              <a:t> </a:t>
            </a:r>
            <a:r>
              <a:rPr sz="4000" spc="45" dirty="0">
                <a:solidFill>
                  <a:srgbClr val="333639"/>
                </a:solidFill>
              </a:rPr>
              <a:t>PARTNERSHIP</a:t>
            </a:r>
            <a:endParaRPr sz="4000" dirty="0">
              <a:latin typeface="Trebuchet MS"/>
              <a:cs typeface="Trebuchet MS"/>
            </a:endParaRPr>
          </a:p>
        </p:txBody>
      </p:sp>
      <p:sp>
        <p:nvSpPr>
          <p:cNvPr id="52" name="object 52"/>
          <p:cNvSpPr txBox="1"/>
          <p:nvPr/>
        </p:nvSpPr>
        <p:spPr>
          <a:xfrm>
            <a:off x="626240" y="2396356"/>
            <a:ext cx="429895" cy="193675"/>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1100" b="0" i="0" u="none" strike="noStrike" kern="1200" cap="none" spc="-55" normalizeH="0" baseline="0" noProof="0" dirty="0">
                <a:ln>
                  <a:noFill/>
                </a:ln>
                <a:solidFill>
                  <a:srgbClr val="FFFFFF"/>
                </a:solidFill>
                <a:effectLst/>
                <a:uLnTx/>
                <a:uFillTx/>
                <a:latin typeface="Calibri"/>
                <a:ea typeface="+mn-ea"/>
                <a:cs typeface="Calibri"/>
              </a:rPr>
              <a:t>W </a:t>
            </a:r>
            <a:r>
              <a:rPr kumimoji="0" sz="1100" b="0" i="0" u="none" strike="noStrike" kern="1200" cap="none" spc="-35" normalizeH="0" baseline="0" noProof="0" dirty="0">
                <a:ln>
                  <a:noFill/>
                </a:ln>
                <a:solidFill>
                  <a:srgbClr val="FFFFFF"/>
                </a:solidFill>
                <a:effectLst/>
                <a:uLnTx/>
                <a:uFillTx/>
                <a:latin typeface="Calibri"/>
                <a:ea typeface="+mn-ea"/>
                <a:cs typeface="Calibri"/>
              </a:rPr>
              <a:t>e </a:t>
            </a:r>
            <a:r>
              <a:rPr kumimoji="0" sz="1100" b="0" i="0" u="none" strike="noStrike" kern="1200" cap="none" spc="10" normalizeH="0" baseline="0" noProof="0" dirty="0">
                <a:ln>
                  <a:noFill/>
                </a:ln>
                <a:solidFill>
                  <a:srgbClr val="FFFFFF"/>
                </a:solidFill>
                <a:effectLst/>
                <a:uLnTx/>
                <a:uFillTx/>
                <a:latin typeface="Calibri"/>
                <a:ea typeface="+mn-ea"/>
                <a:cs typeface="Calibri"/>
              </a:rPr>
              <a:t>s</a:t>
            </a:r>
            <a:r>
              <a:rPr kumimoji="0" sz="1100" b="0" i="0" u="none" strike="noStrike" kern="1200" cap="none" spc="-35" normalizeH="0" baseline="0" noProof="0" dirty="0">
                <a:ln>
                  <a:noFill/>
                </a:ln>
                <a:solidFill>
                  <a:srgbClr val="FFFFFF"/>
                </a:solidFill>
                <a:effectLst/>
                <a:uLnTx/>
                <a:uFillTx/>
                <a:latin typeface="Calibri"/>
                <a:ea typeface="+mn-ea"/>
                <a:cs typeface="Calibri"/>
              </a:rPr>
              <a:t> </a:t>
            </a:r>
            <a:r>
              <a:rPr kumimoji="0" sz="1100" b="0" i="0" u="none" strike="noStrike" kern="1200" cap="none" spc="30" normalizeH="0" baseline="0" noProof="0" dirty="0">
                <a:ln>
                  <a:noFill/>
                </a:ln>
                <a:solidFill>
                  <a:srgbClr val="FFFFFF"/>
                </a:solidFill>
                <a:effectLst/>
                <a:uLnTx/>
                <a:uFillTx/>
                <a:latin typeface="Calibri"/>
                <a:ea typeface="+mn-ea"/>
                <a:cs typeface="Calibri"/>
              </a:rPr>
              <a:t>t</a:t>
            </a:r>
            <a:endParaRPr kumimoji="0" sz="1100" b="0" i="0" u="none" strike="noStrike" kern="1200" cap="none" spc="0" normalizeH="0" baseline="0" noProof="0">
              <a:ln>
                <a:noFill/>
              </a:ln>
              <a:solidFill>
                <a:srgbClr val="333639"/>
              </a:solidFill>
              <a:effectLst/>
              <a:uLnTx/>
              <a:uFillTx/>
              <a:latin typeface="Calibri"/>
              <a:ea typeface="+mn-ea"/>
              <a:cs typeface="Calibri"/>
            </a:endParaRPr>
          </a:p>
        </p:txBody>
      </p:sp>
      <p:sp>
        <p:nvSpPr>
          <p:cNvPr id="53" name="object 53"/>
          <p:cNvSpPr txBox="1"/>
          <p:nvPr/>
        </p:nvSpPr>
        <p:spPr>
          <a:xfrm>
            <a:off x="1147393" y="2396356"/>
            <a:ext cx="1031875" cy="193675"/>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1100" b="0" i="0" u="none" strike="noStrike" kern="1200" cap="none" spc="0" normalizeH="0" baseline="0" noProof="0" dirty="0">
                <a:ln>
                  <a:noFill/>
                </a:ln>
                <a:solidFill>
                  <a:srgbClr val="FFFFFF"/>
                </a:solidFill>
                <a:effectLst/>
                <a:uLnTx/>
                <a:uFillTx/>
                <a:latin typeface="Calibri"/>
                <a:ea typeface="+mn-ea"/>
                <a:cs typeface="Calibri"/>
              </a:rPr>
              <a:t>V l </a:t>
            </a:r>
            <a:r>
              <a:rPr kumimoji="0" sz="1100" b="0" i="0" u="none" strike="noStrike" kern="1200" cap="none" spc="70" normalizeH="0" baseline="0" noProof="0" dirty="0">
                <a:ln>
                  <a:noFill/>
                </a:ln>
                <a:solidFill>
                  <a:srgbClr val="FFFFFF"/>
                </a:solidFill>
                <a:effectLst/>
                <a:uLnTx/>
                <a:uFillTx/>
                <a:latin typeface="Calibri"/>
                <a:ea typeface="+mn-ea"/>
                <a:cs typeface="Calibri"/>
              </a:rPr>
              <a:t>a a </a:t>
            </a:r>
            <a:r>
              <a:rPr kumimoji="0" sz="1100" b="0" i="0" u="none" strike="noStrike" kern="1200" cap="none" spc="25" normalizeH="0" baseline="0" noProof="0" dirty="0">
                <a:ln>
                  <a:noFill/>
                </a:ln>
                <a:solidFill>
                  <a:srgbClr val="FFFFFF"/>
                </a:solidFill>
                <a:effectLst/>
                <a:uLnTx/>
                <a:uFillTx/>
                <a:latin typeface="Calibri"/>
                <a:ea typeface="+mn-ea"/>
                <a:cs typeface="Calibri"/>
              </a:rPr>
              <a:t>n </a:t>
            </a:r>
            <a:r>
              <a:rPr kumimoji="0" sz="1100" b="0" i="0" u="none" strike="noStrike" kern="1200" cap="none" spc="40" normalizeH="0" baseline="0" noProof="0" dirty="0">
                <a:ln>
                  <a:noFill/>
                </a:ln>
                <a:solidFill>
                  <a:srgbClr val="FFFFFF"/>
                </a:solidFill>
                <a:effectLst/>
                <a:uLnTx/>
                <a:uFillTx/>
                <a:latin typeface="Calibri"/>
                <a:ea typeface="+mn-ea"/>
                <a:cs typeface="Calibri"/>
              </a:rPr>
              <a:t>d </a:t>
            </a:r>
            <a:r>
              <a:rPr kumimoji="0" sz="1100" b="0" i="0" u="none" strike="noStrike" kern="1200" cap="none" spc="-10" normalizeH="0" baseline="0" noProof="0" dirty="0">
                <a:ln>
                  <a:noFill/>
                </a:ln>
                <a:solidFill>
                  <a:srgbClr val="FFFFFF"/>
                </a:solidFill>
                <a:effectLst/>
                <a:uLnTx/>
                <a:uFillTx/>
                <a:latin typeface="Calibri"/>
                <a:ea typeface="+mn-ea"/>
                <a:cs typeface="Calibri"/>
              </a:rPr>
              <a:t>e </a:t>
            </a:r>
            <a:r>
              <a:rPr kumimoji="0" sz="1100" b="0" i="0" u="none" strike="noStrike" kern="1200" cap="none" spc="20" normalizeH="0" baseline="0" noProof="0" dirty="0">
                <a:ln>
                  <a:noFill/>
                </a:ln>
                <a:solidFill>
                  <a:srgbClr val="FFFFFF"/>
                </a:solidFill>
                <a:effectLst/>
                <a:uLnTx/>
                <a:uFillTx/>
                <a:latin typeface="Calibri"/>
                <a:ea typeface="+mn-ea"/>
                <a:cs typeface="Calibri"/>
              </a:rPr>
              <a:t>r </a:t>
            </a:r>
            <a:r>
              <a:rPr kumimoji="0" sz="1100" b="0" i="0" u="none" strike="noStrike" kern="1200" cap="none" spc="-35" normalizeH="0" baseline="0" noProof="0" dirty="0">
                <a:ln>
                  <a:noFill/>
                </a:ln>
                <a:solidFill>
                  <a:srgbClr val="FFFFFF"/>
                </a:solidFill>
                <a:effectLst/>
                <a:uLnTx/>
                <a:uFillTx/>
                <a:latin typeface="Calibri"/>
                <a:ea typeface="+mn-ea"/>
                <a:cs typeface="Calibri"/>
              </a:rPr>
              <a:t>e</a:t>
            </a:r>
            <a:r>
              <a:rPr kumimoji="0" sz="1100" b="0" i="0" u="none" strike="noStrike" kern="1200" cap="none" spc="0" normalizeH="0" baseline="0" noProof="0" dirty="0">
                <a:ln>
                  <a:noFill/>
                </a:ln>
                <a:solidFill>
                  <a:srgbClr val="FFFFFF"/>
                </a:solidFill>
                <a:effectLst/>
                <a:uLnTx/>
                <a:uFillTx/>
                <a:latin typeface="Calibri"/>
                <a:ea typeface="+mn-ea"/>
                <a:cs typeface="Calibri"/>
              </a:rPr>
              <a:t> </a:t>
            </a:r>
            <a:r>
              <a:rPr kumimoji="0" sz="1100" b="0" i="0" u="none" strike="noStrike" kern="1200" cap="none" spc="25" normalizeH="0" baseline="0" noProof="0" dirty="0">
                <a:ln>
                  <a:noFill/>
                </a:ln>
                <a:solidFill>
                  <a:srgbClr val="FFFFFF"/>
                </a:solidFill>
                <a:effectLst/>
                <a:uLnTx/>
                <a:uFillTx/>
                <a:latin typeface="Calibri"/>
                <a:ea typeface="+mn-ea"/>
                <a:cs typeface="Calibri"/>
              </a:rPr>
              <a:t>n</a:t>
            </a:r>
            <a:endParaRPr kumimoji="0" sz="1100" b="0" i="0" u="none" strike="noStrike" kern="1200" cap="none" spc="0" normalizeH="0" baseline="0" noProof="0">
              <a:ln>
                <a:noFill/>
              </a:ln>
              <a:solidFill>
                <a:srgbClr val="333639"/>
              </a:solidFill>
              <a:effectLst/>
              <a:uLnTx/>
              <a:uFillTx/>
              <a:latin typeface="Calibri"/>
              <a:ea typeface="+mn-ea"/>
              <a:cs typeface="Calibri"/>
            </a:endParaRPr>
          </a:p>
        </p:txBody>
      </p:sp>
      <p:sp>
        <p:nvSpPr>
          <p:cNvPr id="54" name="object 54"/>
          <p:cNvSpPr txBox="1"/>
          <p:nvPr/>
        </p:nvSpPr>
        <p:spPr>
          <a:xfrm>
            <a:off x="2769039" y="2143281"/>
            <a:ext cx="417830" cy="193675"/>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1100" b="0" i="0" u="none" strike="noStrike" kern="1200" cap="none" spc="15" normalizeH="0" baseline="0" noProof="0" dirty="0">
                <a:ln>
                  <a:noFill/>
                </a:ln>
                <a:solidFill>
                  <a:srgbClr val="FFFFFF"/>
                </a:solidFill>
                <a:effectLst/>
                <a:uLnTx/>
                <a:uFillTx/>
                <a:latin typeface="Calibri"/>
                <a:ea typeface="+mn-ea"/>
                <a:cs typeface="Calibri"/>
              </a:rPr>
              <a:t>O o </a:t>
            </a:r>
            <a:r>
              <a:rPr kumimoji="0" sz="1100" b="0" i="0" u="none" strike="noStrike" kern="1200" cap="none" spc="10" normalizeH="0" baseline="0" noProof="0" dirty="0">
                <a:ln>
                  <a:noFill/>
                </a:ln>
                <a:solidFill>
                  <a:srgbClr val="FFFFFF"/>
                </a:solidFill>
                <a:effectLst/>
                <a:uLnTx/>
                <a:uFillTx/>
                <a:latin typeface="Calibri"/>
                <a:ea typeface="+mn-ea"/>
                <a:cs typeface="Calibri"/>
              </a:rPr>
              <a:t>s</a:t>
            </a:r>
            <a:r>
              <a:rPr kumimoji="0" sz="1100" b="0" i="0" u="none" strike="noStrike" kern="1200" cap="none" spc="35" normalizeH="0" baseline="0" noProof="0" dirty="0">
                <a:ln>
                  <a:noFill/>
                </a:ln>
                <a:solidFill>
                  <a:srgbClr val="FFFFFF"/>
                </a:solidFill>
                <a:effectLst/>
                <a:uLnTx/>
                <a:uFillTx/>
                <a:latin typeface="Calibri"/>
                <a:ea typeface="+mn-ea"/>
                <a:cs typeface="Calibri"/>
              </a:rPr>
              <a:t> </a:t>
            </a:r>
            <a:r>
              <a:rPr kumimoji="0" sz="1100" b="0" i="0" u="none" strike="noStrike" kern="1200" cap="none" spc="30" normalizeH="0" baseline="0" noProof="0" dirty="0">
                <a:ln>
                  <a:noFill/>
                </a:ln>
                <a:solidFill>
                  <a:srgbClr val="FFFFFF"/>
                </a:solidFill>
                <a:effectLst/>
                <a:uLnTx/>
                <a:uFillTx/>
                <a:latin typeface="Calibri"/>
                <a:ea typeface="+mn-ea"/>
                <a:cs typeface="Calibri"/>
              </a:rPr>
              <a:t>t</a:t>
            </a:r>
            <a:endParaRPr kumimoji="0" sz="1100" b="0" i="0" u="none" strike="noStrike" kern="1200" cap="none" spc="0" normalizeH="0" baseline="0" noProof="0">
              <a:ln>
                <a:noFill/>
              </a:ln>
              <a:solidFill>
                <a:srgbClr val="333639"/>
              </a:solidFill>
              <a:effectLst/>
              <a:uLnTx/>
              <a:uFillTx/>
              <a:latin typeface="Calibri"/>
              <a:ea typeface="+mn-ea"/>
              <a:cs typeface="Calibri"/>
            </a:endParaRPr>
          </a:p>
        </p:txBody>
      </p:sp>
      <p:sp>
        <p:nvSpPr>
          <p:cNvPr id="55" name="object 55"/>
          <p:cNvSpPr txBox="1"/>
          <p:nvPr/>
        </p:nvSpPr>
        <p:spPr>
          <a:xfrm>
            <a:off x="3276592" y="2143281"/>
            <a:ext cx="1031875" cy="193675"/>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1100" b="0" i="0" u="none" strike="noStrike" kern="1200" cap="none" spc="0" normalizeH="0" baseline="0" noProof="0" dirty="0">
                <a:ln>
                  <a:noFill/>
                </a:ln>
                <a:solidFill>
                  <a:srgbClr val="FFFFFF"/>
                </a:solidFill>
                <a:effectLst/>
                <a:uLnTx/>
                <a:uFillTx/>
                <a:latin typeface="Calibri"/>
                <a:ea typeface="+mn-ea"/>
                <a:cs typeface="Calibri"/>
              </a:rPr>
              <a:t>V l </a:t>
            </a:r>
            <a:r>
              <a:rPr kumimoji="0" sz="1100" b="0" i="0" u="none" strike="noStrike" kern="1200" cap="none" spc="70" normalizeH="0" baseline="0" noProof="0" dirty="0">
                <a:ln>
                  <a:noFill/>
                </a:ln>
                <a:solidFill>
                  <a:srgbClr val="FFFFFF"/>
                </a:solidFill>
                <a:effectLst/>
                <a:uLnTx/>
                <a:uFillTx/>
                <a:latin typeface="Calibri"/>
                <a:ea typeface="+mn-ea"/>
                <a:cs typeface="Calibri"/>
              </a:rPr>
              <a:t>a a </a:t>
            </a:r>
            <a:r>
              <a:rPr kumimoji="0" sz="1100" b="0" i="0" u="none" strike="noStrike" kern="1200" cap="none" spc="25" normalizeH="0" baseline="0" noProof="0" dirty="0">
                <a:ln>
                  <a:noFill/>
                </a:ln>
                <a:solidFill>
                  <a:srgbClr val="FFFFFF"/>
                </a:solidFill>
                <a:effectLst/>
                <a:uLnTx/>
                <a:uFillTx/>
                <a:latin typeface="Calibri"/>
                <a:ea typeface="+mn-ea"/>
                <a:cs typeface="Calibri"/>
              </a:rPr>
              <a:t>n </a:t>
            </a:r>
            <a:r>
              <a:rPr kumimoji="0" sz="1100" b="0" i="0" u="none" strike="noStrike" kern="1200" cap="none" spc="40" normalizeH="0" baseline="0" noProof="0" dirty="0">
                <a:ln>
                  <a:noFill/>
                </a:ln>
                <a:solidFill>
                  <a:srgbClr val="FFFFFF"/>
                </a:solidFill>
                <a:effectLst/>
                <a:uLnTx/>
                <a:uFillTx/>
                <a:latin typeface="Calibri"/>
                <a:ea typeface="+mn-ea"/>
                <a:cs typeface="Calibri"/>
              </a:rPr>
              <a:t>d </a:t>
            </a:r>
            <a:r>
              <a:rPr kumimoji="0" sz="1100" b="0" i="0" u="none" strike="noStrike" kern="1200" cap="none" spc="-10" normalizeH="0" baseline="0" noProof="0" dirty="0">
                <a:ln>
                  <a:noFill/>
                </a:ln>
                <a:solidFill>
                  <a:srgbClr val="FFFFFF"/>
                </a:solidFill>
                <a:effectLst/>
                <a:uLnTx/>
                <a:uFillTx/>
                <a:latin typeface="Calibri"/>
                <a:ea typeface="+mn-ea"/>
                <a:cs typeface="Calibri"/>
              </a:rPr>
              <a:t>e </a:t>
            </a:r>
            <a:r>
              <a:rPr kumimoji="0" sz="1100" b="0" i="0" u="none" strike="noStrike" kern="1200" cap="none" spc="20" normalizeH="0" baseline="0" noProof="0" dirty="0">
                <a:ln>
                  <a:noFill/>
                </a:ln>
                <a:solidFill>
                  <a:srgbClr val="FFFFFF"/>
                </a:solidFill>
                <a:effectLst/>
                <a:uLnTx/>
                <a:uFillTx/>
                <a:latin typeface="Calibri"/>
                <a:ea typeface="+mn-ea"/>
                <a:cs typeface="Calibri"/>
              </a:rPr>
              <a:t>r </a:t>
            </a:r>
            <a:r>
              <a:rPr kumimoji="0" sz="1100" b="0" i="0" u="none" strike="noStrike" kern="1200" cap="none" spc="-35" normalizeH="0" baseline="0" noProof="0" dirty="0">
                <a:ln>
                  <a:noFill/>
                </a:ln>
                <a:solidFill>
                  <a:srgbClr val="FFFFFF"/>
                </a:solidFill>
                <a:effectLst/>
                <a:uLnTx/>
                <a:uFillTx/>
                <a:latin typeface="Calibri"/>
                <a:ea typeface="+mn-ea"/>
                <a:cs typeface="Calibri"/>
              </a:rPr>
              <a:t>e</a:t>
            </a:r>
            <a:r>
              <a:rPr kumimoji="0" sz="1100" b="0" i="0" u="none" strike="noStrike" kern="1200" cap="none" spc="0" normalizeH="0" baseline="0" noProof="0" dirty="0">
                <a:ln>
                  <a:noFill/>
                </a:ln>
                <a:solidFill>
                  <a:srgbClr val="FFFFFF"/>
                </a:solidFill>
                <a:effectLst/>
                <a:uLnTx/>
                <a:uFillTx/>
                <a:latin typeface="Calibri"/>
                <a:ea typeface="+mn-ea"/>
                <a:cs typeface="Calibri"/>
              </a:rPr>
              <a:t> </a:t>
            </a:r>
            <a:r>
              <a:rPr kumimoji="0" sz="1100" b="0" i="0" u="none" strike="noStrike" kern="1200" cap="none" spc="25" normalizeH="0" baseline="0" noProof="0" dirty="0">
                <a:ln>
                  <a:noFill/>
                </a:ln>
                <a:solidFill>
                  <a:srgbClr val="FFFFFF"/>
                </a:solidFill>
                <a:effectLst/>
                <a:uLnTx/>
                <a:uFillTx/>
                <a:latin typeface="Calibri"/>
                <a:ea typeface="+mn-ea"/>
                <a:cs typeface="Calibri"/>
              </a:rPr>
              <a:t>n</a:t>
            </a:r>
            <a:endParaRPr kumimoji="0" sz="1100" b="0" i="0" u="none" strike="noStrike" kern="1200" cap="none" spc="0" normalizeH="0" baseline="0" noProof="0">
              <a:ln>
                <a:noFill/>
              </a:ln>
              <a:solidFill>
                <a:srgbClr val="333639"/>
              </a:solidFill>
              <a:effectLst/>
              <a:uLnTx/>
              <a:uFillTx/>
              <a:latin typeface="Calibri"/>
              <a:ea typeface="+mn-ea"/>
              <a:cs typeface="Calibri"/>
            </a:endParaRPr>
          </a:p>
        </p:txBody>
      </p:sp>
      <p:sp>
        <p:nvSpPr>
          <p:cNvPr id="56" name="object 56"/>
          <p:cNvSpPr txBox="1"/>
          <p:nvPr/>
        </p:nvSpPr>
        <p:spPr>
          <a:xfrm>
            <a:off x="5316058" y="1374520"/>
            <a:ext cx="978535" cy="193675"/>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1100" b="0" i="0" u="none" strike="noStrike" kern="1200" cap="none" spc="50" normalizeH="0" baseline="0" noProof="0" dirty="0">
                <a:ln>
                  <a:noFill/>
                </a:ln>
                <a:solidFill>
                  <a:srgbClr val="FFFFFF"/>
                </a:solidFill>
                <a:effectLst/>
                <a:uLnTx/>
                <a:uFillTx/>
                <a:latin typeface="Calibri"/>
                <a:ea typeface="+mn-ea"/>
                <a:cs typeface="Calibri"/>
              </a:rPr>
              <a:t>A </a:t>
            </a:r>
            <a:r>
              <a:rPr kumimoji="0" sz="1100" b="0" i="0" u="none" strike="noStrike" kern="1200" cap="none" spc="5" normalizeH="0" baseline="0" noProof="0" dirty="0">
                <a:ln>
                  <a:noFill/>
                </a:ln>
                <a:solidFill>
                  <a:srgbClr val="FFFFFF"/>
                </a:solidFill>
                <a:effectLst/>
                <a:uLnTx/>
                <a:uFillTx/>
                <a:latin typeface="Calibri"/>
                <a:ea typeface="+mn-ea"/>
                <a:cs typeface="Calibri"/>
              </a:rPr>
              <a:t>n </a:t>
            </a:r>
            <a:r>
              <a:rPr kumimoji="0" sz="1100" b="0" i="0" u="none" strike="noStrike" kern="1200" cap="none" spc="30" normalizeH="0" baseline="0" noProof="0" dirty="0">
                <a:ln>
                  <a:noFill/>
                </a:ln>
                <a:solidFill>
                  <a:srgbClr val="FFFFFF"/>
                </a:solidFill>
                <a:effectLst/>
                <a:uLnTx/>
                <a:uFillTx/>
                <a:latin typeface="Calibri"/>
                <a:ea typeface="+mn-ea"/>
                <a:cs typeface="Calibri"/>
              </a:rPr>
              <a:t>t </a:t>
            </a:r>
            <a:r>
              <a:rPr kumimoji="0" sz="1100" b="0" i="0" u="none" strike="noStrike" kern="1200" cap="none" spc="55" normalizeH="0" baseline="0" noProof="0" dirty="0">
                <a:ln>
                  <a:noFill/>
                </a:ln>
                <a:solidFill>
                  <a:srgbClr val="FFFFFF"/>
                </a:solidFill>
                <a:effectLst/>
                <a:uLnTx/>
                <a:uFillTx/>
                <a:latin typeface="Calibri"/>
                <a:ea typeface="+mn-ea"/>
                <a:cs typeface="Calibri"/>
              </a:rPr>
              <a:t>w </a:t>
            </a:r>
            <a:r>
              <a:rPr kumimoji="0" sz="1100" b="0" i="0" u="none" strike="noStrike" kern="1200" cap="none" spc="10" normalizeH="0" baseline="0" noProof="0" dirty="0">
                <a:ln>
                  <a:noFill/>
                </a:ln>
                <a:solidFill>
                  <a:srgbClr val="FFFFFF"/>
                </a:solidFill>
                <a:effectLst/>
                <a:uLnTx/>
                <a:uFillTx/>
                <a:latin typeface="Calibri"/>
                <a:ea typeface="+mn-ea"/>
                <a:cs typeface="Calibri"/>
              </a:rPr>
              <a:t>e </a:t>
            </a:r>
            <a:r>
              <a:rPr kumimoji="0" sz="1100" b="0" i="0" u="none" strike="noStrike" kern="1200" cap="none" spc="20" normalizeH="0" baseline="0" noProof="0" dirty="0">
                <a:ln>
                  <a:noFill/>
                </a:ln>
                <a:solidFill>
                  <a:srgbClr val="FFFFFF"/>
                </a:solidFill>
                <a:effectLst/>
                <a:uLnTx/>
                <a:uFillTx/>
                <a:latin typeface="Calibri"/>
                <a:ea typeface="+mn-ea"/>
                <a:cs typeface="Calibri"/>
              </a:rPr>
              <a:t>r p </a:t>
            </a:r>
            <a:r>
              <a:rPr kumimoji="0" sz="1100" b="0" i="0" u="none" strike="noStrike" kern="1200" cap="none" spc="-35" normalizeH="0" baseline="0" noProof="0" dirty="0">
                <a:ln>
                  <a:noFill/>
                </a:ln>
                <a:solidFill>
                  <a:srgbClr val="FFFFFF"/>
                </a:solidFill>
                <a:effectLst/>
                <a:uLnTx/>
                <a:uFillTx/>
                <a:latin typeface="Calibri"/>
                <a:ea typeface="+mn-ea"/>
                <a:cs typeface="Calibri"/>
              </a:rPr>
              <a:t>e</a:t>
            </a:r>
            <a:r>
              <a:rPr kumimoji="0" sz="1100" b="0" i="0" u="none" strike="noStrike" kern="1200" cap="none" spc="25" normalizeH="0" baseline="0" noProof="0" dirty="0">
                <a:ln>
                  <a:noFill/>
                </a:ln>
                <a:solidFill>
                  <a:srgbClr val="FFFFFF"/>
                </a:solidFill>
                <a:effectLst/>
                <a:uLnTx/>
                <a:uFillTx/>
                <a:latin typeface="Calibri"/>
                <a:ea typeface="+mn-ea"/>
                <a:cs typeface="Calibri"/>
              </a:rPr>
              <a:t> n</a:t>
            </a:r>
            <a:endParaRPr kumimoji="0" sz="1100" b="0" i="0" u="none" strike="noStrike" kern="1200" cap="none" spc="0" normalizeH="0" baseline="0" noProof="0">
              <a:ln>
                <a:noFill/>
              </a:ln>
              <a:solidFill>
                <a:srgbClr val="333639"/>
              </a:solidFill>
              <a:effectLst/>
              <a:uLnTx/>
              <a:uFillTx/>
              <a:latin typeface="Calibri"/>
              <a:ea typeface="+mn-ea"/>
              <a:cs typeface="Calibri"/>
            </a:endParaRPr>
          </a:p>
        </p:txBody>
      </p:sp>
      <p:sp>
        <p:nvSpPr>
          <p:cNvPr id="57" name="object 57"/>
          <p:cNvSpPr txBox="1"/>
          <p:nvPr/>
        </p:nvSpPr>
        <p:spPr>
          <a:xfrm>
            <a:off x="7417775" y="2324430"/>
            <a:ext cx="745490" cy="193675"/>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1100" b="0" i="0" u="none" strike="noStrike" kern="1200" cap="none" spc="60" normalizeH="0" baseline="0" noProof="0" dirty="0">
                <a:ln>
                  <a:noFill/>
                </a:ln>
                <a:solidFill>
                  <a:srgbClr val="FFFFFF"/>
                </a:solidFill>
                <a:effectLst/>
                <a:uLnTx/>
                <a:uFillTx/>
                <a:latin typeface="Calibri"/>
                <a:ea typeface="+mn-ea"/>
                <a:cs typeface="Calibri"/>
              </a:rPr>
              <a:t>L </a:t>
            </a:r>
            <a:r>
              <a:rPr kumimoji="0" sz="1100" b="0" i="0" u="none" strike="noStrike" kern="1200" cap="none" spc="35" normalizeH="0" baseline="0" noProof="0" dirty="0">
                <a:ln>
                  <a:noFill/>
                </a:ln>
                <a:solidFill>
                  <a:srgbClr val="FFFFFF"/>
                </a:solidFill>
                <a:effectLst/>
                <a:uLnTx/>
                <a:uFillTx/>
                <a:latin typeface="Calibri"/>
                <a:ea typeface="+mn-ea"/>
                <a:cs typeface="Calibri"/>
              </a:rPr>
              <a:t>i </a:t>
            </a:r>
            <a:r>
              <a:rPr kumimoji="0" sz="1100" b="0" i="0" u="none" strike="noStrike" kern="1200" cap="none" spc="65" normalizeH="0" baseline="0" noProof="0" dirty="0">
                <a:ln>
                  <a:noFill/>
                </a:ln>
                <a:solidFill>
                  <a:srgbClr val="FFFFFF"/>
                </a:solidFill>
                <a:effectLst/>
                <a:uLnTx/>
                <a:uFillTx/>
                <a:latin typeface="Calibri"/>
                <a:ea typeface="+mn-ea"/>
                <a:cs typeface="Calibri"/>
              </a:rPr>
              <a:t>m </a:t>
            </a:r>
            <a:r>
              <a:rPr kumimoji="0" sz="1100" b="0" i="0" u="none" strike="noStrike" kern="1200" cap="none" spc="10" normalizeH="0" baseline="0" noProof="0" dirty="0">
                <a:ln>
                  <a:noFill/>
                </a:ln>
                <a:solidFill>
                  <a:srgbClr val="FFFFFF"/>
                </a:solidFill>
                <a:effectLst/>
                <a:uLnTx/>
                <a:uFillTx/>
                <a:latin typeface="Calibri"/>
                <a:ea typeface="+mn-ea"/>
                <a:cs typeface="Calibri"/>
              </a:rPr>
              <a:t>b </a:t>
            </a:r>
            <a:r>
              <a:rPr kumimoji="0" sz="1100" b="0" i="0" u="none" strike="noStrike" kern="1200" cap="none" spc="25" normalizeH="0" baseline="0" noProof="0" dirty="0">
                <a:ln>
                  <a:noFill/>
                </a:ln>
                <a:solidFill>
                  <a:srgbClr val="FFFFFF"/>
                </a:solidFill>
                <a:effectLst/>
                <a:uLnTx/>
                <a:uFillTx/>
                <a:latin typeface="Calibri"/>
                <a:ea typeface="+mn-ea"/>
                <a:cs typeface="Calibri"/>
              </a:rPr>
              <a:t>u </a:t>
            </a:r>
            <a:r>
              <a:rPr kumimoji="0" sz="1100" b="0" i="0" u="none" strike="noStrike" kern="1200" cap="none" spc="20" normalizeH="0" baseline="0" noProof="0" dirty="0">
                <a:ln>
                  <a:noFill/>
                </a:ln>
                <a:solidFill>
                  <a:srgbClr val="FFFFFF"/>
                </a:solidFill>
                <a:effectLst/>
                <a:uLnTx/>
                <a:uFillTx/>
                <a:latin typeface="Calibri"/>
                <a:ea typeface="+mn-ea"/>
                <a:cs typeface="Calibri"/>
              </a:rPr>
              <a:t>r</a:t>
            </a:r>
            <a:r>
              <a:rPr kumimoji="0" sz="1100" b="0" i="0" u="none" strike="noStrike" kern="1200" cap="none" spc="-30" normalizeH="0" baseline="0" noProof="0" dirty="0">
                <a:ln>
                  <a:noFill/>
                </a:ln>
                <a:solidFill>
                  <a:srgbClr val="FFFFFF"/>
                </a:solidFill>
                <a:effectLst/>
                <a:uLnTx/>
                <a:uFillTx/>
                <a:latin typeface="Calibri"/>
                <a:ea typeface="+mn-ea"/>
                <a:cs typeface="Calibri"/>
              </a:rPr>
              <a:t> </a:t>
            </a:r>
            <a:r>
              <a:rPr kumimoji="0" sz="1100" b="0" i="0" u="none" strike="noStrike" kern="1200" cap="none" spc="35" normalizeH="0" baseline="0" noProof="0" dirty="0">
                <a:ln>
                  <a:noFill/>
                </a:ln>
                <a:solidFill>
                  <a:srgbClr val="FFFFFF"/>
                </a:solidFill>
                <a:effectLst/>
                <a:uLnTx/>
                <a:uFillTx/>
                <a:latin typeface="Calibri"/>
                <a:ea typeface="+mn-ea"/>
                <a:cs typeface="Calibri"/>
              </a:rPr>
              <a:t>g</a:t>
            </a:r>
            <a:endParaRPr kumimoji="0" sz="1100" b="0" i="0" u="none" strike="noStrike" kern="1200" cap="none" spc="0" normalizeH="0" baseline="0" noProof="0">
              <a:ln>
                <a:noFill/>
              </a:ln>
              <a:solidFill>
                <a:srgbClr val="333639"/>
              </a:solidFill>
              <a:effectLst/>
              <a:uLnTx/>
              <a:uFillTx/>
              <a:latin typeface="Calibri"/>
              <a:ea typeface="+mn-ea"/>
              <a:cs typeface="Calibri"/>
            </a:endParaRPr>
          </a:p>
        </p:txBody>
      </p:sp>
      <p:sp>
        <p:nvSpPr>
          <p:cNvPr id="58" name="object 58"/>
          <p:cNvSpPr txBox="1"/>
          <p:nvPr/>
        </p:nvSpPr>
        <p:spPr>
          <a:xfrm>
            <a:off x="4949215" y="3626693"/>
            <a:ext cx="629920" cy="16256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900" b="0" i="0" u="none" strike="noStrike" kern="1200" cap="none" spc="-5" normalizeH="0" baseline="0" noProof="0" dirty="0">
                <a:ln>
                  <a:noFill/>
                </a:ln>
                <a:solidFill>
                  <a:srgbClr val="FFFFFF"/>
                </a:solidFill>
                <a:effectLst/>
                <a:uLnTx/>
                <a:uFillTx/>
                <a:latin typeface="Calibri"/>
                <a:ea typeface="+mn-ea"/>
                <a:cs typeface="Calibri"/>
              </a:rPr>
              <a:t>B </a:t>
            </a:r>
            <a:r>
              <a:rPr kumimoji="0" sz="900" b="0" i="0" u="none" strike="noStrike" kern="1200" cap="none" spc="15" normalizeH="0" baseline="0" noProof="0" dirty="0">
                <a:ln>
                  <a:noFill/>
                </a:ln>
                <a:solidFill>
                  <a:srgbClr val="FFFFFF"/>
                </a:solidFill>
                <a:effectLst/>
                <a:uLnTx/>
                <a:uFillTx/>
                <a:latin typeface="Calibri"/>
                <a:ea typeface="+mn-ea"/>
                <a:cs typeface="Calibri"/>
              </a:rPr>
              <a:t>r </a:t>
            </a:r>
            <a:r>
              <a:rPr kumimoji="0" sz="900" b="0" i="0" u="none" strike="noStrike" kern="1200" cap="none" spc="110" normalizeH="0" baseline="0" noProof="0" dirty="0">
                <a:ln>
                  <a:noFill/>
                </a:ln>
                <a:solidFill>
                  <a:srgbClr val="FFFFFF"/>
                </a:solidFill>
                <a:effectLst/>
                <a:uLnTx/>
                <a:uFillTx/>
                <a:latin typeface="Calibri"/>
                <a:ea typeface="+mn-ea"/>
                <a:cs typeface="Calibri"/>
              </a:rPr>
              <a:t>u </a:t>
            </a:r>
            <a:r>
              <a:rPr kumimoji="0" sz="900" b="0" i="0" u="none" strike="noStrike" kern="1200" cap="none" spc="10" normalizeH="0" baseline="0" noProof="0" dirty="0">
                <a:ln>
                  <a:noFill/>
                </a:ln>
                <a:solidFill>
                  <a:srgbClr val="FFFFFF"/>
                </a:solidFill>
                <a:effectLst/>
                <a:uLnTx/>
                <a:uFillTx/>
                <a:latin typeface="Calibri"/>
                <a:ea typeface="+mn-ea"/>
                <a:cs typeface="Calibri"/>
              </a:rPr>
              <a:t>s </a:t>
            </a:r>
            <a:r>
              <a:rPr kumimoji="0" sz="900" b="0" i="0" u="none" strike="noStrike" kern="1200" cap="none" spc="5" normalizeH="0" baseline="0" noProof="0" dirty="0">
                <a:ln>
                  <a:noFill/>
                </a:ln>
                <a:solidFill>
                  <a:srgbClr val="FFFFFF"/>
                </a:solidFill>
                <a:effectLst/>
                <a:uLnTx/>
                <a:uFillTx/>
                <a:latin typeface="Calibri"/>
                <a:ea typeface="+mn-ea"/>
                <a:cs typeface="Calibri"/>
              </a:rPr>
              <a:t>s </a:t>
            </a:r>
            <a:r>
              <a:rPr kumimoji="0" sz="900" b="0" i="0" u="none" strike="noStrike" kern="1200" cap="none" spc="75" normalizeH="0" baseline="0" noProof="0" dirty="0">
                <a:ln>
                  <a:noFill/>
                </a:ln>
                <a:solidFill>
                  <a:srgbClr val="FFFFFF"/>
                </a:solidFill>
                <a:effectLst/>
                <a:uLnTx/>
                <a:uFillTx/>
                <a:latin typeface="Calibri"/>
                <a:ea typeface="+mn-ea"/>
                <a:cs typeface="Calibri"/>
              </a:rPr>
              <a:t>e</a:t>
            </a:r>
            <a:r>
              <a:rPr kumimoji="0" sz="900" b="0" i="0" u="none" strike="noStrike" kern="1200" cap="none" spc="175" normalizeH="0" baseline="0" noProof="0" dirty="0">
                <a:ln>
                  <a:noFill/>
                </a:ln>
                <a:solidFill>
                  <a:srgbClr val="FFFFFF"/>
                </a:solidFill>
                <a:effectLst/>
                <a:uLnTx/>
                <a:uFillTx/>
                <a:latin typeface="Calibri"/>
                <a:ea typeface="+mn-ea"/>
                <a:cs typeface="Calibri"/>
              </a:rPr>
              <a:t> </a:t>
            </a:r>
            <a:r>
              <a:rPr kumimoji="0" sz="900" b="0" i="0" u="none" strike="noStrike" kern="1200" cap="none" spc="-10" normalizeH="0" baseline="0" noProof="0" dirty="0">
                <a:ln>
                  <a:noFill/>
                </a:ln>
                <a:solidFill>
                  <a:srgbClr val="FFFFFF"/>
                </a:solidFill>
                <a:effectLst/>
                <a:uLnTx/>
                <a:uFillTx/>
                <a:latin typeface="Calibri"/>
                <a:ea typeface="+mn-ea"/>
                <a:cs typeface="Calibri"/>
              </a:rPr>
              <a:t>l</a:t>
            </a:r>
            <a:r>
              <a:rPr kumimoji="0" sz="900" b="0" i="0" u="none" strike="noStrike" kern="1200" cap="none" spc="95" normalizeH="0" baseline="0" noProof="0" dirty="0">
                <a:ln>
                  <a:noFill/>
                </a:ln>
                <a:solidFill>
                  <a:srgbClr val="FFFFFF"/>
                </a:solidFill>
                <a:effectLst/>
                <a:uLnTx/>
                <a:uFillTx/>
                <a:latin typeface="Calibri"/>
                <a:ea typeface="+mn-ea"/>
                <a:cs typeface="Calibri"/>
              </a:rPr>
              <a:t> </a:t>
            </a:r>
            <a:endParaRPr kumimoji="0" sz="900" b="0" i="0" u="none" strike="noStrike" kern="1200" cap="none" spc="0" normalizeH="0" baseline="0" noProof="0">
              <a:ln>
                <a:noFill/>
              </a:ln>
              <a:solidFill>
                <a:srgbClr val="333639"/>
              </a:solidFill>
              <a:effectLst/>
              <a:uLnTx/>
              <a:uFillTx/>
              <a:latin typeface="Calibri"/>
              <a:ea typeface="+mn-ea"/>
              <a:cs typeface="Calibri"/>
            </a:endParaRPr>
          </a:p>
        </p:txBody>
      </p:sp>
    </p:spTree>
    <p:extLst>
      <p:ext uri="{BB962C8B-B14F-4D97-AF65-F5344CB8AC3E}">
        <p14:creationId xmlns:p14="http://schemas.microsoft.com/office/powerpoint/2010/main" val="108585877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80</a:t>
            </a:fld>
            <a:endParaRPr lang="nl-BE" dirty="0"/>
          </a:p>
        </p:txBody>
      </p:sp>
      <p:sp>
        <p:nvSpPr>
          <p:cNvPr id="38914" name="Rectangle 2"/>
          <p:cNvSpPr>
            <a:spLocks noGrp="1" noChangeArrowheads="1"/>
          </p:cNvSpPr>
          <p:nvPr>
            <p:ph type="title"/>
          </p:nvPr>
        </p:nvSpPr>
        <p:spPr>
          <a:xfrm>
            <a:off x="479376" y="154636"/>
            <a:ext cx="6408712" cy="803545"/>
          </a:xfrm>
        </p:spPr>
        <p:txBody>
          <a:bodyPr/>
          <a:lstStyle/>
          <a:p>
            <a:pPr eaLnBrk="1" hangingPunct="1"/>
            <a:r>
              <a:rPr lang="en-US" altLang="en-US" dirty="0"/>
              <a:t>Interactive Jobs</a:t>
            </a:r>
          </a:p>
        </p:txBody>
      </p:sp>
      <p:sp>
        <p:nvSpPr>
          <p:cNvPr id="5" name="TextBox 4"/>
          <p:cNvSpPr txBox="1"/>
          <p:nvPr/>
        </p:nvSpPr>
        <p:spPr>
          <a:xfrm>
            <a:off x="621410" y="1052736"/>
            <a:ext cx="10875189" cy="3970318"/>
          </a:xfrm>
          <a:prstGeom prst="rect">
            <a:avLst/>
          </a:prstGeom>
          <a:noFill/>
          <a:ln>
            <a:solidFill>
              <a:schemeClr val="accent1"/>
            </a:solidFill>
          </a:ln>
        </p:spPr>
        <p:txBody>
          <a:bodyPr wrap="square" rtlCol="0">
            <a:spAutoFit/>
          </a:bodyPr>
          <a:lstStyle/>
          <a:p>
            <a:pPr marL="285750" indent="-285750">
              <a:buFontTx/>
              <a:buChar char="-"/>
            </a:pPr>
            <a:r>
              <a:rPr lang="en-US" dirty="0"/>
              <a:t>Interactive job: 1 core for 1 hour (default)</a:t>
            </a:r>
            <a:br>
              <a:rPr lang="en-US" dirty="0"/>
            </a:br>
            <a:r>
              <a:rPr lang="en-US" dirty="0">
                <a:latin typeface="Courier New" panose="02070309020205020404" pitchFamily="49" charset="0"/>
                <a:cs typeface="Courier New" panose="02070309020205020404" pitchFamily="49" charset="0"/>
              </a:rPr>
              <a:t>$&gt; </a:t>
            </a:r>
            <a:r>
              <a:rPr lang="en-US" dirty="0" err="1">
                <a:latin typeface="Courier New" panose="02070309020205020404" pitchFamily="49" charset="0"/>
                <a:cs typeface="Courier New" panose="02070309020205020404" pitchFamily="49" charset="0"/>
              </a:rPr>
              <a:t>qsub</a:t>
            </a:r>
            <a:r>
              <a:rPr lang="en-US" dirty="0">
                <a:latin typeface="Courier New" panose="02070309020205020404" pitchFamily="49" charset="0"/>
                <a:cs typeface="Courier New" panose="02070309020205020404" pitchFamily="49" charset="0"/>
              </a:rPr>
              <a:t> </a:t>
            </a:r>
            <a:r>
              <a:rPr lang="en-US" dirty="0">
                <a:solidFill>
                  <a:srgbClr val="FF0000"/>
                </a:solidFill>
                <a:latin typeface="Courier New" panose="02070309020205020404" pitchFamily="49" charset="0"/>
                <a:cs typeface="Courier New" panose="02070309020205020404" pitchFamily="49" charset="0"/>
              </a:rPr>
              <a:t>–I –A </a:t>
            </a:r>
            <a:r>
              <a:rPr lang="en-US" dirty="0" err="1">
                <a:solidFill>
                  <a:srgbClr val="FF0000"/>
                </a:solidFill>
                <a:latin typeface="Courier New" panose="02070309020205020404" pitchFamily="49" charset="0"/>
                <a:cs typeface="Courier New" panose="02070309020205020404" pitchFamily="49" charset="0"/>
              </a:rPr>
              <a:t>lp_hpc</a:t>
            </a:r>
            <a:br>
              <a:rPr lang="en-US" dirty="0">
                <a:solidFill>
                  <a:srgbClr val="FF0000"/>
                </a:solidFill>
                <a:latin typeface="Courier New" panose="02070309020205020404" pitchFamily="49" charset="0"/>
                <a:cs typeface="Courier New" panose="02070309020205020404" pitchFamily="49" charset="0"/>
              </a:rPr>
            </a:br>
            <a:endParaRPr lang="en-US" dirty="0">
              <a:solidFill>
                <a:srgbClr val="FF0000"/>
              </a:solidFill>
            </a:endParaRPr>
          </a:p>
          <a:p>
            <a:pPr marL="285750" indent="-285750">
              <a:buFontTx/>
              <a:buChar char="-"/>
            </a:pPr>
            <a:r>
              <a:rPr lang="en-US" dirty="0"/>
              <a:t>Interactive job with X-forwarding</a:t>
            </a:r>
            <a:br>
              <a:rPr lang="en-US" dirty="0"/>
            </a:br>
            <a:r>
              <a:rPr lang="en-US" dirty="0">
                <a:latin typeface="Courier New" panose="02070309020205020404" pitchFamily="49" charset="0"/>
                <a:cs typeface="Courier New" panose="02070309020205020404" pitchFamily="49" charset="0"/>
              </a:rPr>
              <a:t>$&gt; </a:t>
            </a:r>
            <a:r>
              <a:rPr lang="en-US" dirty="0" err="1">
                <a:latin typeface="Courier New" panose="02070309020205020404" pitchFamily="49" charset="0"/>
                <a:cs typeface="Courier New" panose="02070309020205020404" pitchFamily="49" charset="0"/>
              </a:rPr>
              <a:t>qsub</a:t>
            </a:r>
            <a:r>
              <a:rPr lang="en-US" dirty="0">
                <a:latin typeface="Courier New" panose="02070309020205020404" pitchFamily="49" charset="0"/>
                <a:cs typeface="Courier New" panose="02070309020205020404" pitchFamily="49" charset="0"/>
              </a:rPr>
              <a:t> –I </a:t>
            </a:r>
            <a:r>
              <a:rPr lang="en-US" dirty="0">
                <a:solidFill>
                  <a:srgbClr val="FF0000"/>
                </a:solidFill>
                <a:latin typeface="Courier New" panose="02070309020205020404" pitchFamily="49" charset="0"/>
                <a:cs typeface="Courier New" panose="02070309020205020404" pitchFamily="49" charset="0"/>
              </a:rPr>
              <a:t>–X</a:t>
            </a:r>
            <a:r>
              <a:rPr lang="en-US" dirty="0">
                <a:latin typeface="Courier New" panose="02070309020205020404" pitchFamily="49" charset="0"/>
                <a:cs typeface="Courier New" panose="02070309020205020404" pitchFamily="49" charset="0"/>
              </a:rPr>
              <a:t> –A </a:t>
            </a:r>
            <a:r>
              <a:rPr lang="en-US" dirty="0" err="1">
                <a:latin typeface="Courier New" panose="02070309020205020404" pitchFamily="49" charset="0"/>
                <a:cs typeface="Courier New" panose="02070309020205020404" pitchFamily="49" charset="0"/>
              </a:rPr>
              <a:t>lp_hpc</a:t>
            </a:r>
            <a:endParaRPr lang="en-US" dirty="0"/>
          </a:p>
          <a:p>
            <a:pPr marL="285750" indent="-285750">
              <a:buFontTx/>
              <a:buChar char="-"/>
            </a:pPr>
            <a:endParaRPr lang="en-US" dirty="0"/>
          </a:p>
          <a:p>
            <a:pPr marL="285750" indent="-285750">
              <a:buFontTx/>
              <a:buChar char="-"/>
            </a:pPr>
            <a:r>
              <a:rPr lang="en-US" dirty="0"/>
              <a:t>Ask 2 </a:t>
            </a:r>
            <a:r>
              <a:rPr lang="en-US" dirty="0" err="1"/>
              <a:t>SkyLake</a:t>
            </a:r>
            <a:r>
              <a:rPr lang="en-US" dirty="0"/>
              <a:t> nodes, 36 cores each, 4 GB RAM per core for 12 hours</a:t>
            </a:r>
            <a:br>
              <a:rPr lang="en-US" dirty="0"/>
            </a:br>
            <a:r>
              <a:rPr lang="en-US" dirty="0">
                <a:latin typeface="Courier New" panose="02070309020205020404" pitchFamily="49" charset="0"/>
                <a:cs typeface="Courier New" panose="02070309020205020404" pitchFamily="49" charset="0"/>
              </a:rPr>
              <a:t>$&gt; </a:t>
            </a:r>
            <a:r>
              <a:rPr lang="en-US" dirty="0" err="1">
                <a:latin typeface="Courier New" panose="02070309020205020404" pitchFamily="49" charset="0"/>
                <a:cs typeface="Courier New" panose="02070309020205020404" pitchFamily="49" charset="0"/>
              </a:rPr>
              <a:t>qsub</a:t>
            </a:r>
            <a:r>
              <a:rPr lang="en-US" dirty="0">
                <a:latin typeface="Courier New" panose="02070309020205020404" pitchFamily="49" charset="0"/>
                <a:cs typeface="Courier New" panose="02070309020205020404" pitchFamily="49" charset="0"/>
              </a:rPr>
              <a:t> –I </a:t>
            </a:r>
            <a:r>
              <a:rPr lang="en-US" dirty="0">
                <a:solidFill>
                  <a:srgbClr val="FF0000"/>
                </a:solidFill>
                <a:latin typeface="Courier New" panose="02070309020205020404" pitchFamily="49" charset="0"/>
                <a:cs typeface="Courier New" panose="02070309020205020404" pitchFamily="49" charset="0"/>
              </a:rPr>
              <a:t>–l nodes=5:ppn=36:skylake,pmem=4gb,walltime=12:00:00 </a:t>
            </a:r>
            <a:r>
              <a:rPr lang="en-US" dirty="0">
                <a:latin typeface="Courier New" panose="02070309020205020404" pitchFamily="49" charset="0"/>
                <a:cs typeface="Courier New" panose="02070309020205020404" pitchFamily="49" charset="0"/>
              </a:rPr>
              <a:t>–A </a:t>
            </a:r>
            <a:r>
              <a:rPr lang="en-US" dirty="0" err="1">
                <a:latin typeface="Courier New" panose="02070309020205020404" pitchFamily="49" charset="0"/>
                <a:cs typeface="Courier New" panose="02070309020205020404" pitchFamily="49" charset="0"/>
              </a:rPr>
              <a:t>lp_hpc</a:t>
            </a:r>
            <a:endParaRPr lang="en-US" dirty="0"/>
          </a:p>
          <a:p>
            <a:pPr marL="285750" indent="-285750">
              <a:buFontTx/>
              <a:buChar char="-"/>
            </a:pPr>
            <a:endParaRPr lang="en-US" dirty="0"/>
          </a:p>
          <a:p>
            <a:pPr marL="285750" indent="-285750">
              <a:buFontTx/>
              <a:buChar char="-"/>
            </a:pPr>
            <a:r>
              <a:rPr lang="en-US" dirty="0"/>
              <a:t>Ask 2 </a:t>
            </a:r>
            <a:r>
              <a:rPr lang="en-US" dirty="0" err="1"/>
              <a:t>CascadeLake</a:t>
            </a:r>
            <a:r>
              <a:rPr lang="en-US" dirty="0"/>
              <a:t> nodes, 36 cores each, 4GB RAM per core for 30 min</a:t>
            </a:r>
            <a:br>
              <a:rPr lang="en-US" dirty="0"/>
            </a:br>
            <a:r>
              <a:rPr lang="en-US" dirty="0">
                <a:latin typeface="Courier New" panose="02070309020205020404" pitchFamily="49" charset="0"/>
                <a:cs typeface="Courier New" panose="02070309020205020404" pitchFamily="49" charset="0"/>
              </a:rPr>
              <a:t>$&gt; </a:t>
            </a:r>
            <a:r>
              <a:rPr lang="en-US" dirty="0" err="1">
                <a:latin typeface="Courier New" panose="02070309020205020404" pitchFamily="49" charset="0"/>
                <a:cs typeface="Courier New" panose="02070309020205020404" pitchFamily="49" charset="0"/>
              </a:rPr>
              <a:t>qsub</a:t>
            </a:r>
            <a:r>
              <a:rPr lang="en-US" dirty="0">
                <a:latin typeface="Courier New" panose="02070309020205020404" pitchFamily="49" charset="0"/>
                <a:cs typeface="Courier New" panose="02070309020205020404" pitchFamily="49" charset="0"/>
              </a:rPr>
              <a:t> –I –l nodes=2:ppn=36</a:t>
            </a:r>
            <a:r>
              <a:rPr lang="en-US" dirty="0">
                <a:solidFill>
                  <a:srgbClr val="FF0000"/>
                </a:solidFill>
                <a:latin typeface="Courier New" panose="02070309020205020404" pitchFamily="49" charset="0"/>
                <a:cs typeface="Courier New" panose="02070309020205020404" pitchFamily="49" charset="0"/>
              </a:rPr>
              <a:t>:cascadelake</a:t>
            </a:r>
            <a:r>
              <a:rPr lang="en-US" dirty="0">
                <a:latin typeface="Courier New" panose="02070309020205020404" pitchFamily="49" charset="0"/>
                <a:cs typeface="Courier New" panose="02070309020205020404" pitchFamily="49" charset="0"/>
              </a:rPr>
              <a:t>,pmem=4gb,walltime=30:00</a:t>
            </a:r>
            <a:r>
              <a:rPr lang="en-US" dirty="0">
                <a:solidFill>
                  <a:srgbClr val="FF0000"/>
                </a:solidFill>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–A </a:t>
            </a:r>
            <a:r>
              <a:rPr lang="en-US" dirty="0" err="1">
                <a:latin typeface="Courier New" panose="02070309020205020404" pitchFamily="49" charset="0"/>
                <a:cs typeface="Courier New" panose="02070309020205020404" pitchFamily="49" charset="0"/>
              </a:rPr>
              <a:t>lp_hpc</a:t>
            </a:r>
            <a:endParaRPr lang="en-US" dirty="0"/>
          </a:p>
          <a:p>
            <a:pPr marL="285750" indent="-285750">
              <a:buFontTx/>
              <a:buChar char="-"/>
            </a:pPr>
            <a:endParaRPr lang="en-US" dirty="0"/>
          </a:p>
          <a:p>
            <a:pPr marL="285750" indent="-285750">
              <a:buFontTx/>
              <a:buChar char="-"/>
            </a:pPr>
            <a:r>
              <a:rPr lang="en-US" dirty="0"/>
              <a:t>Request fraction of a node</a:t>
            </a:r>
            <a:br>
              <a:rPr lang="en-US" dirty="0"/>
            </a:br>
            <a:r>
              <a:rPr lang="en-US" dirty="0">
                <a:latin typeface="Courier New" panose="02070309020205020404" pitchFamily="49" charset="0"/>
                <a:cs typeface="Courier New" panose="02070309020205020404" pitchFamily="49" charset="0"/>
              </a:rPr>
              <a:t>$&gt; </a:t>
            </a:r>
            <a:r>
              <a:rPr lang="en-US" dirty="0" err="1">
                <a:latin typeface="Courier New" panose="02070309020205020404" pitchFamily="49" charset="0"/>
                <a:cs typeface="Courier New" panose="02070309020205020404" pitchFamily="49" charset="0"/>
              </a:rPr>
              <a:t>qsub</a:t>
            </a:r>
            <a:r>
              <a:rPr lang="en-US" dirty="0">
                <a:latin typeface="Courier New" panose="02070309020205020404" pitchFamily="49" charset="0"/>
                <a:cs typeface="Courier New" panose="02070309020205020404" pitchFamily="49" charset="0"/>
              </a:rPr>
              <a:t> –I –l nodes=1:</a:t>
            </a:r>
            <a:r>
              <a:rPr lang="en-US" dirty="0">
                <a:solidFill>
                  <a:srgbClr val="FF0000"/>
                </a:solidFill>
                <a:latin typeface="Courier New" panose="02070309020205020404" pitchFamily="49" charset="0"/>
                <a:cs typeface="Courier New" panose="02070309020205020404" pitchFamily="49" charset="0"/>
              </a:rPr>
              <a:t>ppn=8</a:t>
            </a:r>
            <a:r>
              <a:rPr lang="en-US" dirty="0">
                <a:latin typeface="Courier New" panose="02070309020205020404" pitchFamily="49" charset="0"/>
                <a:cs typeface="Courier New" panose="02070309020205020404" pitchFamily="49" charset="0"/>
              </a:rPr>
              <a:t>:cascadelake</a:t>
            </a:r>
            <a:r>
              <a:rPr lang="en-US" dirty="0">
                <a:solidFill>
                  <a:srgbClr val="FF0000"/>
                </a:solidFill>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–A </a:t>
            </a:r>
            <a:r>
              <a:rPr lang="en-US" dirty="0" err="1">
                <a:latin typeface="Courier New" panose="02070309020205020404" pitchFamily="49" charset="0"/>
                <a:cs typeface="Courier New" panose="02070309020205020404" pitchFamily="49" charset="0"/>
              </a:rPr>
              <a:t>lp_hpc</a:t>
            </a:r>
            <a:endParaRPr lang="en-US" dirty="0"/>
          </a:p>
        </p:txBody>
      </p:sp>
    </p:spTree>
    <p:extLst>
      <p:ext uri="{BB962C8B-B14F-4D97-AF65-F5344CB8AC3E}">
        <p14:creationId xmlns:p14="http://schemas.microsoft.com/office/powerpoint/2010/main" val="4245422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81</a:t>
            </a:fld>
            <a:endParaRPr lang="nl-BE" dirty="0"/>
          </a:p>
        </p:txBody>
      </p:sp>
      <p:sp>
        <p:nvSpPr>
          <p:cNvPr id="36867" name="Rectangle 3"/>
          <p:cNvSpPr>
            <a:spLocks noGrp="1" noChangeArrowheads="1"/>
          </p:cNvSpPr>
          <p:nvPr>
            <p:ph idx="1"/>
          </p:nvPr>
        </p:nvSpPr>
        <p:spPr>
          <a:xfrm>
            <a:off x="551384" y="1211685"/>
            <a:ext cx="4727928" cy="3873499"/>
          </a:xfrm>
          <a:ln w="19050">
            <a:solidFill>
              <a:schemeClr val="accent5"/>
            </a:solidFill>
          </a:ln>
        </p:spPr>
        <p:txBody>
          <a:bodyPr/>
          <a:lstStyle/>
          <a:p>
            <a:pPr eaLnBrk="1" hangingPunct="1"/>
            <a:r>
              <a:rPr lang="en-US" altLang="en-US" sz="2200" dirty="0"/>
              <a:t>Create a new text (ASCII) file</a:t>
            </a:r>
          </a:p>
          <a:p>
            <a:pPr eaLnBrk="1" hangingPunct="1"/>
            <a:r>
              <a:rPr lang="en-US" altLang="en-US" sz="2200" dirty="0"/>
              <a:t>Give it a good name!</a:t>
            </a:r>
            <a:br>
              <a:rPr lang="en-US" altLang="en-US" sz="2200" dirty="0"/>
            </a:br>
            <a:r>
              <a:rPr lang="en-US" altLang="en-US" sz="2200" dirty="0"/>
              <a:t>E.g. </a:t>
            </a:r>
            <a:r>
              <a:rPr lang="en-US" altLang="en-US" sz="2200" dirty="0" err="1">
                <a:latin typeface="Courier New" panose="02070309020205020404" pitchFamily="49" charset="0"/>
                <a:cs typeface="Courier New" panose="02070309020205020404" pitchFamily="49" charset="0"/>
              </a:rPr>
              <a:t>simulation.pbs</a:t>
            </a:r>
            <a:endParaRPr lang="en-US" altLang="en-US" sz="2200" dirty="0">
              <a:latin typeface="Courier New" panose="02070309020205020404" pitchFamily="49" charset="0"/>
              <a:cs typeface="Courier New" panose="02070309020205020404" pitchFamily="49" charset="0"/>
            </a:endParaRPr>
          </a:p>
          <a:p>
            <a:pPr eaLnBrk="1" hangingPunct="1"/>
            <a:r>
              <a:rPr lang="en-US" altLang="en-US" sz="2200" dirty="0"/>
              <a:t>The first line is the shebang!</a:t>
            </a:r>
            <a:br>
              <a:rPr lang="en-US" altLang="en-US" sz="2200" dirty="0"/>
            </a:br>
            <a:r>
              <a:rPr lang="en-US" altLang="en-US" sz="2200" dirty="0">
                <a:latin typeface="Courier New" panose="02070309020205020404" pitchFamily="49" charset="0"/>
                <a:cs typeface="Courier New" panose="02070309020205020404" pitchFamily="49" charset="0"/>
              </a:rPr>
              <a:t>#!/bin/bash</a:t>
            </a:r>
          </a:p>
          <a:p>
            <a:pPr eaLnBrk="1" hangingPunct="1"/>
            <a:r>
              <a:rPr lang="en-US" altLang="en-US" sz="2200" dirty="0"/>
              <a:t>Put all commands line by line, e.g.</a:t>
            </a:r>
            <a:br>
              <a:rPr lang="en-US" altLang="en-US" sz="2200" dirty="0"/>
            </a:br>
            <a:r>
              <a:rPr lang="en-US" altLang="en-US" sz="2200" dirty="0">
                <a:latin typeface="Courier New" panose="02070309020205020404" pitchFamily="49" charset="0"/>
                <a:cs typeface="Courier New" panose="02070309020205020404" pitchFamily="49" charset="0"/>
              </a:rPr>
              <a:t>echo “Hello World!”</a:t>
            </a:r>
          </a:p>
          <a:p>
            <a:pPr eaLnBrk="1" hangingPunct="1"/>
            <a:r>
              <a:rPr lang="en-US" altLang="en-US" sz="2200" dirty="0"/>
              <a:t>Submit the job to the batch server</a:t>
            </a:r>
          </a:p>
          <a:p>
            <a:pPr eaLnBrk="1" hangingPunct="1"/>
            <a:r>
              <a:rPr lang="en-US" altLang="en-US" sz="2200" dirty="0"/>
              <a:t>Receive a unique </a:t>
            </a:r>
            <a:r>
              <a:rPr lang="en-US" altLang="en-US" sz="2200" dirty="0" err="1"/>
              <a:t>JobID</a:t>
            </a:r>
            <a:endParaRPr lang="en-US" altLang="en-US" sz="2200" dirty="0"/>
          </a:p>
          <a:p>
            <a:pPr eaLnBrk="1" hangingPunct="1"/>
            <a:r>
              <a:rPr lang="en-US" altLang="en-US" sz="2200" dirty="0"/>
              <a:t>Error and output files</a:t>
            </a:r>
            <a:br>
              <a:rPr lang="en-US" altLang="en-US" sz="2200" dirty="0"/>
            </a:br>
            <a:endParaRPr lang="en-US" altLang="en-US" sz="2200" dirty="0"/>
          </a:p>
        </p:txBody>
      </p:sp>
      <p:sp>
        <p:nvSpPr>
          <p:cNvPr id="36866" name="Rectangle 2"/>
          <p:cNvSpPr>
            <a:spLocks noGrp="1" noChangeArrowheads="1"/>
          </p:cNvSpPr>
          <p:nvPr>
            <p:ph type="title"/>
          </p:nvPr>
        </p:nvSpPr>
        <p:spPr>
          <a:xfrm>
            <a:off x="546736" y="184735"/>
            <a:ext cx="4439896" cy="864097"/>
          </a:xfrm>
        </p:spPr>
        <p:txBody>
          <a:bodyPr/>
          <a:lstStyle/>
          <a:p>
            <a:pPr eaLnBrk="1" hangingPunct="1"/>
            <a:r>
              <a:rPr lang="en-US" altLang="en-US" dirty="0"/>
              <a:t>Batch Workload</a:t>
            </a:r>
          </a:p>
        </p:txBody>
      </p:sp>
      <p:grpSp>
        <p:nvGrpSpPr>
          <p:cNvPr id="6" name="Group 5"/>
          <p:cNvGrpSpPr/>
          <p:nvPr/>
        </p:nvGrpSpPr>
        <p:grpSpPr>
          <a:xfrm>
            <a:off x="5519937" y="332656"/>
            <a:ext cx="6336703" cy="1082859"/>
            <a:chOff x="5844851" y="836712"/>
            <a:chExt cx="6011789" cy="1082859"/>
          </a:xfrm>
        </p:grpSpPr>
        <p:sp>
          <p:nvSpPr>
            <p:cNvPr id="4" name="TextBox 3"/>
            <p:cNvSpPr txBox="1"/>
            <p:nvPr/>
          </p:nvSpPr>
          <p:spPr>
            <a:xfrm>
              <a:off x="5844851" y="1211685"/>
              <a:ext cx="6011789" cy="707886"/>
            </a:xfrm>
            <a:prstGeom prst="rect">
              <a:avLst/>
            </a:prstGeom>
            <a:noFill/>
            <a:ln w="19050">
              <a:solidFill>
                <a:schemeClr val="accent5"/>
              </a:solidFill>
            </a:ln>
          </p:spPr>
          <p:txBody>
            <a:bodyPr wrap="square" rtlCol="0">
              <a:spAutoFit/>
            </a:bodyPr>
            <a:lstStyle/>
            <a:p>
              <a:r>
                <a:rPr lang="en-US" sz="2000" dirty="0">
                  <a:latin typeface="Courier New" panose="02070309020205020404" pitchFamily="49" charset="0"/>
                  <a:cs typeface="Courier New" panose="02070309020205020404" pitchFamily="49" charset="0"/>
                </a:rPr>
                <a:t>#!/bin/bash</a:t>
              </a:r>
            </a:p>
            <a:p>
              <a:r>
                <a:rPr lang="en-US" sz="2000">
                  <a:latin typeface="Courier New" panose="02070309020205020404" pitchFamily="49" charset="0"/>
                  <a:cs typeface="Courier New" panose="02070309020205020404" pitchFamily="49" charset="0"/>
                </a:rPr>
                <a:t>echo “Hello World!”</a:t>
              </a:r>
              <a:endParaRPr lang="nl-BE" sz="2000">
                <a:latin typeface="Courier New" panose="02070309020205020404" pitchFamily="49" charset="0"/>
                <a:cs typeface="Courier New" panose="02070309020205020404" pitchFamily="49" charset="0"/>
              </a:endParaRPr>
            </a:p>
          </p:txBody>
        </p:sp>
        <p:sp>
          <p:nvSpPr>
            <p:cNvPr id="5" name="Rectangle 4"/>
            <p:cNvSpPr/>
            <p:nvPr/>
          </p:nvSpPr>
          <p:spPr>
            <a:xfrm>
              <a:off x="10056439" y="836712"/>
              <a:ext cx="1800201" cy="3749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Job Script</a:t>
              </a:r>
              <a:endParaRPr lang="nl-BE"/>
            </a:p>
          </p:txBody>
        </p:sp>
      </p:grpSp>
      <p:grpSp>
        <p:nvGrpSpPr>
          <p:cNvPr id="8" name="Group 7"/>
          <p:cNvGrpSpPr/>
          <p:nvPr/>
        </p:nvGrpSpPr>
        <p:grpSpPr>
          <a:xfrm>
            <a:off x="5519937" y="1779397"/>
            <a:ext cx="6336704" cy="775083"/>
            <a:chOff x="5519937" y="2261939"/>
            <a:chExt cx="6336704" cy="775083"/>
          </a:xfrm>
        </p:grpSpPr>
        <p:sp>
          <p:nvSpPr>
            <p:cNvPr id="7" name="TextBox 6"/>
            <p:cNvSpPr txBox="1"/>
            <p:nvPr/>
          </p:nvSpPr>
          <p:spPr>
            <a:xfrm>
              <a:off x="5519937" y="2636912"/>
              <a:ext cx="6336704" cy="400110"/>
            </a:xfrm>
            <a:prstGeom prst="rect">
              <a:avLst/>
            </a:prstGeom>
            <a:noFill/>
            <a:ln w="19050">
              <a:solidFill>
                <a:schemeClr val="accent5"/>
              </a:solidFill>
            </a:ln>
          </p:spPr>
          <p:txBody>
            <a:bodyPr wrap="square" rtlCol="0">
              <a:spAutoFit/>
            </a:bodyPr>
            <a:lstStyle/>
            <a:p>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qsub</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simulation.pbs</a:t>
              </a:r>
              <a:r>
                <a:rPr lang="en-US" sz="2000" dirty="0">
                  <a:latin typeface="Courier New" panose="02070309020205020404" pitchFamily="49" charset="0"/>
                  <a:cs typeface="Courier New" panose="02070309020205020404" pitchFamily="49" charset="0"/>
                </a:rPr>
                <a:t> –A </a:t>
              </a:r>
              <a:r>
                <a:rPr lang="en-US" sz="2000" dirty="0" err="1">
                  <a:latin typeface="Courier New" panose="02070309020205020404" pitchFamily="49" charset="0"/>
                  <a:cs typeface="Courier New" panose="02070309020205020404" pitchFamily="49" charset="0"/>
                </a:rPr>
                <a:t>default_project</a:t>
              </a:r>
              <a:endParaRPr lang="nl-BE" sz="2000" dirty="0">
                <a:latin typeface="Courier New" panose="02070309020205020404" pitchFamily="49" charset="0"/>
                <a:cs typeface="Courier New" panose="02070309020205020404" pitchFamily="49" charset="0"/>
              </a:endParaRPr>
            </a:p>
          </p:txBody>
        </p:sp>
        <p:sp>
          <p:nvSpPr>
            <p:cNvPr id="10" name="Rectangle 9"/>
            <p:cNvSpPr/>
            <p:nvPr/>
          </p:nvSpPr>
          <p:spPr>
            <a:xfrm>
              <a:off x="10056440" y="2261939"/>
              <a:ext cx="1800200" cy="3749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Command Line</a:t>
              </a:r>
              <a:endParaRPr lang="nl-BE"/>
            </a:p>
          </p:txBody>
        </p:sp>
      </p:grpSp>
      <p:grpSp>
        <p:nvGrpSpPr>
          <p:cNvPr id="12" name="Group 11"/>
          <p:cNvGrpSpPr/>
          <p:nvPr/>
        </p:nvGrpSpPr>
        <p:grpSpPr>
          <a:xfrm>
            <a:off x="5519938" y="2918362"/>
            <a:ext cx="6336702" cy="1082859"/>
            <a:chOff x="5844851" y="2261939"/>
            <a:chExt cx="6011789" cy="1082859"/>
          </a:xfrm>
        </p:grpSpPr>
        <p:sp>
          <p:nvSpPr>
            <p:cNvPr id="13" name="TextBox 12"/>
            <p:cNvSpPr txBox="1"/>
            <p:nvPr/>
          </p:nvSpPr>
          <p:spPr>
            <a:xfrm>
              <a:off x="5844851" y="2636912"/>
              <a:ext cx="6011789" cy="707886"/>
            </a:xfrm>
            <a:prstGeom prst="rect">
              <a:avLst/>
            </a:prstGeom>
            <a:noFill/>
            <a:ln w="19050">
              <a:solidFill>
                <a:schemeClr val="accent5"/>
              </a:solidFill>
            </a:ln>
          </p:spPr>
          <p:txBody>
            <a:bodyPr wrap="square" rtlCol="0">
              <a:spAutoFit/>
            </a:bodyPr>
            <a:lstStyle/>
            <a:p>
              <a:r>
                <a:rPr lang="en-US" sz="2000" b="1" dirty="0">
                  <a:solidFill>
                    <a:srgbClr val="FF0000"/>
                  </a:solidFill>
                  <a:latin typeface="Courier New" panose="02070309020205020404" pitchFamily="49" charset="0"/>
                  <a:cs typeface="Courier New" panose="02070309020205020404" pitchFamily="49" charset="0"/>
                </a:rPr>
                <a:t>50041238</a:t>
              </a:r>
              <a:r>
                <a:rPr lang="en-US" sz="2000" dirty="0">
                  <a:latin typeface="Courier New" panose="02070309020205020404" pitchFamily="49" charset="0"/>
                  <a:cs typeface="Courier New" panose="02070309020205020404" pitchFamily="49" charset="0"/>
                </a:rPr>
                <a:t>.tier2-p-moab2.tier2.hpc.kuleuven.be</a:t>
              </a:r>
              <a:endParaRPr lang="nl-BE" sz="2000" dirty="0">
                <a:latin typeface="Courier New" panose="02070309020205020404" pitchFamily="49" charset="0"/>
                <a:cs typeface="Courier New" panose="02070309020205020404" pitchFamily="49" charset="0"/>
              </a:endParaRPr>
            </a:p>
          </p:txBody>
        </p:sp>
        <p:sp>
          <p:nvSpPr>
            <p:cNvPr id="14" name="Rectangle 13"/>
            <p:cNvSpPr/>
            <p:nvPr/>
          </p:nvSpPr>
          <p:spPr>
            <a:xfrm>
              <a:off x="10056440" y="2261939"/>
              <a:ext cx="1800200" cy="3749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JobID</a:t>
              </a:r>
              <a:endParaRPr lang="nl-BE"/>
            </a:p>
          </p:txBody>
        </p:sp>
      </p:grpSp>
      <p:grpSp>
        <p:nvGrpSpPr>
          <p:cNvPr id="15" name="Group 14"/>
          <p:cNvGrpSpPr/>
          <p:nvPr/>
        </p:nvGrpSpPr>
        <p:grpSpPr>
          <a:xfrm>
            <a:off x="5519939" y="4365104"/>
            <a:ext cx="6336702" cy="1698412"/>
            <a:chOff x="5844851" y="2261939"/>
            <a:chExt cx="6011789" cy="1698412"/>
          </a:xfrm>
        </p:grpSpPr>
        <p:sp>
          <p:nvSpPr>
            <p:cNvPr id="16" name="TextBox 15"/>
            <p:cNvSpPr txBox="1"/>
            <p:nvPr/>
          </p:nvSpPr>
          <p:spPr>
            <a:xfrm>
              <a:off x="5844851" y="2636912"/>
              <a:ext cx="6011789" cy="1323439"/>
            </a:xfrm>
            <a:prstGeom prst="rect">
              <a:avLst/>
            </a:prstGeom>
            <a:noFill/>
            <a:ln w="19050">
              <a:solidFill>
                <a:schemeClr val="accent5"/>
              </a:solidFill>
            </a:ln>
          </p:spPr>
          <p:txBody>
            <a:bodyPr wrap="square" rtlCol="0">
              <a:spAutoFit/>
            </a:bodyPr>
            <a:lstStyle/>
            <a:p>
              <a:r>
                <a:rPr lang="en-US" sz="2000" dirty="0">
                  <a:latin typeface="Courier New" panose="02070309020205020404" pitchFamily="49" charset="0"/>
                  <a:cs typeface="Courier New" panose="02070309020205020404" pitchFamily="49" charset="0"/>
                </a:rPr>
                <a:t>$ ls simulation*</a:t>
              </a:r>
              <a:br>
                <a:rPr lang="en-US" sz="2000" dirty="0">
                  <a:latin typeface="Courier New" panose="02070309020205020404" pitchFamily="49" charset="0"/>
                  <a:cs typeface="Courier New" panose="02070309020205020404" pitchFamily="49" charset="0"/>
                </a:rPr>
              </a:br>
              <a:r>
                <a:rPr lang="en-US" sz="2000" dirty="0" err="1">
                  <a:latin typeface="Courier New" panose="02070309020205020404" pitchFamily="49" charset="0"/>
                  <a:cs typeface="Courier New" panose="02070309020205020404" pitchFamily="49" charset="0"/>
                </a:rPr>
                <a:t>simulation.pbs</a:t>
              </a:r>
              <a:br>
                <a:rPr lang="en-US" sz="2000" dirty="0">
                  <a:latin typeface="Courier New" panose="02070309020205020404" pitchFamily="49" charset="0"/>
                  <a:cs typeface="Courier New" panose="02070309020205020404" pitchFamily="49" charset="0"/>
                </a:rPr>
              </a:br>
              <a:r>
                <a:rPr lang="en-US" sz="2000" dirty="0">
                  <a:latin typeface="Courier New" panose="02070309020205020404" pitchFamily="49" charset="0"/>
                  <a:cs typeface="Courier New" panose="02070309020205020404" pitchFamily="49" charset="0"/>
                </a:rPr>
                <a:t>simulation.pbs.e50041238</a:t>
              </a:r>
              <a:br>
                <a:rPr lang="en-US" sz="2000" dirty="0">
                  <a:latin typeface="Courier New" panose="02070309020205020404" pitchFamily="49" charset="0"/>
                  <a:cs typeface="Courier New" panose="02070309020205020404" pitchFamily="49" charset="0"/>
                </a:rPr>
              </a:br>
              <a:r>
                <a:rPr lang="en-US" sz="2000" dirty="0">
                  <a:latin typeface="Courier New" panose="02070309020205020404" pitchFamily="49" charset="0"/>
                  <a:cs typeface="Courier New" panose="02070309020205020404" pitchFamily="49" charset="0"/>
                </a:rPr>
                <a:t>simulation.pbs.o50041238</a:t>
              </a:r>
              <a:endParaRPr lang="nl-BE" sz="2000" dirty="0">
                <a:latin typeface="Courier New" panose="02070309020205020404" pitchFamily="49" charset="0"/>
                <a:cs typeface="Courier New" panose="02070309020205020404" pitchFamily="49" charset="0"/>
              </a:endParaRPr>
            </a:p>
          </p:txBody>
        </p:sp>
        <p:sp>
          <p:nvSpPr>
            <p:cNvPr id="17" name="Rectangle 16"/>
            <p:cNvSpPr/>
            <p:nvPr/>
          </p:nvSpPr>
          <p:spPr>
            <a:xfrm>
              <a:off x="10056440" y="2261939"/>
              <a:ext cx="1800200" cy="3749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stderr</a:t>
              </a:r>
              <a:r>
                <a:rPr lang="en-US"/>
                <a:t>, stdout</a:t>
              </a:r>
              <a:endParaRPr lang="nl-BE"/>
            </a:p>
          </p:txBody>
        </p:sp>
      </p:grpSp>
    </p:spTree>
    <p:extLst>
      <p:ext uri="{BB962C8B-B14F-4D97-AF65-F5344CB8AC3E}">
        <p14:creationId xmlns:p14="http://schemas.microsoft.com/office/powerpoint/2010/main" val="1318260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6867">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6867">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6867">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6867">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6867">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6867">
                                            <p:txEl>
                                              <p:pRg st="4" end="4"/>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6867">
                                            <p:txEl>
                                              <p:pRg st="5" end="5"/>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6867">
                                            <p:txEl>
                                              <p:pRg st="6" end="6"/>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7" grpId="0" uiExpand="1" build="p"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82</a:t>
            </a:fld>
            <a:endParaRPr lang="nl-BE" dirty="0"/>
          </a:p>
        </p:txBody>
      </p:sp>
      <p:sp>
        <p:nvSpPr>
          <p:cNvPr id="36867" name="Rectangle 3"/>
          <p:cNvSpPr>
            <a:spLocks noGrp="1" noChangeArrowheads="1"/>
          </p:cNvSpPr>
          <p:nvPr>
            <p:ph idx="1"/>
          </p:nvPr>
        </p:nvSpPr>
        <p:spPr>
          <a:xfrm>
            <a:off x="551384" y="1211685"/>
            <a:ext cx="4727928" cy="3873499"/>
          </a:xfrm>
          <a:ln w="19050">
            <a:solidFill>
              <a:schemeClr val="accent5"/>
            </a:solidFill>
          </a:ln>
        </p:spPr>
        <p:txBody>
          <a:bodyPr/>
          <a:lstStyle/>
          <a:p>
            <a:pPr eaLnBrk="1" hangingPunct="1"/>
            <a:r>
              <a:rPr lang="en-US" altLang="en-US" sz="2200" dirty="0"/>
              <a:t>Always created</a:t>
            </a:r>
          </a:p>
          <a:p>
            <a:pPr eaLnBrk="1" hangingPunct="1"/>
            <a:r>
              <a:rPr lang="en-US" altLang="en-US" sz="2200" dirty="0">
                <a:latin typeface="Courier New" panose="02070309020205020404" pitchFamily="49" charset="0"/>
                <a:cs typeface="Courier New" panose="02070309020205020404" pitchFamily="49" charset="0"/>
              </a:rPr>
              <a:t>&lt;</a:t>
            </a:r>
            <a:r>
              <a:rPr lang="en-US" altLang="en-US" sz="2200" dirty="0" err="1">
                <a:latin typeface="Courier New" panose="02070309020205020404" pitchFamily="49" charset="0"/>
                <a:cs typeface="Courier New" panose="02070309020205020404" pitchFamily="49" charset="0"/>
              </a:rPr>
              <a:t>JobScript</a:t>
            </a:r>
            <a:r>
              <a:rPr lang="en-US" altLang="en-US" sz="2200" dirty="0">
                <a:latin typeface="Courier New" panose="02070309020205020404" pitchFamily="49" charset="0"/>
                <a:cs typeface="Courier New" panose="02070309020205020404" pitchFamily="49" charset="0"/>
              </a:rPr>
              <a:t>&gt;.</a:t>
            </a:r>
            <a:r>
              <a:rPr lang="en-US" altLang="en-US" sz="2200" b="1" dirty="0">
                <a:solidFill>
                  <a:srgbClr val="FF0000"/>
                </a:solidFill>
                <a:latin typeface="Courier New" panose="02070309020205020404" pitchFamily="49" charset="0"/>
                <a:cs typeface="Courier New" panose="02070309020205020404" pitchFamily="49" charset="0"/>
              </a:rPr>
              <a:t>e</a:t>
            </a:r>
            <a:r>
              <a:rPr lang="en-US" altLang="en-US" sz="2200" dirty="0">
                <a:latin typeface="Courier New" panose="02070309020205020404" pitchFamily="49" charset="0"/>
                <a:cs typeface="Courier New" panose="02070309020205020404" pitchFamily="49" charset="0"/>
              </a:rPr>
              <a:t>&lt;</a:t>
            </a:r>
            <a:r>
              <a:rPr lang="en-US" altLang="en-US" sz="2200" dirty="0" err="1">
                <a:latin typeface="Courier New" panose="02070309020205020404" pitchFamily="49" charset="0"/>
                <a:cs typeface="Courier New" panose="02070309020205020404" pitchFamily="49" charset="0"/>
              </a:rPr>
              <a:t>JobID</a:t>
            </a:r>
            <a:r>
              <a:rPr lang="en-US" altLang="en-US" sz="2200" dirty="0">
                <a:latin typeface="Courier New" panose="02070309020205020404" pitchFamily="49" charset="0"/>
                <a:cs typeface="Courier New" panose="02070309020205020404" pitchFamily="49" charset="0"/>
              </a:rPr>
              <a:t>&gt;</a:t>
            </a:r>
          </a:p>
          <a:p>
            <a:pPr eaLnBrk="1" hangingPunct="1"/>
            <a:r>
              <a:rPr lang="en-US" altLang="en-US" sz="2200" dirty="0"/>
              <a:t>Contains all errors and warnings</a:t>
            </a:r>
          </a:p>
          <a:p>
            <a:pPr eaLnBrk="1" hangingPunct="1"/>
            <a:r>
              <a:rPr lang="en-US" altLang="en-US" sz="2200" dirty="0"/>
              <a:t>If empty: everything went well</a:t>
            </a:r>
          </a:p>
          <a:p>
            <a:pPr eaLnBrk="1" hangingPunct="1"/>
            <a:r>
              <a:rPr lang="en-US" altLang="en-US" sz="2200" dirty="0"/>
              <a:t>Always study it</a:t>
            </a:r>
          </a:p>
          <a:p>
            <a:pPr eaLnBrk="1" hangingPunct="1"/>
            <a:r>
              <a:rPr lang="en-US" altLang="en-US" sz="2200" dirty="0" err="1"/>
              <a:t>Addess</a:t>
            </a:r>
            <a:r>
              <a:rPr lang="en-US" altLang="en-US" sz="2200" dirty="0"/>
              <a:t> all warnings and errors</a:t>
            </a:r>
            <a:br>
              <a:rPr lang="en-US" altLang="en-US" sz="2200" dirty="0"/>
            </a:br>
            <a:r>
              <a:rPr lang="en-US" altLang="en-US" sz="2200" dirty="0"/>
              <a:t>(if you can)</a:t>
            </a:r>
          </a:p>
          <a:p>
            <a:pPr eaLnBrk="1" hangingPunct="1"/>
            <a:r>
              <a:rPr lang="en-US" altLang="en-US" sz="2200" dirty="0"/>
              <a:t>Typical error examples …</a:t>
            </a:r>
          </a:p>
        </p:txBody>
      </p:sp>
      <p:sp>
        <p:nvSpPr>
          <p:cNvPr id="36866" name="Rectangle 2"/>
          <p:cNvSpPr>
            <a:spLocks noGrp="1" noChangeArrowheads="1"/>
          </p:cNvSpPr>
          <p:nvPr>
            <p:ph type="title"/>
          </p:nvPr>
        </p:nvSpPr>
        <p:spPr>
          <a:xfrm>
            <a:off x="546736" y="184735"/>
            <a:ext cx="4439896" cy="864097"/>
          </a:xfrm>
        </p:spPr>
        <p:txBody>
          <a:bodyPr/>
          <a:lstStyle/>
          <a:p>
            <a:pPr eaLnBrk="1" hangingPunct="1"/>
            <a:r>
              <a:rPr lang="en-US" altLang="en-US" dirty="0"/>
              <a:t>Standard Error File</a:t>
            </a:r>
          </a:p>
        </p:txBody>
      </p:sp>
      <p:grpSp>
        <p:nvGrpSpPr>
          <p:cNvPr id="15" name="Group 14"/>
          <p:cNvGrpSpPr/>
          <p:nvPr/>
        </p:nvGrpSpPr>
        <p:grpSpPr>
          <a:xfrm>
            <a:off x="5519939" y="836712"/>
            <a:ext cx="6336702" cy="1082859"/>
            <a:chOff x="5844851" y="2261939"/>
            <a:chExt cx="6011789" cy="1082859"/>
          </a:xfrm>
        </p:grpSpPr>
        <p:sp>
          <p:nvSpPr>
            <p:cNvPr id="16" name="TextBox 15"/>
            <p:cNvSpPr txBox="1"/>
            <p:nvPr/>
          </p:nvSpPr>
          <p:spPr>
            <a:xfrm>
              <a:off x="5844851" y="2636912"/>
              <a:ext cx="6011789" cy="707886"/>
            </a:xfrm>
            <a:prstGeom prst="rect">
              <a:avLst/>
            </a:prstGeom>
            <a:noFill/>
            <a:ln w="19050">
              <a:solidFill>
                <a:schemeClr val="accent5"/>
              </a:solidFill>
            </a:ln>
          </p:spPr>
          <p:txBody>
            <a:bodyPr wrap="square" rtlCol="0">
              <a:spAutoFit/>
            </a:bodyPr>
            <a:lstStyle/>
            <a:p>
              <a:r>
                <a:rPr lang="en-US" sz="2000" dirty="0">
                  <a:latin typeface="Courier New" panose="02070309020205020404" pitchFamily="49" charset="0"/>
                  <a:cs typeface="Courier New" panose="02070309020205020404" pitchFamily="49" charset="0"/>
                </a:rPr>
                <a:t>$ ls *.e*</a:t>
              </a:r>
              <a:br>
                <a:rPr lang="en-US" sz="2000" dirty="0">
                  <a:latin typeface="Courier New" panose="02070309020205020404" pitchFamily="49" charset="0"/>
                  <a:cs typeface="Courier New" panose="02070309020205020404" pitchFamily="49" charset="0"/>
                </a:rPr>
              </a:br>
              <a:r>
                <a:rPr lang="en-US" sz="2000" b="1" dirty="0">
                  <a:solidFill>
                    <a:srgbClr val="FF0000"/>
                  </a:solidFill>
                  <a:latin typeface="Courier New" panose="02070309020205020404" pitchFamily="49" charset="0"/>
                  <a:cs typeface="Courier New" panose="02070309020205020404" pitchFamily="49" charset="0"/>
                </a:rPr>
                <a:t>simulation.pbs.e50041238</a:t>
              </a:r>
              <a:endParaRPr lang="nl-BE" sz="2000" dirty="0">
                <a:latin typeface="Courier New" panose="02070309020205020404" pitchFamily="49" charset="0"/>
                <a:cs typeface="Courier New" panose="02070309020205020404" pitchFamily="49" charset="0"/>
              </a:endParaRPr>
            </a:p>
          </p:txBody>
        </p:sp>
        <p:sp>
          <p:nvSpPr>
            <p:cNvPr id="17" name="Rectangle 16"/>
            <p:cNvSpPr/>
            <p:nvPr/>
          </p:nvSpPr>
          <p:spPr>
            <a:xfrm>
              <a:off x="10056440" y="2261939"/>
              <a:ext cx="1800200" cy="3749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stderr</a:t>
              </a:r>
              <a:endParaRPr lang="nl-BE"/>
            </a:p>
          </p:txBody>
        </p:sp>
      </p:grpSp>
      <p:grpSp>
        <p:nvGrpSpPr>
          <p:cNvPr id="18" name="Group 17"/>
          <p:cNvGrpSpPr/>
          <p:nvPr/>
        </p:nvGrpSpPr>
        <p:grpSpPr>
          <a:xfrm>
            <a:off x="5519939" y="2159417"/>
            <a:ext cx="6336702" cy="1021304"/>
            <a:chOff x="5844851" y="2261939"/>
            <a:chExt cx="6011789" cy="1021304"/>
          </a:xfrm>
        </p:grpSpPr>
        <p:sp>
          <p:nvSpPr>
            <p:cNvPr id="19" name="TextBox 18"/>
            <p:cNvSpPr txBox="1"/>
            <p:nvPr/>
          </p:nvSpPr>
          <p:spPr>
            <a:xfrm>
              <a:off x="5844851" y="2636912"/>
              <a:ext cx="6011789" cy="646331"/>
            </a:xfrm>
            <a:prstGeom prst="rect">
              <a:avLst/>
            </a:prstGeom>
            <a:noFill/>
            <a:ln w="19050">
              <a:solidFill>
                <a:schemeClr val="accent5"/>
              </a:solidFill>
            </a:ln>
          </p:spPr>
          <p:txBody>
            <a:bodyPr wrap="square" rtlCol="0">
              <a:spAutoFit/>
            </a:bodyPr>
            <a:lstStyle/>
            <a:p>
              <a:r>
                <a:rPr lang="en-US" altLang="en-US" dirty="0" err="1">
                  <a:latin typeface="Courier New" panose="02070309020205020404" pitchFamily="49" charset="0"/>
                  <a:cs typeface="Courier New" panose="02070309020205020404" pitchFamily="49" charset="0"/>
                </a:rPr>
                <a:t>forrtl</a:t>
              </a:r>
              <a:r>
                <a:rPr lang="en-US" altLang="en-US" dirty="0">
                  <a:latin typeface="Courier New" panose="02070309020205020404" pitchFamily="49" charset="0"/>
                  <a:cs typeface="Courier New" panose="02070309020205020404" pitchFamily="49" charset="0"/>
                </a:rPr>
                <a:t>: error (78): process killed (SIGTERM)</a:t>
              </a:r>
            </a:p>
            <a:p>
              <a:r>
                <a:rPr lang="en-US" altLang="en-US" dirty="0">
                  <a:latin typeface="Courier New" panose="02070309020205020404" pitchFamily="49" charset="0"/>
                  <a:cs typeface="Courier New" panose="02070309020205020404" pitchFamily="49" charset="0"/>
                </a:rPr>
                <a:t>Stack trace terminated abnormally.</a:t>
              </a:r>
              <a:endParaRPr lang="nl-BE" dirty="0">
                <a:latin typeface="Courier New" panose="02070309020205020404" pitchFamily="49" charset="0"/>
                <a:cs typeface="Courier New" panose="02070309020205020404" pitchFamily="49" charset="0"/>
              </a:endParaRPr>
            </a:p>
          </p:txBody>
        </p:sp>
        <p:sp>
          <p:nvSpPr>
            <p:cNvPr id="20" name="Rectangle 19"/>
            <p:cNvSpPr/>
            <p:nvPr/>
          </p:nvSpPr>
          <p:spPr>
            <a:xfrm>
              <a:off x="10056440" y="2261939"/>
              <a:ext cx="1800200" cy="3749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Job Crash</a:t>
              </a:r>
              <a:endParaRPr lang="nl-BE"/>
            </a:p>
          </p:txBody>
        </p:sp>
      </p:grpSp>
      <p:grpSp>
        <p:nvGrpSpPr>
          <p:cNvPr id="21" name="Group 20"/>
          <p:cNvGrpSpPr/>
          <p:nvPr/>
        </p:nvGrpSpPr>
        <p:grpSpPr>
          <a:xfrm>
            <a:off x="5519939" y="3420567"/>
            <a:ext cx="6336702" cy="1021304"/>
            <a:chOff x="5844851" y="2261939"/>
            <a:chExt cx="6011789" cy="1021304"/>
          </a:xfrm>
        </p:grpSpPr>
        <p:sp>
          <p:nvSpPr>
            <p:cNvPr id="22" name="TextBox 21"/>
            <p:cNvSpPr txBox="1"/>
            <p:nvPr/>
          </p:nvSpPr>
          <p:spPr>
            <a:xfrm>
              <a:off x="5844851" y="2636912"/>
              <a:ext cx="6011789" cy="646331"/>
            </a:xfrm>
            <a:prstGeom prst="rect">
              <a:avLst/>
            </a:prstGeom>
            <a:noFill/>
            <a:ln w="19050">
              <a:solidFill>
                <a:schemeClr val="accent5"/>
              </a:solidFill>
            </a:ln>
          </p:spPr>
          <p:txBody>
            <a:bodyPr wrap="square" rtlCol="0">
              <a:spAutoFit/>
            </a:bodyPr>
            <a:lstStyle/>
            <a:p>
              <a:r>
                <a:rPr lang="en-US" altLang="en-US" dirty="0">
                  <a:latin typeface="Courier New" panose="02070309020205020404" pitchFamily="49" charset="0"/>
                  <a:cs typeface="Courier New" panose="02070309020205020404" pitchFamily="49" charset="0"/>
                </a:rPr>
                <a:t>PBS: job killed: </a:t>
              </a:r>
              <a:r>
                <a:rPr lang="en-US" altLang="en-US" dirty="0" err="1">
                  <a:latin typeface="Courier New" panose="02070309020205020404" pitchFamily="49" charset="0"/>
                  <a:cs typeface="Courier New" panose="02070309020205020404" pitchFamily="49" charset="0"/>
                </a:rPr>
                <a:t>walltime</a:t>
              </a:r>
              <a:r>
                <a:rPr lang="en-US" altLang="en-US" dirty="0">
                  <a:latin typeface="Courier New" panose="02070309020205020404" pitchFamily="49" charset="0"/>
                  <a:cs typeface="Courier New" panose="02070309020205020404" pitchFamily="49" charset="0"/>
                </a:rPr>
                <a:t> 432031 exceeded limit 432000 </a:t>
              </a:r>
            </a:p>
          </p:txBody>
        </p:sp>
        <p:sp>
          <p:nvSpPr>
            <p:cNvPr id="23" name="Rectangle 22"/>
            <p:cNvSpPr/>
            <p:nvPr/>
          </p:nvSpPr>
          <p:spPr>
            <a:xfrm>
              <a:off x="10056440" y="2261939"/>
              <a:ext cx="1800200" cy="3749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Short Walltime</a:t>
              </a:r>
              <a:endParaRPr lang="nl-BE"/>
            </a:p>
          </p:txBody>
        </p:sp>
      </p:grpSp>
      <p:grpSp>
        <p:nvGrpSpPr>
          <p:cNvPr id="24" name="Group 23"/>
          <p:cNvGrpSpPr/>
          <p:nvPr/>
        </p:nvGrpSpPr>
        <p:grpSpPr>
          <a:xfrm>
            <a:off x="5519939" y="4684537"/>
            <a:ext cx="6336702" cy="744305"/>
            <a:chOff x="5844851" y="2261939"/>
            <a:chExt cx="6011789" cy="744305"/>
          </a:xfrm>
        </p:grpSpPr>
        <p:sp>
          <p:nvSpPr>
            <p:cNvPr id="25" name="TextBox 24"/>
            <p:cNvSpPr txBox="1"/>
            <p:nvPr/>
          </p:nvSpPr>
          <p:spPr>
            <a:xfrm>
              <a:off x="5844851" y="2636912"/>
              <a:ext cx="6011789" cy="369332"/>
            </a:xfrm>
            <a:prstGeom prst="rect">
              <a:avLst/>
            </a:prstGeom>
            <a:noFill/>
            <a:ln w="19050">
              <a:solidFill>
                <a:schemeClr val="accent5"/>
              </a:solidFill>
            </a:ln>
          </p:spPr>
          <p:txBody>
            <a:bodyPr wrap="square" rtlCol="0">
              <a:spAutoFit/>
            </a:bodyPr>
            <a:lstStyle/>
            <a:p>
              <a:r>
                <a:rPr lang="en-US" dirty="0" err="1">
                  <a:latin typeface="Courier New" panose="02070309020205020404" pitchFamily="49" charset="0"/>
                  <a:cs typeface="Courier New" panose="02070309020205020404" pitchFamily="49" charset="0"/>
                </a:rPr>
                <a:t>IOError</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Errno</a:t>
              </a:r>
              <a:r>
                <a:rPr lang="en-US" dirty="0">
                  <a:latin typeface="Courier New" panose="02070309020205020404" pitchFamily="49" charset="0"/>
                  <a:cs typeface="Courier New" panose="02070309020205020404" pitchFamily="49" charset="0"/>
                </a:rPr>
                <a:t> 122] Disk quota exceeded</a:t>
              </a:r>
            </a:p>
          </p:txBody>
        </p:sp>
        <p:sp>
          <p:nvSpPr>
            <p:cNvPr id="26" name="Rectangle 25"/>
            <p:cNvSpPr/>
            <p:nvPr/>
          </p:nvSpPr>
          <p:spPr>
            <a:xfrm>
              <a:off x="10056440" y="2261939"/>
              <a:ext cx="1800200" cy="3749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Low Disk Space</a:t>
              </a:r>
              <a:endParaRPr lang="nl-BE" dirty="0"/>
            </a:p>
          </p:txBody>
        </p:sp>
      </p:grpSp>
    </p:spTree>
    <p:extLst>
      <p:ext uri="{BB962C8B-B14F-4D97-AF65-F5344CB8AC3E}">
        <p14:creationId xmlns:p14="http://schemas.microsoft.com/office/powerpoint/2010/main" val="4162165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6867">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6867">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6867">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6867">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6867">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6867">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6867">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6867">
                                            <p:txEl>
                                              <p:pRg st="6" end="6"/>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5"/>
                                        </p:tgtEl>
                                        <p:attrNameLst>
                                          <p:attrName>style.visibility</p:attrName>
                                        </p:attrNameLst>
                                      </p:cBhvr>
                                      <p:to>
                                        <p:strVal val="visible"/>
                                      </p:to>
                                    </p:set>
                                  </p:childTnLst>
                                </p:cTn>
                              </p:par>
                            </p:childTnLst>
                          </p:cTn>
                        </p:par>
                        <p:par>
                          <p:cTn id="37" fill="hold">
                            <p:stCondLst>
                              <p:cond delay="0"/>
                            </p:stCondLst>
                            <p:childTnLst>
                              <p:par>
                                <p:cTn id="38" presetID="1" presetClass="entr" presetSubtype="0" fill="hold" nodeType="afterEffect">
                                  <p:stCondLst>
                                    <p:cond delay="0"/>
                                  </p:stCondLst>
                                  <p:childTnLst>
                                    <p:set>
                                      <p:cBhvr>
                                        <p:cTn id="39" dur="1" fill="hold">
                                          <p:stCondLst>
                                            <p:cond delay="0"/>
                                          </p:stCondLst>
                                        </p:cTn>
                                        <p:tgtEl>
                                          <p:spTgt spid="18"/>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21"/>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nodeType="clickEffect">
                                  <p:stCondLst>
                                    <p:cond delay="0"/>
                                  </p:stCondLst>
                                  <p:childTnLst>
                                    <p:set>
                                      <p:cBhvr>
                                        <p:cTn id="47"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7" grpId="0" uiExpand="1" build="p"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83</a:t>
            </a:fld>
            <a:endParaRPr lang="nl-BE" dirty="0"/>
          </a:p>
        </p:txBody>
      </p:sp>
      <p:sp>
        <p:nvSpPr>
          <p:cNvPr id="36867" name="Rectangle 3"/>
          <p:cNvSpPr>
            <a:spLocks noGrp="1" noChangeArrowheads="1"/>
          </p:cNvSpPr>
          <p:nvPr>
            <p:ph idx="1"/>
          </p:nvPr>
        </p:nvSpPr>
        <p:spPr>
          <a:xfrm>
            <a:off x="551384" y="1211685"/>
            <a:ext cx="4727928" cy="3472852"/>
          </a:xfrm>
          <a:ln w="19050">
            <a:solidFill>
              <a:schemeClr val="accent5"/>
            </a:solidFill>
          </a:ln>
        </p:spPr>
        <p:txBody>
          <a:bodyPr/>
          <a:lstStyle/>
          <a:p>
            <a:pPr eaLnBrk="1" hangingPunct="1"/>
            <a:r>
              <a:rPr lang="en-US" altLang="en-US" sz="2200" dirty="0"/>
              <a:t>Always created</a:t>
            </a:r>
          </a:p>
          <a:p>
            <a:pPr eaLnBrk="1" hangingPunct="1"/>
            <a:r>
              <a:rPr lang="en-US" altLang="en-US" sz="2200" dirty="0">
                <a:latin typeface="Courier New" panose="02070309020205020404" pitchFamily="49" charset="0"/>
                <a:cs typeface="Courier New" panose="02070309020205020404" pitchFamily="49" charset="0"/>
              </a:rPr>
              <a:t>&lt;</a:t>
            </a:r>
            <a:r>
              <a:rPr lang="en-US" altLang="en-US" sz="2200" dirty="0" err="1">
                <a:latin typeface="Courier New" panose="02070309020205020404" pitchFamily="49" charset="0"/>
                <a:cs typeface="Courier New" panose="02070309020205020404" pitchFamily="49" charset="0"/>
              </a:rPr>
              <a:t>JobScript</a:t>
            </a:r>
            <a:r>
              <a:rPr lang="en-US" altLang="en-US" sz="2200" dirty="0">
                <a:latin typeface="Courier New" panose="02070309020205020404" pitchFamily="49" charset="0"/>
                <a:cs typeface="Courier New" panose="02070309020205020404" pitchFamily="49" charset="0"/>
              </a:rPr>
              <a:t>&gt;.</a:t>
            </a:r>
            <a:r>
              <a:rPr lang="en-US" altLang="en-US" sz="2200" b="1" dirty="0">
                <a:solidFill>
                  <a:srgbClr val="FF0000"/>
                </a:solidFill>
                <a:latin typeface="Courier New" panose="02070309020205020404" pitchFamily="49" charset="0"/>
                <a:cs typeface="Courier New" panose="02070309020205020404" pitchFamily="49" charset="0"/>
              </a:rPr>
              <a:t>o</a:t>
            </a:r>
            <a:r>
              <a:rPr lang="en-US" altLang="en-US" sz="2200" dirty="0">
                <a:latin typeface="Courier New" panose="02070309020205020404" pitchFamily="49" charset="0"/>
                <a:cs typeface="Courier New" panose="02070309020205020404" pitchFamily="49" charset="0"/>
              </a:rPr>
              <a:t>&lt;</a:t>
            </a:r>
            <a:r>
              <a:rPr lang="en-US" altLang="en-US" sz="2200" dirty="0" err="1">
                <a:latin typeface="Courier New" panose="02070309020205020404" pitchFamily="49" charset="0"/>
                <a:cs typeface="Courier New" panose="02070309020205020404" pitchFamily="49" charset="0"/>
              </a:rPr>
              <a:t>JobID</a:t>
            </a:r>
            <a:r>
              <a:rPr lang="en-US" altLang="en-US" sz="2200" dirty="0">
                <a:latin typeface="Courier New" panose="02070309020205020404" pitchFamily="49" charset="0"/>
                <a:cs typeface="Courier New" panose="02070309020205020404" pitchFamily="49" charset="0"/>
              </a:rPr>
              <a:t>&gt;</a:t>
            </a:r>
          </a:p>
          <a:p>
            <a:pPr eaLnBrk="1" hangingPunct="1"/>
            <a:r>
              <a:rPr lang="en-US" altLang="en-US" sz="2200" dirty="0"/>
              <a:t>Contains all standard output (instead of screen)</a:t>
            </a:r>
          </a:p>
          <a:p>
            <a:pPr eaLnBrk="1" hangingPunct="1"/>
            <a:r>
              <a:rPr lang="en-US" altLang="en-US" sz="2200" dirty="0"/>
              <a:t>Always study it</a:t>
            </a:r>
          </a:p>
        </p:txBody>
      </p:sp>
      <p:sp>
        <p:nvSpPr>
          <p:cNvPr id="36866" name="Rectangle 2"/>
          <p:cNvSpPr>
            <a:spLocks noGrp="1" noChangeArrowheads="1"/>
          </p:cNvSpPr>
          <p:nvPr>
            <p:ph type="title"/>
          </p:nvPr>
        </p:nvSpPr>
        <p:spPr>
          <a:xfrm>
            <a:off x="546736" y="184735"/>
            <a:ext cx="4439896" cy="864097"/>
          </a:xfrm>
        </p:spPr>
        <p:txBody>
          <a:bodyPr/>
          <a:lstStyle/>
          <a:p>
            <a:pPr eaLnBrk="1" hangingPunct="1"/>
            <a:r>
              <a:rPr lang="en-US" altLang="en-US" dirty="0"/>
              <a:t>Standard Output File</a:t>
            </a:r>
          </a:p>
        </p:txBody>
      </p:sp>
      <p:grpSp>
        <p:nvGrpSpPr>
          <p:cNvPr id="15" name="Group 14"/>
          <p:cNvGrpSpPr/>
          <p:nvPr/>
        </p:nvGrpSpPr>
        <p:grpSpPr>
          <a:xfrm>
            <a:off x="557323" y="5056690"/>
            <a:ext cx="4721989" cy="1082859"/>
            <a:chOff x="5844851" y="2261939"/>
            <a:chExt cx="6011789" cy="1082859"/>
          </a:xfrm>
        </p:grpSpPr>
        <p:sp>
          <p:nvSpPr>
            <p:cNvPr id="16" name="TextBox 15"/>
            <p:cNvSpPr txBox="1"/>
            <p:nvPr/>
          </p:nvSpPr>
          <p:spPr>
            <a:xfrm>
              <a:off x="5844851" y="2636912"/>
              <a:ext cx="6011789" cy="707886"/>
            </a:xfrm>
            <a:prstGeom prst="rect">
              <a:avLst/>
            </a:prstGeom>
            <a:noFill/>
            <a:ln w="19050">
              <a:solidFill>
                <a:schemeClr val="accent5"/>
              </a:solidFill>
            </a:ln>
          </p:spPr>
          <p:txBody>
            <a:bodyPr wrap="square" rtlCol="0">
              <a:spAutoFit/>
            </a:bodyPr>
            <a:lstStyle/>
            <a:p>
              <a:r>
                <a:rPr lang="en-US" sz="2000" dirty="0">
                  <a:latin typeface="Courier New" panose="02070309020205020404" pitchFamily="49" charset="0"/>
                  <a:cs typeface="Courier New" panose="02070309020205020404" pitchFamily="49" charset="0"/>
                </a:rPr>
                <a:t>$ ls *.o*</a:t>
              </a:r>
              <a:br>
                <a:rPr lang="en-US" sz="2000" dirty="0">
                  <a:latin typeface="Courier New" panose="02070309020205020404" pitchFamily="49" charset="0"/>
                  <a:cs typeface="Courier New" panose="02070309020205020404" pitchFamily="49" charset="0"/>
                </a:rPr>
              </a:br>
              <a:r>
                <a:rPr lang="en-US" sz="2000" b="1" dirty="0">
                  <a:solidFill>
                    <a:srgbClr val="FF0000"/>
                  </a:solidFill>
                  <a:latin typeface="Courier New" panose="02070309020205020404" pitchFamily="49" charset="0"/>
                  <a:cs typeface="Courier New" panose="02070309020205020404" pitchFamily="49" charset="0"/>
                </a:rPr>
                <a:t>simulation.pbs.o50041238</a:t>
              </a:r>
              <a:endParaRPr lang="nl-BE" sz="2000" dirty="0">
                <a:latin typeface="Courier New" panose="02070309020205020404" pitchFamily="49" charset="0"/>
                <a:cs typeface="Courier New" panose="02070309020205020404" pitchFamily="49" charset="0"/>
              </a:endParaRPr>
            </a:p>
          </p:txBody>
        </p:sp>
        <p:sp>
          <p:nvSpPr>
            <p:cNvPr id="17" name="Rectangle 16"/>
            <p:cNvSpPr/>
            <p:nvPr/>
          </p:nvSpPr>
          <p:spPr>
            <a:xfrm>
              <a:off x="10056440" y="2261939"/>
              <a:ext cx="1800200" cy="3749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stdout</a:t>
              </a:r>
              <a:endParaRPr lang="nl-BE" dirty="0"/>
            </a:p>
          </p:txBody>
        </p:sp>
      </p:grpSp>
      <p:grpSp>
        <p:nvGrpSpPr>
          <p:cNvPr id="24" name="Group 23"/>
          <p:cNvGrpSpPr/>
          <p:nvPr/>
        </p:nvGrpSpPr>
        <p:grpSpPr>
          <a:xfrm>
            <a:off x="5511622" y="188640"/>
            <a:ext cx="6336702" cy="6130395"/>
            <a:chOff x="5844851" y="2261939"/>
            <a:chExt cx="6011789" cy="6130395"/>
          </a:xfrm>
        </p:grpSpPr>
        <p:sp>
          <p:nvSpPr>
            <p:cNvPr id="25" name="TextBox 24"/>
            <p:cNvSpPr txBox="1"/>
            <p:nvPr/>
          </p:nvSpPr>
          <p:spPr>
            <a:xfrm>
              <a:off x="5844851" y="2636912"/>
              <a:ext cx="6011789" cy="5755422"/>
            </a:xfrm>
            <a:prstGeom prst="rect">
              <a:avLst/>
            </a:prstGeom>
            <a:noFill/>
            <a:ln w="19050">
              <a:solidFill>
                <a:schemeClr val="accent5"/>
              </a:solidFill>
            </a:ln>
          </p:spPr>
          <p:txBody>
            <a:bodyPr wrap="square" rtlCol="0">
              <a:spAutoFit/>
            </a:bodyPr>
            <a:lstStyle/>
            <a:p>
              <a:r>
                <a:rPr lang="en-US" sz="1600" dirty="0">
                  <a:latin typeface="Courier New" panose="02070309020205020404" pitchFamily="49" charset="0"/>
                  <a:cs typeface="Courier New" panose="02070309020205020404" pitchFamily="49" charset="0"/>
                </a:rPr>
                <a:t>time: 3600</a:t>
              </a:r>
            </a:p>
            <a:p>
              <a:r>
                <a:rPr lang="en-US" sz="1600" dirty="0">
                  <a:latin typeface="Courier New" panose="02070309020205020404" pitchFamily="49" charset="0"/>
                  <a:cs typeface="Courier New" panose="02070309020205020404" pitchFamily="49" charset="0"/>
                </a:rPr>
                <a:t>nodes: 1</a:t>
              </a:r>
            </a:p>
            <a:p>
              <a:r>
                <a:rPr lang="en-US" sz="1600" dirty="0" err="1">
                  <a:latin typeface="Courier New" panose="02070309020205020404" pitchFamily="49" charset="0"/>
                  <a:cs typeface="Courier New" panose="02070309020205020404" pitchFamily="49" charset="0"/>
                </a:rPr>
                <a:t>procs</a:t>
              </a:r>
              <a:r>
                <a:rPr lang="en-US" sz="1600" dirty="0">
                  <a:latin typeface="Courier New" panose="02070309020205020404" pitchFamily="49" charset="0"/>
                  <a:cs typeface="Courier New" panose="02070309020205020404" pitchFamily="49" charset="0"/>
                </a:rPr>
                <a:t>: 1</a:t>
              </a:r>
            </a:p>
            <a:p>
              <a:r>
                <a:rPr lang="en-US" sz="1600" dirty="0">
                  <a:latin typeface="Courier New" panose="02070309020205020404" pitchFamily="49" charset="0"/>
                  <a:cs typeface="Courier New" panose="02070309020205020404" pitchFamily="49" charset="0"/>
                </a:rPr>
                <a:t>account string: lpt2_sysadmin</a:t>
              </a:r>
            </a:p>
            <a:p>
              <a:r>
                <a:rPr lang="en-US" sz="1600" dirty="0">
                  <a:latin typeface="Courier New" panose="02070309020205020404" pitchFamily="49" charset="0"/>
                  <a:cs typeface="Courier New" panose="02070309020205020404" pitchFamily="49" charset="0"/>
                </a:rPr>
                <a:t>queue: q1h</a:t>
              </a:r>
            </a:p>
            <a:p>
              <a:r>
                <a:rPr lang="en-US" sz="1600" dirty="0">
                  <a:latin typeface="Courier New" panose="02070309020205020404" pitchFamily="49" charset="0"/>
                  <a:cs typeface="Courier New" panose="02070309020205020404" pitchFamily="49" charset="0"/>
                </a:rPr>
                <a:t>===========================</a:t>
              </a:r>
            </a:p>
            <a:p>
              <a:r>
                <a:rPr lang="en-US" sz="1600" dirty="0">
                  <a:latin typeface="Courier New" panose="02070309020205020404" pitchFamily="49" charset="0"/>
                  <a:cs typeface="Courier New" panose="02070309020205020404" pitchFamily="49" charset="0"/>
                </a:rPr>
                <a:t>Hello World!</a:t>
              </a:r>
            </a:p>
            <a:p>
              <a:r>
                <a:rPr lang="en-US" sz="1600" dirty="0">
                  <a:latin typeface="Courier New" panose="02070309020205020404" pitchFamily="49" charset="0"/>
                  <a:cs typeface="Courier New" panose="02070309020205020404" pitchFamily="49" charset="0"/>
                </a:rPr>
                <a:t>===========================</a:t>
              </a:r>
            </a:p>
            <a:p>
              <a:r>
                <a:rPr lang="en-US" sz="1600" dirty="0">
                  <a:latin typeface="Courier New" panose="02070309020205020404" pitchFamily="49" charset="0"/>
                  <a:cs typeface="Courier New" panose="02070309020205020404" pitchFamily="49" charset="0"/>
                </a:rPr>
                <a:t>Date: Fri Mar 20 14:32:01 CET 2020</a:t>
              </a:r>
            </a:p>
            <a:p>
              <a:r>
                <a:rPr lang="en-US" sz="1600" dirty="0">
                  <a:latin typeface="Courier New" panose="02070309020205020404" pitchFamily="49" charset="0"/>
                  <a:cs typeface="Courier New" panose="02070309020205020404" pitchFamily="49" charset="0"/>
                </a:rPr>
                <a:t>Allocated nodes:</a:t>
              </a:r>
            </a:p>
            <a:p>
              <a:r>
                <a:rPr lang="en-US" sz="1600" dirty="0">
                  <a:latin typeface="Courier New" panose="02070309020205020404" pitchFamily="49" charset="0"/>
                  <a:cs typeface="Courier New" panose="02070309020205020404" pitchFamily="49" charset="0"/>
                </a:rPr>
                <a:t>r26i27n11</a:t>
              </a:r>
            </a:p>
            <a:p>
              <a:r>
                <a:rPr lang="en-US" sz="1600" dirty="0">
                  <a:latin typeface="Courier New" panose="02070309020205020404" pitchFamily="49" charset="0"/>
                  <a:cs typeface="Courier New" panose="02070309020205020404" pitchFamily="49" charset="0"/>
                </a:rPr>
                <a:t>Job ID: 50240161.tier2-p-moab-2.tier2.hpc. …</a:t>
              </a:r>
            </a:p>
            <a:p>
              <a:r>
                <a:rPr lang="en-US" sz="1600" dirty="0">
                  <a:latin typeface="Courier New" panose="02070309020205020404" pitchFamily="49" charset="0"/>
                  <a:cs typeface="Courier New" panose="02070309020205020404" pitchFamily="49" charset="0"/>
                </a:rPr>
                <a:t>Resource List: </a:t>
              </a:r>
              <a:r>
                <a:rPr lang="en-US" sz="1600" dirty="0" err="1">
                  <a:latin typeface="Courier New" panose="02070309020205020404" pitchFamily="49" charset="0"/>
                  <a:cs typeface="Courier New" panose="02070309020205020404" pitchFamily="49" charset="0"/>
                </a:rPr>
                <a:t>pmem</a:t>
              </a:r>
              <a:r>
                <a:rPr lang="en-US" sz="1600" dirty="0">
                  <a:latin typeface="Courier New" panose="02070309020205020404" pitchFamily="49" charset="0"/>
                  <a:cs typeface="Courier New" panose="02070309020205020404" pitchFamily="49" charset="0"/>
                </a:rPr>
                <a:t>=5gb,walltime=01:00:00,neednodes=1:ppn=36</a:t>
              </a:r>
            </a:p>
            <a:p>
              <a:r>
                <a:rPr lang="en-US" sz="1600" dirty="0">
                  <a:latin typeface="Courier New" panose="02070309020205020404" pitchFamily="49" charset="0"/>
                  <a:cs typeface="Courier New" panose="02070309020205020404" pitchFamily="49" charset="0"/>
                </a:rPr>
                <a:t>Resources Used: </a:t>
              </a:r>
              <a:r>
                <a:rPr lang="en-US" sz="1600" dirty="0" err="1">
                  <a:latin typeface="Courier New" panose="02070309020205020404" pitchFamily="49" charset="0"/>
                  <a:cs typeface="Courier New" panose="02070309020205020404" pitchFamily="49" charset="0"/>
                </a:rPr>
                <a:t>cput</a:t>
              </a:r>
              <a:r>
                <a:rPr lang="en-US" sz="1600" dirty="0">
                  <a:latin typeface="Courier New" panose="02070309020205020404" pitchFamily="49" charset="0"/>
                  <a:cs typeface="Courier New" panose="02070309020205020404" pitchFamily="49" charset="0"/>
                </a:rPr>
                <a:t>=00:00:01,vmem=0kb,walltime=00:00:04,mem=0kb,energy_used=0</a:t>
              </a:r>
            </a:p>
            <a:p>
              <a:r>
                <a:rPr lang="en-US" sz="1600" dirty="0">
                  <a:latin typeface="Courier New" panose="02070309020205020404" pitchFamily="49" charset="0"/>
                  <a:cs typeface="Courier New" panose="02070309020205020404" pitchFamily="49" charset="0"/>
                </a:rPr>
                <a:t>Queue Name: q1h</a:t>
              </a:r>
            </a:p>
            <a:p>
              <a:r>
                <a:rPr lang="en-US" sz="1600" dirty="0">
                  <a:latin typeface="Courier New" panose="02070309020205020404" pitchFamily="49" charset="0"/>
                  <a:cs typeface="Courier New" panose="02070309020205020404" pitchFamily="49" charset="0"/>
                </a:rPr>
                <a:t>----------------------------</a:t>
              </a:r>
            </a:p>
            <a:p>
              <a:r>
                <a:rPr lang="en-US" sz="1600" dirty="0">
                  <a:latin typeface="Courier New" panose="02070309020205020404" pitchFamily="49" charset="0"/>
                  <a:cs typeface="Courier New" panose="02070309020205020404" pitchFamily="49" charset="0"/>
                </a:rPr>
                <a:t>time: 4</a:t>
              </a:r>
            </a:p>
            <a:p>
              <a:r>
                <a:rPr lang="en-US" sz="1600" dirty="0">
                  <a:latin typeface="Courier New" panose="02070309020205020404" pitchFamily="49" charset="0"/>
                  <a:cs typeface="Courier New" panose="02070309020205020404" pitchFamily="49" charset="0"/>
                </a:rPr>
                <a:t>nodes: 1</a:t>
              </a:r>
            </a:p>
            <a:p>
              <a:r>
                <a:rPr lang="en-US" sz="1600" dirty="0" err="1">
                  <a:latin typeface="Courier New" panose="02070309020205020404" pitchFamily="49" charset="0"/>
                  <a:cs typeface="Courier New" panose="02070309020205020404" pitchFamily="49" charset="0"/>
                </a:rPr>
                <a:t>procs</a:t>
              </a:r>
              <a:r>
                <a:rPr lang="en-US" sz="1600" dirty="0">
                  <a:latin typeface="Courier New" panose="02070309020205020404" pitchFamily="49" charset="0"/>
                  <a:cs typeface="Courier New" panose="02070309020205020404" pitchFamily="49" charset="0"/>
                </a:rPr>
                <a:t>: 1</a:t>
              </a:r>
            </a:p>
            <a:p>
              <a:r>
                <a:rPr lang="en-US" sz="1600" dirty="0">
                  <a:latin typeface="Courier New" panose="02070309020205020404" pitchFamily="49" charset="0"/>
                  <a:cs typeface="Courier New" panose="02070309020205020404" pitchFamily="49" charset="0"/>
                </a:rPr>
                <a:t>account: lpt2_sysadmin</a:t>
              </a:r>
            </a:p>
          </p:txBody>
        </p:sp>
        <p:sp>
          <p:nvSpPr>
            <p:cNvPr id="26" name="Rectangle 25"/>
            <p:cNvSpPr/>
            <p:nvPr/>
          </p:nvSpPr>
          <p:spPr>
            <a:xfrm>
              <a:off x="10056440" y="2261939"/>
              <a:ext cx="1800200" cy="3749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Output File</a:t>
              </a:r>
              <a:endParaRPr lang="nl-BE" dirty="0"/>
            </a:p>
          </p:txBody>
        </p:sp>
      </p:grpSp>
      <p:grpSp>
        <p:nvGrpSpPr>
          <p:cNvPr id="9" name="Group 8"/>
          <p:cNvGrpSpPr/>
          <p:nvPr/>
        </p:nvGrpSpPr>
        <p:grpSpPr>
          <a:xfrm>
            <a:off x="9552384" y="744384"/>
            <a:ext cx="1728192" cy="720080"/>
            <a:chOff x="9552384" y="744384"/>
            <a:chExt cx="1728192" cy="720080"/>
          </a:xfrm>
        </p:grpSpPr>
        <p:sp>
          <p:nvSpPr>
            <p:cNvPr id="3" name="Rectangle 2"/>
            <p:cNvSpPr/>
            <p:nvPr/>
          </p:nvSpPr>
          <p:spPr>
            <a:xfrm>
              <a:off x="9984432" y="836712"/>
              <a:ext cx="1296144" cy="504056"/>
            </a:xfrm>
            <a:prstGeom prst="rect">
              <a:avLst/>
            </a:prstGeom>
            <a:solidFill>
              <a:schemeClr val="accent5">
                <a:lumMod val="40000"/>
                <a:lumOff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Summary</a:t>
              </a:r>
              <a:endParaRPr lang="nl-BE" dirty="0"/>
            </a:p>
          </p:txBody>
        </p:sp>
        <p:cxnSp>
          <p:nvCxnSpPr>
            <p:cNvPr id="5" name="Straight Connector 4"/>
            <p:cNvCxnSpPr>
              <a:stCxn id="3" idx="1"/>
            </p:cNvCxnSpPr>
            <p:nvPr/>
          </p:nvCxnSpPr>
          <p:spPr>
            <a:xfrm flipH="1">
              <a:off x="9552384" y="1088740"/>
              <a:ext cx="432048" cy="0"/>
            </a:xfrm>
            <a:prstGeom prst="line">
              <a:avLst/>
            </a:prstGeom>
            <a:ln w="19050">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9552384" y="744384"/>
              <a:ext cx="0" cy="720080"/>
            </a:xfrm>
            <a:prstGeom prst="line">
              <a:avLst/>
            </a:prstGeom>
            <a:ln w="19050">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grpSp>
      <p:grpSp>
        <p:nvGrpSpPr>
          <p:cNvPr id="27" name="Group 26"/>
          <p:cNvGrpSpPr/>
          <p:nvPr/>
        </p:nvGrpSpPr>
        <p:grpSpPr>
          <a:xfrm>
            <a:off x="9552384" y="1913776"/>
            <a:ext cx="1728192" cy="548640"/>
            <a:chOff x="9552384" y="836176"/>
            <a:chExt cx="1728192" cy="548640"/>
          </a:xfrm>
        </p:grpSpPr>
        <p:sp>
          <p:nvSpPr>
            <p:cNvPr id="28" name="Rectangle 27"/>
            <p:cNvSpPr/>
            <p:nvPr/>
          </p:nvSpPr>
          <p:spPr>
            <a:xfrm>
              <a:off x="9984432" y="836712"/>
              <a:ext cx="1296144" cy="504056"/>
            </a:xfrm>
            <a:prstGeom prst="rect">
              <a:avLst/>
            </a:prstGeom>
            <a:solidFill>
              <a:schemeClr val="accent5">
                <a:lumMod val="40000"/>
                <a:lumOff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stdout</a:t>
              </a:r>
              <a:endParaRPr lang="nl-BE" dirty="0"/>
            </a:p>
          </p:txBody>
        </p:sp>
        <p:cxnSp>
          <p:nvCxnSpPr>
            <p:cNvPr id="29" name="Straight Connector 28"/>
            <p:cNvCxnSpPr>
              <a:stCxn id="28" idx="1"/>
            </p:cNvCxnSpPr>
            <p:nvPr/>
          </p:nvCxnSpPr>
          <p:spPr>
            <a:xfrm flipH="1">
              <a:off x="9552384" y="1088740"/>
              <a:ext cx="432048" cy="0"/>
            </a:xfrm>
            <a:prstGeom prst="line">
              <a:avLst/>
            </a:prstGeom>
            <a:ln w="19050">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9552384" y="836176"/>
              <a:ext cx="0" cy="548640"/>
            </a:xfrm>
            <a:prstGeom prst="line">
              <a:avLst/>
            </a:prstGeom>
            <a:ln w="19050">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grpSp>
      <p:grpSp>
        <p:nvGrpSpPr>
          <p:cNvPr id="31" name="Group 30"/>
          <p:cNvGrpSpPr/>
          <p:nvPr/>
        </p:nvGrpSpPr>
        <p:grpSpPr>
          <a:xfrm>
            <a:off x="9548166" y="2708920"/>
            <a:ext cx="1728192" cy="2480209"/>
            <a:chOff x="9552384" y="-1139441"/>
            <a:chExt cx="1728192" cy="2480209"/>
          </a:xfrm>
        </p:grpSpPr>
        <p:sp>
          <p:nvSpPr>
            <p:cNvPr id="32" name="Rectangle 31"/>
            <p:cNvSpPr/>
            <p:nvPr/>
          </p:nvSpPr>
          <p:spPr>
            <a:xfrm>
              <a:off x="9984432" y="836712"/>
              <a:ext cx="1296144" cy="504056"/>
            </a:xfrm>
            <a:prstGeom prst="rect">
              <a:avLst/>
            </a:prstGeom>
            <a:solidFill>
              <a:schemeClr val="accent5">
                <a:lumMod val="40000"/>
                <a:lumOff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Resources</a:t>
              </a:r>
              <a:endParaRPr lang="nl-BE" dirty="0"/>
            </a:p>
          </p:txBody>
        </p:sp>
        <p:cxnSp>
          <p:nvCxnSpPr>
            <p:cNvPr id="33" name="Straight Connector 32"/>
            <p:cNvCxnSpPr>
              <a:stCxn id="32" idx="1"/>
            </p:cNvCxnSpPr>
            <p:nvPr/>
          </p:nvCxnSpPr>
          <p:spPr>
            <a:xfrm flipH="1">
              <a:off x="9552384" y="1088740"/>
              <a:ext cx="432048" cy="0"/>
            </a:xfrm>
            <a:prstGeom prst="line">
              <a:avLst/>
            </a:prstGeom>
            <a:ln w="19050">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9552384" y="-1139441"/>
              <a:ext cx="0" cy="2468880"/>
            </a:xfrm>
            <a:prstGeom prst="line">
              <a:avLst/>
            </a:prstGeom>
            <a:ln w="19050">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grpSp>
      <p:grpSp>
        <p:nvGrpSpPr>
          <p:cNvPr id="35" name="Group 34"/>
          <p:cNvGrpSpPr/>
          <p:nvPr/>
        </p:nvGrpSpPr>
        <p:grpSpPr>
          <a:xfrm>
            <a:off x="9571580" y="5528731"/>
            <a:ext cx="1728192" cy="548640"/>
            <a:chOff x="9552384" y="836176"/>
            <a:chExt cx="1728192" cy="548640"/>
          </a:xfrm>
        </p:grpSpPr>
        <p:sp>
          <p:nvSpPr>
            <p:cNvPr id="36" name="Rectangle 35"/>
            <p:cNvSpPr/>
            <p:nvPr/>
          </p:nvSpPr>
          <p:spPr>
            <a:xfrm>
              <a:off x="9984432" y="836712"/>
              <a:ext cx="1296144" cy="504056"/>
            </a:xfrm>
            <a:prstGeom prst="rect">
              <a:avLst/>
            </a:prstGeom>
            <a:solidFill>
              <a:schemeClr val="accent5">
                <a:lumMod val="40000"/>
                <a:lumOff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summary</a:t>
              </a:r>
              <a:endParaRPr lang="nl-BE" dirty="0"/>
            </a:p>
          </p:txBody>
        </p:sp>
        <p:cxnSp>
          <p:nvCxnSpPr>
            <p:cNvPr id="37" name="Straight Connector 36"/>
            <p:cNvCxnSpPr>
              <a:stCxn id="36" idx="1"/>
            </p:cNvCxnSpPr>
            <p:nvPr/>
          </p:nvCxnSpPr>
          <p:spPr>
            <a:xfrm flipH="1">
              <a:off x="9552384" y="1088740"/>
              <a:ext cx="432048" cy="0"/>
            </a:xfrm>
            <a:prstGeom prst="line">
              <a:avLst/>
            </a:prstGeom>
            <a:ln w="19050">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9552384" y="836176"/>
              <a:ext cx="0" cy="548640"/>
            </a:xfrm>
            <a:prstGeom prst="line">
              <a:avLst/>
            </a:prstGeom>
            <a:ln w="19050">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831714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6867">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6867">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6867">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6867">
                                            <p:txEl>
                                              <p:pRg st="2" end="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6867">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7" grpId="0" uiExpand="1" build="p" animBg="1"/>
    </p:bldLst>
  </p:timing>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84</a:t>
            </a:fld>
            <a:endParaRPr lang="nl-BE" dirty="0"/>
          </a:p>
        </p:txBody>
      </p:sp>
      <p:sp>
        <p:nvSpPr>
          <p:cNvPr id="37891" name="Rectangle 3"/>
          <p:cNvSpPr>
            <a:spLocks noGrp="1" noChangeArrowheads="1"/>
          </p:cNvSpPr>
          <p:nvPr>
            <p:ph idx="1"/>
          </p:nvPr>
        </p:nvSpPr>
        <p:spPr>
          <a:xfrm>
            <a:off x="2064000" y="1340768"/>
            <a:ext cx="8334000" cy="4428000"/>
          </a:xfrm>
        </p:spPr>
        <p:txBody>
          <a:bodyPr/>
          <a:lstStyle/>
          <a:p>
            <a:pPr eaLnBrk="1" hangingPunct="1">
              <a:lnSpc>
                <a:spcPct val="80000"/>
              </a:lnSpc>
            </a:pPr>
            <a:r>
              <a:rPr lang="pl-PL" altLang="en-US" sz="1800" dirty="0"/>
              <a:t>From c</a:t>
            </a:r>
            <a:r>
              <a:rPr lang="en-US" altLang="en-US" sz="1800" dirty="0" err="1"/>
              <a:t>ommand</a:t>
            </a:r>
            <a:r>
              <a:rPr lang="pl-PL" altLang="en-US" sz="1800" dirty="0"/>
              <a:t> </a:t>
            </a:r>
            <a:r>
              <a:rPr lang="en-US" altLang="en-US" sz="1800" dirty="0"/>
              <a:t>line</a:t>
            </a:r>
          </a:p>
          <a:p>
            <a:pPr lvl="1" eaLnBrk="1" hangingPunct="1">
              <a:lnSpc>
                <a:spcPct val="80000"/>
              </a:lnSpc>
              <a:buFontTx/>
              <a:buNone/>
            </a:pPr>
            <a:r>
              <a:rPr lang="en-US" altLang="en-US" sz="1600" dirty="0">
                <a:latin typeface="Courier New" panose="02070309020205020404" pitchFamily="49" charset="0"/>
                <a:cs typeface="Courier New" panose="02070309020205020404" pitchFamily="49" charset="0"/>
              </a:rPr>
              <a:t>$ </a:t>
            </a:r>
            <a:r>
              <a:rPr lang="en-US" altLang="en-US" sz="1600" dirty="0" err="1">
                <a:latin typeface="Courier New" panose="02070309020205020404" pitchFamily="49" charset="0"/>
                <a:cs typeface="Courier New" panose="02070309020205020404" pitchFamily="49" charset="0"/>
              </a:rPr>
              <a:t>qsub</a:t>
            </a:r>
            <a:r>
              <a:rPr lang="en-US" altLang="en-US" sz="1600" dirty="0">
                <a:latin typeface="Courier New" panose="02070309020205020404" pitchFamily="49" charset="0"/>
                <a:cs typeface="Courier New" panose="02070309020205020404" pitchFamily="49" charset="0"/>
              </a:rPr>
              <a:t> -l </a:t>
            </a:r>
            <a:r>
              <a:rPr lang="en-US" altLang="en-US" sz="1600" dirty="0" err="1">
                <a:latin typeface="Courier New" panose="02070309020205020404" pitchFamily="49" charset="0"/>
                <a:cs typeface="Courier New" panose="02070309020205020404" pitchFamily="49" charset="0"/>
              </a:rPr>
              <a:t>walltime</a:t>
            </a:r>
            <a:r>
              <a:rPr lang="en-US" altLang="en-US" sz="1600" dirty="0">
                <a:latin typeface="Courier New" panose="02070309020205020404" pitchFamily="49" charset="0"/>
                <a:cs typeface="Courier New" panose="02070309020205020404" pitchFamily="49" charset="0"/>
              </a:rPr>
              <a:t>=10:00:00 </a:t>
            </a:r>
            <a:r>
              <a:rPr lang="en-US" altLang="en-US" sz="1600" dirty="0" err="1">
                <a:latin typeface="Courier New" panose="02070309020205020404" pitchFamily="49" charset="0"/>
                <a:cs typeface="Courier New" panose="02070309020205020404" pitchFamily="49" charset="0"/>
              </a:rPr>
              <a:t>myjob.pbs</a:t>
            </a:r>
            <a:endParaRPr lang="en-US" altLang="en-US" sz="1600" dirty="0">
              <a:latin typeface="Courier New" panose="02070309020205020404" pitchFamily="49" charset="0"/>
              <a:cs typeface="Courier New" panose="02070309020205020404" pitchFamily="49" charset="0"/>
            </a:endParaRPr>
          </a:p>
          <a:p>
            <a:pPr eaLnBrk="1" hangingPunct="1">
              <a:lnSpc>
                <a:spcPct val="80000"/>
              </a:lnSpc>
            </a:pPr>
            <a:endParaRPr lang="pl-PL" altLang="en-US" sz="1800" dirty="0"/>
          </a:p>
          <a:p>
            <a:pPr eaLnBrk="1" hangingPunct="1">
              <a:lnSpc>
                <a:spcPct val="80000"/>
              </a:lnSpc>
            </a:pPr>
            <a:endParaRPr lang="en-US" altLang="en-US" sz="1800" dirty="0"/>
          </a:p>
          <a:p>
            <a:pPr eaLnBrk="1" hangingPunct="1">
              <a:lnSpc>
                <a:spcPct val="80000"/>
              </a:lnSpc>
            </a:pPr>
            <a:r>
              <a:rPr lang="en-US" altLang="en-US" sz="1800" dirty="0"/>
              <a:t>In a PBS job script</a:t>
            </a:r>
          </a:p>
          <a:p>
            <a:pPr lvl="1" eaLnBrk="1" hangingPunct="1">
              <a:lnSpc>
                <a:spcPct val="80000"/>
              </a:lnSpc>
              <a:buFontTx/>
              <a:buNone/>
            </a:pPr>
            <a:r>
              <a:rPr lang="en-US" altLang="en-US" sz="1600" dirty="0">
                <a:latin typeface="Courier New" panose="02070309020205020404" pitchFamily="49" charset="0"/>
                <a:cs typeface="Courier New" panose="02070309020205020404" pitchFamily="49" charset="0"/>
              </a:rPr>
              <a:t>#!/bin/bash -l</a:t>
            </a:r>
          </a:p>
          <a:p>
            <a:pPr lvl="1" eaLnBrk="1" hangingPunct="1">
              <a:lnSpc>
                <a:spcPct val="80000"/>
              </a:lnSpc>
              <a:buFontTx/>
              <a:buNone/>
            </a:pPr>
            <a:r>
              <a:rPr lang="en-US" altLang="en-US" sz="1600" dirty="0">
                <a:latin typeface="Courier New" panose="02070309020205020404" pitchFamily="49" charset="0"/>
                <a:cs typeface="Courier New" panose="02070309020205020404" pitchFamily="49" charset="0"/>
              </a:rPr>
              <a:t>#</a:t>
            </a:r>
            <a:r>
              <a:rPr lang="en-US" altLang="en-US" sz="1600" b="1" dirty="0">
                <a:solidFill>
                  <a:srgbClr val="FF0000"/>
                </a:solidFill>
                <a:latin typeface="Courier New" panose="02070309020205020404" pitchFamily="49" charset="0"/>
                <a:cs typeface="Courier New" panose="02070309020205020404" pitchFamily="49" charset="0"/>
              </a:rPr>
              <a:t>PBS -l </a:t>
            </a:r>
            <a:r>
              <a:rPr lang="en-US" altLang="en-US" sz="1600" b="1" dirty="0" err="1">
                <a:solidFill>
                  <a:srgbClr val="FF0000"/>
                </a:solidFill>
                <a:latin typeface="Courier New" panose="02070309020205020404" pitchFamily="49" charset="0"/>
                <a:cs typeface="Courier New" panose="02070309020205020404" pitchFamily="49" charset="0"/>
              </a:rPr>
              <a:t>walltime</a:t>
            </a:r>
            <a:r>
              <a:rPr lang="en-US" altLang="en-US" sz="1600" b="1" dirty="0">
                <a:solidFill>
                  <a:srgbClr val="FF0000"/>
                </a:solidFill>
                <a:latin typeface="Courier New" panose="02070309020205020404" pitchFamily="49" charset="0"/>
                <a:cs typeface="Courier New" panose="02070309020205020404" pitchFamily="49" charset="0"/>
              </a:rPr>
              <a:t>=10:00:00</a:t>
            </a:r>
          </a:p>
          <a:p>
            <a:pPr lvl="1" eaLnBrk="1" hangingPunct="1">
              <a:lnSpc>
                <a:spcPct val="80000"/>
              </a:lnSpc>
              <a:buFontTx/>
              <a:buNone/>
            </a:pPr>
            <a:r>
              <a:rPr lang="en-US" altLang="en-US" sz="1600" dirty="0">
                <a:latin typeface="Courier New" panose="02070309020205020404" pitchFamily="49" charset="0"/>
                <a:cs typeface="Courier New" panose="02070309020205020404" pitchFamily="49" charset="0"/>
              </a:rPr>
              <a:t>#</a:t>
            </a:r>
            <a:r>
              <a:rPr lang="en-US" altLang="en-US" sz="1600" b="1" dirty="0">
                <a:solidFill>
                  <a:srgbClr val="FF0000"/>
                </a:solidFill>
                <a:latin typeface="Courier New" panose="02070309020205020404" pitchFamily="49" charset="0"/>
                <a:cs typeface="Courier New" panose="02070309020205020404" pitchFamily="49" charset="0"/>
              </a:rPr>
              <a:t>PBS -l nodes=</a:t>
            </a:r>
            <a:r>
              <a:rPr lang="pl-PL" altLang="en-US" sz="1600" b="1" dirty="0">
                <a:solidFill>
                  <a:srgbClr val="FF0000"/>
                </a:solidFill>
                <a:latin typeface="Courier New" panose="02070309020205020404" pitchFamily="49" charset="0"/>
                <a:cs typeface="Courier New" panose="02070309020205020404" pitchFamily="49" charset="0"/>
              </a:rPr>
              <a:t>2</a:t>
            </a:r>
            <a:r>
              <a:rPr lang="en-US" altLang="en-US" sz="1600" b="1" dirty="0">
                <a:solidFill>
                  <a:srgbClr val="FF0000"/>
                </a:solidFill>
                <a:latin typeface="Courier New" panose="02070309020205020404" pitchFamily="49" charset="0"/>
                <a:cs typeface="Courier New" panose="02070309020205020404" pitchFamily="49" charset="0"/>
              </a:rPr>
              <a:t>:</a:t>
            </a:r>
            <a:r>
              <a:rPr lang="en-US" altLang="en-US" sz="1600" b="1" dirty="0" err="1">
                <a:solidFill>
                  <a:srgbClr val="FF0000"/>
                </a:solidFill>
                <a:latin typeface="Courier New" panose="02070309020205020404" pitchFamily="49" charset="0"/>
                <a:cs typeface="Courier New" panose="02070309020205020404" pitchFamily="49" charset="0"/>
              </a:rPr>
              <a:t>ppn</a:t>
            </a:r>
            <a:r>
              <a:rPr lang="en-US" altLang="en-US" sz="1600" b="1" dirty="0">
                <a:solidFill>
                  <a:srgbClr val="FF0000"/>
                </a:solidFill>
                <a:latin typeface="Courier New" panose="02070309020205020404" pitchFamily="49" charset="0"/>
                <a:cs typeface="Courier New" panose="02070309020205020404" pitchFamily="49" charset="0"/>
              </a:rPr>
              <a:t>=36</a:t>
            </a:r>
          </a:p>
          <a:p>
            <a:pPr lvl="1" eaLnBrk="1" hangingPunct="1">
              <a:lnSpc>
                <a:spcPct val="80000"/>
              </a:lnSpc>
              <a:buFontTx/>
              <a:buNone/>
            </a:pPr>
            <a:r>
              <a:rPr lang="en-US" altLang="en-US" sz="1600" dirty="0">
                <a:latin typeface="Courier New" panose="02070309020205020404" pitchFamily="49" charset="0"/>
                <a:cs typeface="Courier New" panose="02070309020205020404" pitchFamily="49" charset="0"/>
              </a:rPr>
              <a:t>#</a:t>
            </a:r>
            <a:r>
              <a:rPr lang="en-US" altLang="en-US" sz="1600" b="1" dirty="0">
                <a:solidFill>
                  <a:srgbClr val="FF0000"/>
                </a:solidFill>
                <a:latin typeface="Courier New" panose="02070309020205020404" pitchFamily="49" charset="0"/>
                <a:cs typeface="Courier New" panose="02070309020205020404" pitchFamily="49" charset="0"/>
              </a:rPr>
              <a:t>PBS -l </a:t>
            </a:r>
            <a:r>
              <a:rPr lang="pl-PL" altLang="en-US" sz="1600" b="1" dirty="0">
                <a:solidFill>
                  <a:srgbClr val="FF0000"/>
                </a:solidFill>
                <a:latin typeface="Courier New" panose="02070309020205020404" pitchFamily="49" charset="0"/>
                <a:cs typeface="Courier New" panose="02070309020205020404" pitchFamily="49" charset="0"/>
              </a:rPr>
              <a:t>p</a:t>
            </a:r>
            <a:r>
              <a:rPr lang="en-US" altLang="en-US" sz="1600" b="1" dirty="0">
                <a:solidFill>
                  <a:srgbClr val="FF0000"/>
                </a:solidFill>
                <a:latin typeface="Courier New" panose="02070309020205020404" pitchFamily="49" charset="0"/>
                <a:cs typeface="Courier New" panose="02070309020205020404" pitchFamily="49" charset="0"/>
              </a:rPr>
              <a:t>mem=5100mb</a:t>
            </a:r>
          </a:p>
          <a:p>
            <a:pPr lvl="1" eaLnBrk="1" hangingPunct="1">
              <a:lnSpc>
                <a:spcPct val="80000"/>
              </a:lnSpc>
              <a:buFontTx/>
              <a:buNone/>
            </a:pPr>
            <a:r>
              <a:rPr lang="en-US" altLang="en-US" sz="1600" dirty="0">
                <a:latin typeface="Courier New" panose="02070309020205020404" pitchFamily="49" charset="0"/>
                <a:cs typeface="Courier New" panose="02070309020205020404" pitchFamily="49" charset="0"/>
              </a:rPr>
              <a:t>#PBS -N myjob2</a:t>
            </a:r>
            <a:endParaRPr lang="pl-PL" altLang="en-US" sz="1600" dirty="0">
              <a:latin typeface="Courier New" panose="02070309020205020404" pitchFamily="49" charset="0"/>
              <a:cs typeface="Courier New" panose="02070309020205020404" pitchFamily="49" charset="0"/>
            </a:endParaRPr>
          </a:p>
          <a:p>
            <a:pPr lvl="1">
              <a:lnSpc>
                <a:spcPct val="80000"/>
              </a:lnSpc>
              <a:buNone/>
            </a:pPr>
            <a:r>
              <a:rPr lang="en-US" altLang="en-US" sz="1600" dirty="0">
                <a:latin typeface="Courier New" panose="02070309020205020404" pitchFamily="49" charset="0"/>
                <a:cs typeface="Courier New" panose="02070309020205020404" pitchFamily="49" charset="0"/>
              </a:rPr>
              <a:t>#</a:t>
            </a:r>
            <a:r>
              <a:rPr lang="en-US" altLang="en-US" sz="1600" b="1" dirty="0">
                <a:solidFill>
                  <a:srgbClr val="FF0000"/>
                </a:solidFill>
                <a:latin typeface="Courier New" panose="02070309020205020404" pitchFamily="49" charset="0"/>
                <a:cs typeface="Courier New" panose="02070309020205020404" pitchFamily="49" charset="0"/>
              </a:rPr>
              <a:t>PBS -</a:t>
            </a:r>
            <a:r>
              <a:rPr lang="pl-PL" altLang="en-US" sz="1600" b="1" dirty="0">
                <a:solidFill>
                  <a:srgbClr val="FF0000"/>
                </a:solidFill>
                <a:latin typeface="Courier New" panose="02070309020205020404" pitchFamily="49" charset="0"/>
                <a:cs typeface="Courier New" panose="02070309020205020404" pitchFamily="49" charset="0"/>
              </a:rPr>
              <a:t>A</a:t>
            </a:r>
            <a:r>
              <a:rPr lang="en-US" altLang="en-US" sz="1600" b="1" dirty="0">
                <a:solidFill>
                  <a:srgbClr val="FF0000"/>
                </a:solidFill>
                <a:latin typeface="Courier New" panose="02070309020205020404" pitchFamily="49" charset="0"/>
                <a:cs typeface="Courier New" panose="02070309020205020404" pitchFamily="49" charset="0"/>
              </a:rPr>
              <a:t> </a:t>
            </a:r>
            <a:r>
              <a:rPr lang="pl-PL" altLang="en-US" sz="1600" b="1" dirty="0" err="1">
                <a:solidFill>
                  <a:srgbClr val="FF0000"/>
                </a:solidFill>
                <a:latin typeface="Courier New" panose="02070309020205020404" pitchFamily="49" charset="0"/>
                <a:cs typeface="Courier New" panose="02070309020205020404" pitchFamily="49" charset="0"/>
              </a:rPr>
              <a:t>default</a:t>
            </a:r>
            <a:r>
              <a:rPr lang="en-US" altLang="en-US" sz="1600" b="1" dirty="0">
                <a:solidFill>
                  <a:srgbClr val="FF0000"/>
                </a:solidFill>
                <a:latin typeface="Courier New" panose="02070309020205020404" pitchFamily="49" charset="0"/>
                <a:cs typeface="Courier New" panose="02070309020205020404" pitchFamily="49" charset="0"/>
              </a:rPr>
              <a:t>_</a:t>
            </a:r>
            <a:r>
              <a:rPr lang="pl-PL" altLang="en-US" sz="1600" b="1" dirty="0" err="1">
                <a:solidFill>
                  <a:srgbClr val="FF0000"/>
                </a:solidFill>
                <a:latin typeface="Courier New" panose="02070309020205020404" pitchFamily="49" charset="0"/>
                <a:cs typeface="Courier New" panose="02070309020205020404" pitchFamily="49" charset="0"/>
              </a:rPr>
              <a:t>project</a:t>
            </a:r>
            <a:endParaRPr lang="pl-PL" altLang="en-US" sz="1600" b="1" dirty="0">
              <a:solidFill>
                <a:srgbClr val="FF0000"/>
              </a:solidFill>
              <a:latin typeface="Courier New" panose="02070309020205020404" pitchFamily="49" charset="0"/>
              <a:cs typeface="Courier New" panose="02070309020205020404" pitchFamily="49" charset="0"/>
            </a:endParaRPr>
          </a:p>
          <a:p>
            <a:pPr lvl="1" eaLnBrk="1" hangingPunct="1">
              <a:lnSpc>
                <a:spcPct val="80000"/>
              </a:lnSpc>
              <a:buFontTx/>
              <a:buNone/>
            </a:pPr>
            <a:r>
              <a:rPr lang="en-US" altLang="en-US" sz="1600" dirty="0">
                <a:latin typeface="Courier New" panose="02070309020205020404" pitchFamily="49" charset="0"/>
                <a:cs typeface="Courier New" panose="02070309020205020404" pitchFamily="49" charset="0"/>
              </a:rPr>
              <a:t>#PBS –o $</a:t>
            </a:r>
            <a:r>
              <a:rPr lang="en-US" altLang="en-US" sz="1600" dirty="0" err="1">
                <a:latin typeface="Courier New" panose="02070309020205020404" pitchFamily="49" charset="0"/>
                <a:cs typeface="Courier New" panose="02070309020205020404" pitchFamily="49" charset="0"/>
              </a:rPr>
              <a:t>PBS_JOBID.stdout</a:t>
            </a:r>
            <a:endParaRPr lang="en-US" altLang="en-US" sz="1600" dirty="0">
              <a:latin typeface="Courier New" panose="02070309020205020404" pitchFamily="49" charset="0"/>
              <a:cs typeface="Courier New" panose="02070309020205020404" pitchFamily="49" charset="0"/>
            </a:endParaRPr>
          </a:p>
          <a:p>
            <a:pPr lvl="1" eaLnBrk="1" hangingPunct="1">
              <a:lnSpc>
                <a:spcPct val="80000"/>
              </a:lnSpc>
              <a:buFontTx/>
              <a:buNone/>
            </a:pPr>
            <a:r>
              <a:rPr lang="en-US" altLang="en-US" sz="1600" dirty="0">
                <a:latin typeface="Courier New" panose="02070309020205020404" pitchFamily="49" charset="0"/>
                <a:cs typeface="Courier New" panose="02070309020205020404" pitchFamily="49" charset="0"/>
              </a:rPr>
              <a:t>#PBS –e $</a:t>
            </a:r>
            <a:r>
              <a:rPr lang="en-US" altLang="en-US" sz="1600" dirty="0" err="1">
                <a:latin typeface="Courier New" panose="02070309020205020404" pitchFamily="49" charset="0"/>
                <a:cs typeface="Courier New" panose="02070309020205020404" pitchFamily="49" charset="0"/>
              </a:rPr>
              <a:t>PBS_JOBID.stderr</a:t>
            </a:r>
            <a:endParaRPr lang="en-US" altLang="en-US" sz="1600" dirty="0">
              <a:latin typeface="Courier New" panose="02070309020205020404" pitchFamily="49" charset="0"/>
              <a:cs typeface="Courier New" panose="02070309020205020404" pitchFamily="49" charset="0"/>
            </a:endParaRPr>
          </a:p>
          <a:p>
            <a:pPr lvl="1" eaLnBrk="1" hangingPunct="1">
              <a:lnSpc>
                <a:spcPct val="80000"/>
              </a:lnSpc>
              <a:buFontTx/>
              <a:buNone/>
            </a:pPr>
            <a:r>
              <a:rPr lang="en-US" altLang="en-US" sz="1600" dirty="0">
                <a:latin typeface="Courier New" panose="02070309020205020404" pitchFamily="49" charset="0"/>
                <a:cs typeface="Courier New" panose="02070309020205020404" pitchFamily="49" charset="0"/>
              </a:rPr>
              <a:t>#PBS -m ae</a:t>
            </a:r>
          </a:p>
          <a:p>
            <a:pPr lvl="1" eaLnBrk="1" hangingPunct="1">
              <a:lnSpc>
                <a:spcPct val="80000"/>
              </a:lnSpc>
              <a:buFontTx/>
              <a:buNone/>
            </a:pPr>
            <a:r>
              <a:rPr lang="en-US" altLang="en-US" sz="1600" dirty="0">
                <a:latin typeface="Courier New" panose="02070309020205020404" pitchFamily="49" charset="0"/>
                <a:cs typeface="Courier New" panose="02070309020205020404" pitchFamily="49" charset="0"/>
              </a:rPr>
              <a:t>#PBS -M my.name@icts.kuleuven.be</a:t>
            </a:r>
          </a:p>
          <a:p>
            <a:pPr lvl="1" eaLnBrk="1" hangingPunct="1">
              <a:lnSpc>
                <a:spcPct val="80000"/>
              </a:lnSpc>
              <a:buFontTx/>
              <a:buNone/>
            </a:pPr>
            <a:endParaRPr lang="pl-PL" altLang="en-US" sz="1600" dirty="0">
              <a:latin typeface="Courier New" panose="02070309020205020404" pitchFamily="49" charset="0"/>
              <a:cs typeface="Courier New" panose="02070309020205020404" pitchFamily="49" charset="0"/>
            </a:endParaRPr>
          </a:p>
          <a:p>
            <a:pPr eaLnBrk="1" hangingPunct="1">
              <a:lnSpc>
                <a:spcPct val="80000"/>
              </a:lnSpc>
            </a:pPr>
            <a:endParaRPr lang="en-US" altLang="en-US" sz="1800" dirty="0"/>
          </a:p>
        </p:txBody>
      </p:sp>
      <p:sp>
        <p:nvSpPr>
          <p:cNvPr id="37890" name="Rectangle 2"/>
          <p:cNvSpPr>
            <a:spLocks noGrp="1" noChangeArrowheads="1"/>
          </p:cNvSpPr>
          <p:nvPr>
            <p:ph type="title"/>
          </p:nvPr>
        </p:nvSpPr>
        <p:spPr/>
        <p:txBody>
          <a:bodyPr/>
          <a:lstStyle/>
          <a:p>
            <a:pPr eaLnBrk="1" hangingPunct="1"/>
            <a:r>
              <a:rPr lang="en-US" altLang="en-US" dirty="0"/>
              <a:t>Batch job with resource specifications</a:t>
            </a:r>
          </a:p>
        </p:txBody>
      </p:sp>
      <p:grpSp>
        <p:nvGrpSpPr>
          <p:cNvPr id="24" name="Group 23"/>
          <p:cNvGrpSpPr/>
          <p:nvPr/>
        </p:nvGrpSpPr>
        <p:grpSpPr>
          <a:xfrm>
            <a:off x="5303912" y="4252612"/>
            <a:ext cx="4896544" cy="1913336"/>
            <a:chOff x="3779912" y="4252612"/>
            <a:chExt cx="4896544" cy="1913336"/>
          </a:xfrm>
        </p:grpSpPr>
        <p:cxnSp>
          <p:nvCxnSpPr>
            <p:cNvPr id="4" name="Straight Arrow Connector 3"/>
            <p:cNvCxnSpPr/>
            <p:nvPr/>
          </p:nvCxnSpPr>
          <p:spPr>
            <a:xfrm flipH="1" flipV="1">
              <a:off x="3779912" y="4252612"/>
              <a:ext cx="1224136" cy="535855"/>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5004048" y="4657843"/>
              <a:ext cx="3672408" cy="1508105"/>
            </a:xfrm>
            <a:prstGeom prst="rect">
              <a:avLst/>
            </a:prstGeom>
            <a:noFill/>
            <a:ln>
              <a:solidFill>
                <a:schemeClr val="accent1"/>
              </a:solidFill>
            </a:ln>
          </p:spPr>
          <p:txBody>
            <a:bodyPr wrap="square" rtlCol="0">
              <a:spAutoFit/>
            </a:bodyPr>
            <a:lstStyle/>
            <a:p>
              <a:r>
                <a:rPr lang="pl-PL" dirty="0" err="1"/>
                <a:t>If</a:t>
              </a:r>
              <a:r>
                <a:rPr lang="pl-PL" dirty="0"/>
                <a:t> not </a:t>
              </a:r>
              <a:r>
                <a:rPr lang="pl-PL" dirty="0" err="1"/>
                <a:t>specified</a:t>
              </a:r>
              <a:r>
                <a:rPr lang="pl-PL" dirty="0"/>
                <a:t>: </a:t>
              </a:r>
              <a:r>
                <a:rPr lang="pl-PL" dirty="0" err="1"/>
                <a:t>job</a:t>
              </a:r>
              <a:r>
                <a:rPr lang="pl-PL" dirty="0"/>
                <a:t> </a:t>
              </a:r>
              <a:r>
                <a:rPr lang="pl-PL" dirty="0" err="1"/>
                <a:t>will</a:t>
              </a:r>
              <a:r>
                <a:rPr lang="pl-PL" dirty="0"/>
                <a:t> not start</a:t>
              </a:r>
            </a:p>
            <a:p>
              <a:pPr marL="285750" indent="-285750">
                <a:buFont typeface="Arial" panose="020B0604020202020204" pitchFamily="34" charset="0"/>
                <a:buChar char="•"/>
              </a:pPr>
              <a:r>
                <a:rPr lang="pl-PL" dirty="0" err="1"/>
                <a:t>default_project</a:t>
              </a:r>
              <a:r>
                <a:rPr lang="pl-PL" dirty="0"/>
                <a:t> = </a:t>
              </a:r>
              <a:r>
                <a:rPr lang="pl-PL" dirty="0" err="1"/>
                <a:t>intro</a:t>
              </a:r>
              <a:r>
                <a:rPr lang="pl-PL" dirty="0"/>
                <a:t> </a:t>
              </a:r>
              <a:r>
                <a:rPr lang="pl-PL" dirty="0" err="1"/>
                <a:t>credits</a:t>
              </a:r>
              <a:endParaRPr lang="pl-PL" dirty="0"/>
            </a:p>
            <a:p>
              <a:pPr marL="285750" indent="-285750">
                <a:buFont typeface="Arial" panose="020B0604020202020204" pitchFamily="34" charset="0"/>
                <a:buChar char="•"/>
              </a:pPr>
              <a:r>
                <a:rPr lang="pl-PL" dirty="0" err="1"/>
                <a:t>lp_my_project</a:t>
              </a:r>
              <a:r>
                <a:rPr lang="pl-PL" dirty="0"/>
                <a:t>_= </a:t>
              </a:r>
              <a:r>
                <a:rPr lang="pl-PL" dirty="0" err="1"/>
                <a:t>project</a:t>
              </a:r>
              <a:r>
                <a:rPr lang="pl-PL" dirty="0"/>
                <a:t> </a:t>
              </a:r>
              <a:r>
                <a:rPr lang="pl-PL" dirty="0" err="1"/>
                <a:t>credits</a:t>
              </a:r>
              <a:endParaRPr lang="en-US" dirty="0"/>
            </a:p>
            <a:p>
              <a:pPr marL="285750" indent="-285750">
                <a:buFont typeface="Arial" panose="020B0604020202020204" pitchFamily="34" charset="0"/>
                <a:buChar char="•"/>
              </a:pPr>
              <a:r>
                <a:rPr lang="pl-PL" altLang="en-US" dirty="0" err="1">
                  <a:solidFill>
                    <a:schemeClr val="accent1"/>
                  </a:solidFill>
                </a:rPr>
                <a:t>lp</a:t>
              </a:r>
              <a:r>
                <a:rPr lang="pl-PL" altLang="en-US" dirty="0">
                  <a:solidFill>
                    <a:schemeClr val="accent1"/>
                  </a:solidFill>
                </a:rPr>
                <a:t>_</a:t>
              </a:r>
              <a:r>
                <a:rPr lang="en-US" altLang="en-US" dirty="0" err="1">
                  <a:solidFill>
                    <a:schemeClr val="accent1"/>
                  </a:solidFill>
                </a:rPr>
                <a:t>hpcinfo_training</a:t>
              </a:r>
              <a:r>
                <a:rPr lang="en-US" dirty="0">
                  <a:solidFill>
                    <a:srgbClr val="FF0000"/>
                  </a:solidFill>
                </a:rPr>
                <a:t> </a:t>
              </a:r>
              <a:r>
                <a:rPr lang="en-US" dirty="0"/>
                <a:t>= project credits for the course exercises</a:t>
              </a:r>
            </a:p>
          </p:txBody>
        </p:sp>
      </p:grpSp>
      <p:grpSp>
        <p:nvGrpSpPr>
          <p:cNvPr id="22" name="Group 21"/>
          <p:cNvGrpSpPr/>
          <p:nvPr/>
        </p:nvGrpSpPr>
        <p:grpSpPr>
          <a:xfrm>
            <a:off x="5519936" y="1662701"/>
            <a:ext cx="4698420" cy="1401916"/>
            <a:chOff x="3995936" y="1662701"/>
            <a:chExt cx="4698420" cy="1401916"/>
          </a:xfrm>
        </p:grpSpPr>
        <p:cxnSp>
          <p:nvCxnSpPr>
            <p:cNvPr id="6" name="Straight Arrow Connector 5"/>
            <p:cNvCxnSpPr/>
            <p:nvPr/>
          </p:nvCxnSpPr>
          <p:spPr>
            <a:xfrm flipH="1">
              <a:off x="3995936" y="2204864"/>
              <a:ext cx="2232248" cy="859753"/>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246084" y="1662701"/>
              <a:ext cx="2448272" cy="646331"/>
            </a:xfrm>
            <a:prstGeom prst="rect">
              <a:avLst/>
            </a:prstGeom>
            <a:noFill/>
            <a:ln>
              <a:solidFill>
                <a:schemeClr val="accent1"/>
              </a:solidFill>
            </a:ln>
          </p:spPr>
          <p:txBody>
            <a:bodyPr wrap="square" rtlCol="0">
              <a:spAutoFit/>
            </a:bodyPr>
            <a:lstStyle/>
            <a:p>
              <a:r>
                <a:rPr lang="pl-PL" dirty="0" err="1"/>
                <a:t>If</a:t>
              </a:r>
              <a:r>
                <a:rPr lang="pl-PL" dirty="0"/>
                <a:t> not </a:t>
              </a:r>
              <a:r>
                <a:rPr lang="pl-PL" dirty="0" err="1"/>
                <a:t>specified</a:t>
              </a:r>
              <a:r>
                <a:rPr lang="pl-PL" dirty="0"/>
                <a:t>: </a:t>
              </a:r>
              <a:r>
                <a:rPr lang="pl-PL" dirty="0" err="1"/>
                <a:t>walltime</a:t>
              </a:r>
              <a:r>
                <a:rPr lang="pl-PL" dirty="0"/>
                <a:t>=01:00:00</a:t>
              </a:r>
              <a:endParaRPr lang="en-US" dirty="0"/>
            </a:p>
          </p:txBody>
        </p:sp>
      </p:grpSp>
      <p:grpSp>
        <p:nvGrpSpPr>
          <p:cNvPr id="23" name="Group 22"/>
          <p:cNvGrpSpPr/>
          <p:nvPr/>
        </p:nvGrpSpPr>
        <p:grpSpPr>
          <a:xfrm>
            <a:off x="5159896" y="2741452"/>
            <a:ext cx="5090020" cy="659361"/>
            <a:chOff x="3635896" y="2741451"/>
            <a:chExt cx="5090020" cy="659361"/>
          </a:xfrm>
        </p:grpSpPr>
        <p:cxnSp>
          <p:nvCxnSpPr>
            <p:cNvPr id="9" name="Straight Arrow Connector 8"/>
            <p:cNvCxnSpPr/>
            <p:nvPr/>
          </p:nvCxnSpPr>
          <p:spPr>
            <a:xfrm flipH="1">
              <a:off x="3635896" y="3064617"/>
              <a:ext cx="2569740" cy="336195"/>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6277644" y="2741451"/>
              <a:ext cx="2448272" cy="646331"/>
            </a:xfrm>
            <a:prstGeom prst="rect">
              <a:avLst/>
            </a:prstGeom>
            <a:noFill/>
            <a:ln>
              <a:solidFill>
                <a:schemeClr val="accent1"/>
              </a:solidFill>
            </a:ln>
          </p:spPr>
          <p:txBody>
            <a:bodyPr wrap="square" rtlCol="0">
              <a:spAutoFit/>
            </a:bodyPr>
            <a:lstStyle/>
            <a:p>
              <a:r>
                <a:rPr lang="pl-PL" dirty="0" err="1"/>
                <a:t>If</a:t>
              </a:r>
              <a:r>
                <a:rPr lang="pl-PL" dirty="0"/>
                <a:t> not </a:t>
              </a:r>
              <a:r>
                <a:rPr lang="pl-PL" dirty="0" err="1"/>
                <a:t>specified</a:t>
              </a:r>
              <a:r>
                <a:rPr lang="pl-PL" dirty="0"/>
                <a:t>: </a:t>
              </a:r>
            </a:p>
            <a:p>
              <a:r>
                <a:rPr lang="pl-PL" dirty="0" err="1"/>
                <a:t>nodes</a:t>
              </a:r>
              <a:r>
                <a:rPr lang="pl-PL" dirty="0"/>
                <a:t>=1:ppn=1</a:t>
              </a:r>
              <a:endParaRPr lang="en-US" dirty="0"/>
            </a:p>
          </p:txBody>
        </p:sp>
      </p:grpSp>
      <p:grpSp>
        <p:nvGrpSpPr>
          <p:cNvPr id="25" name="Group 24"/>
          <p:cNvGrpSpPr/>
          <p:nvPr/>
        </p:nvGrpSpPr>
        <p:grpSpPr>
          <a:xfrm>
            <a:off x="4799856" y="3661580"/>
            <a:ext cx="5418500" cy="685442"/>
            <a:chOff x="2915816" y="3661580"/>
            <a:chExt cx="5778540" cy="685442"/>
          </a:xfrm>
        </p:grpSpPr>
        <p:cxnSp>
          <p:nvCxnSpPr>
            <p:cNvPr id="13" name="Straight Arrow Connector 12"/>
            <p:cNvCxnSpPr/>
            <p:nvPr/>
          </p:nvCxnSpPr>
          <p:spPr>
            <a:xfrm flipH="1" flipV="1">
              <a:off x="2915816" y="3661580"/>
              <a:ext cx="3312368" cy="270653"/>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6246084" y="3700691"/>
              <a:ext cx="2448272" cy="646331"/>
            </a:xfrm>
            <a:prstGeom prst="rect">
              <a:avLst/>
            </a:prstGeom>
            <a:noFill/>
            <a:ln>
              <a:solidFill>
                <a:schemeClr val="accent1"/>
              </a:solidFill>
            </a:ln>
          </p:spPr>
          <p:txBody>
            <a:bodyPr wrap="square" rtlCol="0">
              <a:spAutoFit/>
            </a:bodyPr>
            <a:lstStyle/>
            <a:p>
              <a:r>
                <a:rPr lang="pl-PL" dirty="0" err="1"/>
                <a:t>If</a:t>
              </a:r>
              <a:r>
                <a:rPr lang="pl-PL" dirty="0"/>
                <a:t> not </a:t>
              </a:r>
              <a:r>
                <a:rPr lang="pl-PL" dirty="0" err="1"/>
                <a:t>specified</a:t>
              </a:r>
              <a:r>
                <a:rPr lang="pl-PL" dirty="0"/>
                <a:t>: </a:t>
              </a:r>
            </a:p>
            <a:p>
              <a:r>
                <a:rPr lang="pl-PL" dirty="0" err="1"/>
                <a:t>pmem</a:t>
              </a:r>
              <a:r>
                <a:rPr lang="pl-PL" dirty="0"/>
                <a:t>=</a:t>
              </a:r>
              <a:r>
                <a:rPr lang="en-US" dirty="0"/>
                <a:t>51</a:t>
              </a:r>
              <a:r>
                <a:rPr lang="pl-PL" dirty="0"/>
                <a:t>00mb</a:t>
              </a:r>
              <a:endParaRPr lang="en-US" dirty="0"/>
            </a:p>
          </p:txBody>
        </p:sp>
      </p:grpSp>
      <p:grpSp>
        <p:nvGrpSpPr>
          <p:cNvPr id="20" name="Group 19"/>
          <p:cNvGrpSpPr/>
          <p:nvPr/>
        </p:nvGrpSpPr>
        <p:grpSpPr>
          <a:xfrm>
            <a:off x="1627488" y="4520540"/>
            <a:ext cx="1998221" cy="1860789"/>
            <a:chOff x="103487" y="4520539"/>
            <a:chExt cx="1998221" cy="1860789"/>
          </a:xfrm>
        </p:grpSpPr>
        <p:grpSp>
          <p:nvGrpSpPr>
            <p:cNvPr id="17" name="Group 16"/>
            <p:cNvGrpSpPr/>
            <p:nvPr/>
          </p:nvGrpSpPr>
          <p:grpSpPr>
            <a:xfrm>
              <a:off x="103487" y="4520539"/>
              <a:ext cx="1998221" cy="1860789"/>
              <a:chOff x="5004049" y="3720384"/>
              <a:chExt cx="3672409" cy="1860789"/>
            </a:xfrm>
          </p:grpSpPr>
          <p:cxnSp>
            <p:nvCxnSpPr>
              <p:cNvPr id="18" name="Straight Arrow Connector 17"/>
              <p:cNvCxnSpPr/>
              <p:nvPr/>
            </p:nvCxnSpPr>
            <p:spPr>
              <a:xfrm flipV="1">
                <a:off x="5367792" y="3720384"/>
                <a:ext cx="993782" cy="932306"/>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9" name="TextBox 18"/>
              <p:cNvSpPr txBox="1"/>
              <p:nvPr/>
            </p:nvSpPr>
            <p:spPr>
              <a:xfrm>
                <a:off x="5004049" y="4657843"/>
                <a:ext cx="3672409" cy="923330"/>
              </a:xfrm>
              <a:prstGeom prst="rect">
                <a:avLst/>
              </a:prstGeom>
              <a:noFill/>
              <a:ln>
                <a:solidFill>
                  <a:schemeClr val="accent1"/>
                </a:solidFill>
              </a:ln>
            </p:spPr>
            <p:txBody>
              <a:bodyPr wrap="square" rtlCol="0">
                <a:spAutoFit/>
              </a:bodyPr>
              <a:lstStyle/>
              <a:p>
                <a:r>
                  <a:rPr lang="en-US" dirty="0"/>
                  <a:t>Capture standard output and error during at runtime</a:t>
                </a:r>
                <a:endParaRPr lang="pl-PL" dirty="0"/>
              </a:p>
            </p:txBody>
          </p:sp>
        </p:grpSp>
        <p:cxnSp>
          <p:nvCxnSpPr>
            <p:cNvPr id="26" name="Straight Arrow Connector 25"/>
            <p:cNvCxnSpPr/>
            <p:nvPr/>
          </p:nvCxnSpPr>
          <p:spPr>
            <a:xfrm flipV="1">
              <a:off x="301406" y="4788469"/>
              <a:ext cx="540734" cy="669529"/>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grpSp>
    </p:spTree>
    <p:extLst>
      <p:ext uri="{BB962C8B-B14F-4D97-AF65-F5344CB8AC3E}">
        <p14:creationId xmlns:p14="http://schemas.microsoft.com/office/powerpoint/2010/main" val="2578850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85</a:t>
            </a:fld>
            <a:endParaRPr lang="nl-BE" dirty="0"/>
          </a:p>
        </p:txBody>
      </p:sp>
      <p:sp>
        <p:nvSpPr>
          <p:cNvPr id="38915" name="Rectangle 3"/>
          <p:cNvSpPr>
            <a:spLocks noGrp="1" noChangeArrowheads="1"/>
          </p:cNvSpPr>
          <p:nvPr>
            <p:ph idx="1"/>
          </p:nvPr>
        </p:nvSpPr>
        <p:spPr>
          <a:xfrm>
            <a:off x="2064000" y="1268760"/>
            <a:ext cx="8334000" cy="4428000"/>
          </a:xfrm>
        </p:spPr>
        <p:txBody>
          <a:bodyPr/>
          <a:lstStyle/>
          <a:p>
            <a:pPr marL="0" indent="0">
              <a:buNone/>
            </a:pPr>
            <a:r>
              <a:rPr lang="en-US" altLang="en-US" sz="1400" dirty="0">
                <a:latin typeface="Courier New" panose="02070309020205020404" pitchFamily="49" charset="0"/>
                <a:cs typeface="Courier New" panose="02070309020205020404" pitchFamily="49" charset="0"/>
              </a:rPr>
              <a:t>#!/bin/bash -l</a:t>
            </a:r>
          </a:p>
          <a:p>
            <a:pPr marL="0" indent="0">
              <a:buNone/>
            </a:pPr>
            <a:r>
              <a:rPr lang="en-US" altLang="en-US" sz="1400" dirty="0">
                <a:latin typeface="Courier New" panose="02070309020205020404" pitchFamily="49" charset="0"/>
                <a:cs typeface="Courier New" panose="02070309020205020404" pitchFamily="49" charset="0"/>
              </a:rPr>
              <a:t>#PBS -l </a:t>
            </a:r>
            <a:r>
              <a:rPr lang="en-US" altLang="en-US" sz="1400" dirty="0" err="1">
                <a:latin typeface="Courier New" panose="02070309020205020404" pitchFamily="49" charset="0"/>
                <a:cs typeface="Courier New" panose="02070309020205020404" pitchFamily="49" charset="0"/>
              </a:rPr>
              <a:t>walltime</a:t>
            </a:r>
            <a:r>
              <a:rPr lang="en-US" altLang="en-US" sz="1400" dirty="0">
                <a:latin typeface="Courier New" panose="02070309020205020404" pitchFamily="49" charset="0"/>
                <a:cs typeface="Courier New" panose="02070309020205020404" pitchFamily="49" charset="0"/>
              </a:rPr>
              <a:t>=0</a:t>
            </a:r>
            <a:r>
              <a:rPr lang="pl-PL" altLang="en-US" sz="1400" dirty="0">
                <a:latin typeface="Courier New" panose="02070309020205020404" pitchFamily="49" charset="0"/>
                <a:cs typeface="Courier New" panose="02070309020205020404" pitchFamily="49" charset="0"/>
              </a:rPr>
              <a:t>0</a:t>
            </a:r>
            <a:r>
              <a:rPr lang="en-US" altLang="en-US" sz="1400" dirty="0">
                <a:latin typeface="Courier New" panose="02070309020205020404" pitchFamily="49" charset="0"/>
                <a:cs typeface="Courier New" panose="02070309020205020404" pitchFamily="49" charset="0"/>
              </a:rPr>
              <a:t>:30:00</a:t>
            </a:r>
          </a:p>
          <a:p>
            <a:pPr marL="0" indent="0">
              <a:buNone/>
            </a:pPr>
            <a:r>
              <a:rPr lang="en-US" altLang="en-US" sz="1400" dirty="0">
                <a:latin typeface="Courier New" panose="02070309020205020404" pitchFamily="49" charset="0"/>
                <a:cs typeface="Courier New" panose="02070309020205020404" pitchFamily="49" charset="0"/>
              </a:rPr>
              <a:t>#PBS -l nodes=1:ppn=36</a:t>
            </a:r>
          </a:p>
          <a:p>
            <a:pPr marL="0" indent="0">
              <a:buNone/>
            </a:pPr>
            <a:r>
              <a:rPr lang="en-US" altLang="en-US" sz="1400" dirty="0">
                <a:latin typeface="Courier New" panose="02070309020205020404" pitchFamily="49" charset="0"/>
                <a:cs typeface="Courier New" panose="02070309020205020404" pitchFamily="49" charset="0"/>
              </a:rPr>
              <a:t>#PBS -N </a:t>
            </a:r>
            <a:r>
              <a:rPr lang="en-US" altLang="en-US" sz="1400" dirty="0" err="1">
                <a:latin typeface="Courier New" panose="02070309020205020404" pitchFamily="49" charset="0"/>
                <a:cs typeface="Courier New" panose="02070309020205020404" pitchFamily="49" charset="0"/>
              </a:rPr>
              <a:t>testjob</a:t>
            </a:r>
            <a:endParaRPr lang="en-US" altLang="en-US" sz="1400" dirty="0">
              <a:latin typeface="Courier New" panose="02070309020205020404" pitchFamily="49" charset="0"/>
              <a:cs typeface="Courier New" panose="02070309020205020404" pitchFamily="49" charset="0"/>
            </a:endParaRPr>
          </a:p>
          <a:p>
            <a:pPr marL="0" indent="0">
              <a:buNone/>
            </a:pPr>
            <a:r>
              <a:rPr lang="en-US" altLang="en-US" sz="1400" dirty="0">
                <a:latin typeface="Courier New" panose="02070309020205020404" pitchFamily="49" charset="0"/>
                <a:cs typeface="Courier New" panose="02070309020205020404" pitchFamily="49" charset="0"/>
              </a:rPr>
              <a:t>#PBS -A </a:t>
            </a:r>
            <a:r>
              <a:rPr lang="en-US" altLang="en-US" sz="1400" dirty="0" err="1">
                <a:latin typeface="Courier New" panose="02070309020205020404" pitchFamily="49" charset="0"/>
                <a:cs typeface="Courier New" panose="02070309020205020404" pitchFamily="49" charset="0"/>
              </a:rPr>
              <a:t>lp_hpcinfo_training</a:t>
            </a:r>
            <a:endParaRPr lang="en-US" altLang="en-US" sz="1400" dirty="0">
              <a:latin typeface="Courier New" panose="02070309020205020404" pitchFamily="49" charset="0"/>
              <a:cs typeface="Courier New" panose="02070309020205020404" pitchFamily="49" charset="0"/>
            </a:endParaRPr>
          </a:p>
          <a:p>
            <a:pPr marL="0" indent="0">
              <a:buNone/>
            </a:pPr>
            <a:r>
              <a:rPr lang="en-US" altLang="en-US" sz="1400" dirty="0">
                <a:latin typeface="Courier New" panose="02070309020205020404" pitchFamily="49" charset="0"/>
                <a:cs typeface="Courier New" panose="02070309020205020404" pitchFamily="49" charset="0"/>
              </a:rPr>
              <a:t>#PBS -m </a:t>
            </a:r>
            <a:r>
              <a:rPr lang="en-US" altLang="en-US" sz="1400" dirty="0" err="1">
                <a:latin typeface="Courier New" panose="02070309020205020404" pitchFamily="49" charset="0"/>
                <a:cs typeface="Courier New" panose="02070309020205020404" pitchFamily="49" charset="0"/>
              </a:rPr>
              <a:t>abe</a:t>
            </a:r>
            <a:endParaRPr lang="en-US" altLang="en-US" sz="1400" dirty="0">
              <a:latin typeface="Courier New" panose="02070309020205020404" pitchFamily="49" charset="0"/>
              <a:cs typeface="Courier New" panose="02070309020205020404" pitchFamily="49" charset="0"/>
            </a:endParaRPr>
          </a:p>
          <a:p>
            <a:pPr marL="0" indent="0">
              <a:buNone/>
            </a:pPr>
            <a:r>
              <a:rPr lang="en-US" altLang="en-US" sz="1400" dirty="0">
                <a:latin typeface="Courier New" panose="02070309020205020404" pitchFamily="49" charset="0"/>
                <a:cs typeface="Courier New" panose="02070309020205020404" pitchFamily="49" charset="0"/>
              </a:rPr>
              <a:t>#PBS -M </a:t>
            </a:r>
            <a:r>
              <a:rPr lang="pl-PL" altLang="en-US" sz="1400" i="1" dirty="0">
                <a:latin typeface="Courier New" panose="02070309020205020404" pitchFamily="49" charset="0"/>
                <a:cs typeface="Courier New" panose="02070309020205020404" pitchFamily="49" charset="0"/>
              </a:rPr>
              <a:t>my-</a:t>
            </a:r>
            <a:r>
              <a:rPr lang="pl-PL" altLang="en-US" sz="1400" i="1" dirty="0" err="1">
                <a:latin typeface="Courier New" panose="02070309020205020404" pitchFamily="49" charset="0"/>
                <a:cs typeface="Courier New" panose="02070309020205020404" pitchFamily="49" charset="0"/>
              </a:rPr>
              <a:t>name</a:t>
            </a:r>
            <a:r>
              <a:rPr lang="en-US" altLang="en-US" sz="1400" i="1" dirty="0">
                <a:latin typeface="Courier New" panose="02070309020205020404" pitchFamily="49" charset="0"/>
                <a:cs typeface="Courier New" panose="02070309020205020404" pitchFamily="49" charset="0"/>
              </a:rPr>
              <a:t>@student.kuleuven.be</a:t>
            </a:r>
          </a:p>
          <a:p>
            <a:pPr marL="0" indent="0">
              <a:buNone/>
            </a:pPr>
            <a:endParaRPr lang="pl-PL" altLang="en-US" sz="1400" dirty="0">
              <a:latin typeface="Courier New" panose="02070309020205020404" pitchFamily="49" charset="0"/>
              <a:cs typeface="Courier New" panose="02070309020205020404" pitchFamily="49" charset="0"/>
            </a:endParaRPr>
          </a:p>
          <a:p>
            <a:pPr marL="0" indent="0">
              <a:buNone/>
            </a:pPr>
            <a:r>
              <a:rPr lang="pl-PL" altLang="en-US" sz="1400" dirty="0">
                <a:latin typeface="Courier New" panose="02070309020205020404" pitchFamily="49" charset="0"/>
                <a:cs typeface="Courier New" panose="02070309020205020404" pitchFamily="49" charset="0"/>
              </a:rPr>
              <a:t>module </a:t>
            </a:r>
            <a:r>
              <a:rPr lang="pl-PL" altLang="en-US" sz="1400" dirty="0" err="1">
                <a:latin typeface="Courier New" panose="02070309020205020404" pitchFamily="49" charset="0"/>
                <a:cs typeface="Courier New" panose="02070309020205020404" pitchFamily="49" charset="0"/>
              </a:rPr>
              <a:t>purge</a:t>
            </a:r>
            <a:endParaRPr lang="pl-PL" altLang="en-US" sz="1400" dirty="0">
              <a:latin typeface="Courier New" panose="02070309020205020404" pitchFamily="49" charset="0"/>
              <a:cs typeface="Courier New" panose="02070309020205020404" pitchFamily="49" charset="0"/>
            </a:endParaRPr>
          </a:p>
          <a:p>
            <a:pPr marL="0" indent="0">
              <a:buNone/>
            </a:pPr>
            <a:r>
              <a:rPr lang="pl-PL" altLang="en-US" sz="1400" dirty="0">
                <a:latin typeface="Courier New" panose="02070309020205020404" pitchFamily="49" charset="0"/>
                <a:cs typeface="Courier New" panose="02070309020205020404" pitchFamily="49" charset="0"/>
              </a:rPr>
              <a:t>module </a:t>
            </a:r>
            <a:r>
              <a:rPr lang="pl-PL" altLang="en-US" sz="1400" dirty="0" err="1">
                <a:latin typeface="Courier New" panose="02070309020205020404" pitchFamily="49" charset="0"/>
                <a:cs typeface="Courier New" panose="02070309020205020404" pitchFamily="49" charset="0"/>
              </a:rPr>
              <a:t>load</a:t>
            </a:r>
            <a:r>
              <a:rPr lang="pl-PL" altLang="en-US" sz="1400" dirty="0">
                <a:latin typeface="Courier New" panose="02070309020205020404" pitchFamily="49" charset="0"/>
                <a:cs typeface="Courier New" panose="02070309020205020404" pitchFamily="49" charset="0"/>
              </a:rPr>
              <a:t> </a:t>
            </a:r>
            <a:r>
              <a:rPr lang="pl-PL" altLang="en-US" sz="1400" dirty="0" err="1">
                <a:latin typeface="Courier New" panose="02070309020205020404" pitchFamily="49" charset="0"/>
                <a:cs typeface="Courier New" panose="02070309020205020404" pitchFamily="49" charset="0"/>
              </a:rPr>
              <a:t>matlab</a:t>
            </a:r>
            <a:r>
              <a:rPr lang="pl-PL" altLang="en-US" sz="1400" dirty="0">
                <a:latin typeface="Courier New" panose="02070309020205020404" pitchFamily="49" charset="0"/>
                <a:cs typeface="Courier New" panose="02070309020205020404" pitchFamily="49" charset="0"/>
              </a:rPr>
              <a:t>/R2016b</a:t>
            </a:r>
            <a:endParaRPr lang="en-US" altLang="en-US" sz="1400" dirty="0">
              <a:latin typeface="Courier New" panose="02070309020205020404" pitchFamily="49" charset="0"/>
              <a:cs typeface="Courier New" panose="02070309020205020404" pitchFamily="49" charset="0"/>
            </a:endParaRPr>
          </a:p>
          <a:p>
            <a:pPr marL="0" indent="0">
              <a:buNone/>
            </a:pPr>
            <a:endParaRPr lang="en-US" altLang="en-US" sz="1400" dirty="0">
              <a:latin typeface="Courier New" panose="02070309020205020404" pitchFamily="49" charset="0"/>
              <a:cs typeface="Courier New" panose="02070309020205020404" pitchFamily="49" charset="0"/>
            </a:endParaRPr>
          </a:p>
          <a:p>
            <a:pPr marL="0" indent="0">
              <a:buNone/>
            </a:pPr>
            <a:r>
              <a:rPr lang="en-US" altLang="en-US" sz="1400" dirty="0">
                <a:latin typeface="Courier New" panose="02070309020205020404" pitchFamily="49" charset="0"/>
                <a:cs typeface="Courier New" panose="02070309020205020404" pitchFamily="49" charset="0"/>
              </a:rPr>
              <a:t>cd </a:t>
            </a:r>
            <a:r>
              <a:rPr lang="pl-PL" altLang="en-US" sz="1400" dirty="0">
                <a:latin typeface="Courier New" panose="02070309020205020404" pitchFamily="49" charset="0"/>
                <a:cs typeface="Courier New" panose="02070309020205020404" pitchFamily="49" charset="0"/>
              </a:rPr>
              <a:t>$VSC_SCRATCH</a:t>
            </a:r>
          </a:p>
          <a:p>
            <a:pPr marL="0" indent="0">
              <a:buNone/>
            </a:pPr>
            <a:r>
              <a:rPr lang="en-US" altLang="en-US" sz="1400" dirty="0">
                <a:latin typeface="Courier New" panose="02070309020205020404" pitchFamily="49" charset="0"/>
                <a:cs typeface="Courier New" panose="02070309020205020404" pitchFamily="49" charset="0"/>
              </a:rPr>
              <a:t>cd </a:t>
            </a:r>
            <a:r>
              <a:rPr lang="pl-PL" altLang="en-US" sz="1400" dirty="0">
                <a:latin typeface="Courier New" panose="02070309020205020404" pitchFamily="49" charset="0"/>
                <a:cs typeface="Courier New" panose="02070309020205020404" pitchFamily="49" charset="0"/>
              </a:rPr>
              <a:t>$</a:t>
            </a:r>
            <a:r>
              <a:rPr lang="en-US" altLang="en-US" sz="1400" dirty="0">
                <a:latin typeface="Courier New" panose="02070309020205020404" pitchFamily="49" charset="0"/>
                <a:cs typeface="Courier New" panose="02070309020205020404" pitchFamily="49" charset="0"/>
              </a:rPr>
              <a:t>PBS_O_WORKDIR</a:t>
            </a:r>
            <a:endParaRPr lang="pl-PL" altLang="en-US" sz="1400" dirty="0">
              <a:latin typeface="Courier New" panose="02070309020205020404" pitchFamily="49" charset="0"/>
              <a:cs typeface="Courier New" panose="02070309020205020404" pitchFamily="49" charset="0"/>
            </a:endParaRPr>
          </a:p>
          <a:p>
            <a:pPr marL="0" indent="0">
              <a:buNone/>
            </a:pPr>
            <a:endParaRPr lang="pl-PL" altLang="en-US" sz="1400" dirty="0">
              <a:latin typeface="Courier New" panose="02070309020205020404" pitchFamily="49" charset="0"/>
              <a:cs typeface="Courier New" panose="02070309020205020404" pitchFamily="49" charset="0"/>
            </a:endParaRPr>
          </a:p>
          <a:p>
            <a:pPr marL="0" indent="0">
              <a:buNone/>
            </a:pPr>
            <a:r>
              <a:rPr lang="en-US" altLang="en-US" sz="1400" dirty="0" err="1">
                <a:latin typeface="Courier New" panose="02070309020205020404" pitchFamily="49" charset="0"/>
                <a:cs typeface="Courier New" panose="02070309020205020404" pitchFamily="49" charset="0"/>
              </a:rPr>
              <a:t>matlab</a:t>
            </a:r>
            <a:r>
              <a:rPr lang="en-US" altLang="en-US" sz="1400" dirty="0">
                <a:latin typeface="Courier New" panose="02070309020205020404" pitchFamily="49" charset="0"/>
                <a:cs typeface="Courier New" panose="02070309020205020404" pitchFamily="49" charset="0"/>
              </a:rPr>
              <a:t> -</a:t>
            </a:r>
            <a:r>
              <a:rPr lang="en-US" altLang="en-US" sz="1400" dirty="0" err="1">
                <a:latin typeface="Courier New" panose="02070309020205020404" pitchFamily="49" charset="0"/>
                <a:cs typeface="Courier New" panose="02070309020205020404" pitchFamily="49" charset="0"/>
              </a:rPr>
              <a:t>nojvm</a:t>
            </a:r>
            <a:r>
              <a:rPr lang="en-US" altLang="en-US" sz="1400" dirty="0">
                <a:latin typeface="Courier New" panose="02070309020205020404" pitchFamily="49" charset="0"/>
                <a:cs typeface="Courier New" panose="02070309020205020404" pitchFamily="49" charset="0"/>
              </a:rPr>
              <a:t> -</a:t>
            </a:r>
            <a:r>
              <a:rPr lang="en-US" altLang="en-US" sz="1400" dirty="0" err="1">
                <a:latin typeface="Courier New" panose="02070309020205020404" pitchFamily="49" charset="0"/>
                <a:cs typeface="Courier New" panose="02070309020205020404" pitchFamily="49" charset="0"/>
              </a:rPr>
              <a:t>nodisplay</a:t>
            </a:r>
            <a:r>
              <a:rPr lang="en-US" altLang="en-US" sz="1400" dirty="0">
                <a:latin typeface="Courier New" panose="02070309020205020404" pitchFamily="49" charset="0"/>
                <a:cs typeface="Courier New" panose="02070309020205020404" pitchFamily="49" charset="0"/>
              </a:rPr>
              <a:t> -r mat</a:t>
            </a:r>
            <a:endParaRPr lang="pl-PL" altLang="en-US" sz="1400" dirty="0">
              <a:latin typeface="Courier New" panose="02070309020205020404" pitchFamily="49" charset="0"/>
              <a:cs typeface="Courier New" panose="02070309020205020404" pitchFamily="49" charset="0"/>
            </a:endParaRPr>
          </a:p>
          <a:p>
            <a:pPr marL="0" indent="0">
              <a:buNone/>
            </a:pPr>
            <a:r>
              <a:rPr lang="pl-PL" altLang="en-US" sz="1400" dirty="0" err="1">
                <a:latin typeface="Courier New" panose="02070309020205020404" pitchFamily="49" charset="0"/>
                <a:cs typeface="Courier New" panose="02070309020205020404" pitchFamily="49" charset="0"/>
              </a:rPr>
              <a:t>exit</a:t>
            </a:r>
            <a:r>
              <a:rPr lang="pl-PL" altLang="en-US" sz="1400" dirty="0">
                <a:latin typeface="Courier New" panose="02070309020205020404" pitchFamily="49" charset="0"/>
                <a:cs typeface="Courier New" panose="02070309020205020404" pitchFamily="49" charset="0"/>
              </a:rPr>
              <a:t> 0</a:t>
            </a:r>
            <a:endParaRPr lang="en-US" altLang="en-US" sz="1400" dirty="0">
              <a:latin typeface="Courier New" panose="02070309020205020404" pitchFamily="49" charset="0"/>
              <a:cs typeface="Courier New" panose="02070309020205020404" pitchFamily="49" charset="0"/>
            </a:endParaRPr>
          </a:p>
        </p:txBody>
      </p:sp>
      <p:sp>
        <p:nvSpPr>
          <p:cNvPr id="38914" name="Rectangle 2"/>
          <p:cNvSpPr>
            <a:spLocks noGrp="1" noChangeArrowheads="1"/>
          </p:cNvSpPr>
          <p:nvPr>
            <p:ph type="title"/>
          </p:nvPr>
        </p:nvSpPr>
        <p:spPr/>
        <p:txBody>
          <a:bodyPr/>
          <a:lstStyle/>
          <a:p>
            <a:pPr eaLnBrk="1" hangingPunct="1"/>
            <a:r>
              <a:rPr lang="pl-PL" altLang="en-US" dirty="0"/>
              <a:t>My </a:t>
            </a:r>
            <a:r>
              <a:rPr lang="pl-PL" altLang="en-US" dirty="0" err="1"/>
              <a:t>first</a:t>
            </a:r>
            <a:r>
              <a:rPr lang="pl-PL" altLang="en-US" dirty="0"/>
              <a:t> </a:t>
            </a:r>
            <a:r>
              <a:rPr lang="pl-PL" altLang="en-US" dirty="0" err="1"/>
              <a:t>pbs</a:t>
            </a:r>
            <a:r>
              <a:rPr lang="pl-PL" altLang="en-US" dirty="0"/>
              <a:t> </a:t>
            </a:r>
            <a:r>
              <a:rPr lang="pl-PL" altLang="en-US" dirty="0" err="1"/>
              <a:t>script</a:t>
            </a:r>
            <a:endParaRPr lang="en-US" altLang="en-US" dirty="0"/>
          </a:p>
        </p:txBody>
      </p:sp>
      <p:cxnSp>
        <p:nvCxnSpPr>
          <p:cNvPr id="6" name="Straight Arrow Connector 5"/>
          <p:cNvCxnSpPr/>
          <p:nvPr/>
        </p:nvCxnSpPr>
        <p:spPr>
          <a:xfrm flipH="1">
            <a:off x="3647728" y="2638674"/>
            <a:ext cx="4057640" cy="1222375"/>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7738020" y="1067774"/>
            <a:ext cx="2448272" cy="1323439"/>
          </a:xfrm>
          <a:prstGeom prst="rect">
            <a:avLst/>
          </a:prstGeom>
          <a:noFill/>
          <a:ln>
            <a:solidFill>
              <a:schemeClr val="accent1"/>
            </a:solidFill>
          </a:ln>
        </p:spPr>
        <p:txBody>
          <a:bodyPr wrap="square" rtlCol="0">
            <a:spAutoFit/>
          </a:bodyPr>
          <a:lstStyle/>
          <a:p>
            <a:r>
              <a:rPr lang="pl-PL" sz="1600" dirty="0" err="1"/>
              <a:t>Clean</a:t>
            </a:r>
            <a:r>
              <a:rPr lang="pl-PL" sz="1600" dirty="0"/>
              <a:t> the </a:t>
            </a:r>
            <a:r>
              <a:rPr lang="pl-PL" sz="1600" dirty="0" err="1"/>
              <a:t>modules</a:t>
            </a:r>
            <a:r>
              <a:rPr lang="pl-PL" sz="1600" dirty="0"/>
              <a:t> </a:t>
            </a:r>
            <a:r>
              <a:rPr lang="pl-PL" sz="1600" dirty="0" err="1"/>
              <a:t>loaded</a:t>
            </a:r>
            <a:r>
              <a:rPr lang="pl-PL" sz="1600" dirty="0"/>
              <a:t> by </a:t>
            </a:r>
            <a:r>
              <a:rPr lang="pl-PL" sz="1600" dirty="0" err="1"/>
              <a:t>default</a:t>
            </a:r>
            <a:r>
              <a:rPr lang="pl-PL" sz="1600" dirty="0"/>
              <a:t> in .</a:t>
            </a:r>
            <a:r>
              <a:rPr lang="pl-PL" sz="1600" dirty="0" err="1"/>
              <a:t>bashrc</a:t>
            </a:r>
            <a:endParaRPr lang="pl-PL" sz="1600" dirty="0"/>
          </a:p>
          <a:p>
            <a:r>
              <a:rPr lang="pl-PL" sz="1600" dirty="0" err="1"/>
              <a:t>Load</a:t>
            </a:r>
            <a:r>
              <a:rPr lang="pl-PL" sz="1600" dirty="0"/>
              <a:t> </a:t>
            </a:r>
            <a:r>
              <a:rPr lang="pl-PL" sz="1600" dirty="0" err="1"/>
              <a:t>all</a:t>
            </a:r>
            <a:r>
              <a:rPr lang="pl-PL" sz="1600" dirty="0"/>
              <a:t> the </a:t>
            </a:r>
            <a:r>
              <a:rPr lang="pl-PL" sz="1600" dirty="0" err="1"/>
              <a:t>necessary</a:t>
            </a:r>
            <a:r>
              <a:rPr lang="pl-PL" sz="1600" dirty="0"/>
              <a:t> </a:t>
            </a:r>
            <a:r>
              <a:rPr lang="pl-PL" sz="1600" dirty="0" err="1"/>
              <a:t>modules</a:t>
            </a:r>
            <a:r>
              <a:rPr lang="pl-PL" sz="1600" dirty="0"/>
              <a:t> (</a:t>
            </a:r>
            <a:r>
              <a:rPr lang="pl-PL" sz="1600" dirty="0" err="1"/>
              <a:t>new</a:t>
            </a:r>
            <a:r>
              <a:rPr lang="pl-PL" sz="1600" dirty="0"/>
              <a:t> </a:t>
            </a:r>
            <a:r>
              <a:rPr lang="pl-PL" sz="1600" dirty="0" err="1"/>
              <a:t>shell</a:t>
            </a:r>
            <a:r>
              <a:rPr lang="pl-PL" sz="1600" dirty="0"/>
              <a:t> </a:t>
            </a:r>
            <a:r>
              <a:rPr lang="pl-PL" sz="1600" dirty="0" err="1"/>
              <a:t>is</a:t>
            </a:r>
            <a:r>
              <a:rPr lang="pl-PL" sz="1600" dirty="0"/>
              <a:t> </a:t>
            </a:r>
            <a:r>
              <a:rPr lang="pl-PL" sz="1600" dirty="0" err="1"/>
              <a:t>started</a:t>
            </a:r>
            <a:r>
              <a:rPr lang="pl-PL" sz="1600" dirty="0"/>
              <a:t> for </a:t>
            </a:r>
            <a:r>
              <a:rPr lang="pl-PL" sz="1600" dirty="0" err="1"/>
              <a:t>each</a:t>
            </a:r>
            <a:r>
              <a:rPr lang="pl-PL" sz="1600" dirty="0"/>
              <a:t> </a:t>
            </a:r>
            <a:r>
              <a:rPr lang="pl-PL" sz="1600" dirty="0" err="1"/>
              <a:t>job</a:t>
            </a:r>
            <a:r>
              <a:rPr lang="pl-PL" sz="1600" dirty="0"/>
              <a:t>)</a:t>
            </a:r>
            <a:endParaRPr lang="en-US" sz="1600" dirty="0"/>
          </a:p>
        </p:txBody>
      </p:sp>
      <p:cxnSp>
        <p:nvCxnSpPr>
          <p:cNvPr id="10" name="Straight Arrow Connector 9"/>
          <p:cNvCxnSpPr/>
          <p:nvPr/>
        </p:nvCxnSpPr>
        <p:spPr>
          <a:xfrm flipH="1">
            <a:off x="3791744" y="3482761"/>
            <a:ext cx="3913624" cy="1195637"/>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7766124" y="2780928"/>
            <a:ext cx="2448272" cy="1569660"/>
          </a:xfrm>
          <a:prstGeom prst="rect">
            <a:avLst/>
          </a:prstGeom>
          <a:noFill/>
          <a:ln>
            <a:solidFill>
              <a:schemeClr val="accent1"/>
            </a:solidFill>
          </a:ln>
        </p:spPr>
        <p:txBody>
          <a:bodyPr wrap="square" rtlCol="0">
            <a:spAutoFit/>
          </a:bodyPr>
          <a:lstStyle/>
          <a:p>
            <a:r>
              <a:rPr lang="pl-PL" sz="1600" dirty="0"/>
              <a:t>Go to the </a:t>
            </a:r>
            <a:r>
              <a:rPr lang="pl-PL" sz="1600" dirty="0" err="1"/>
              <a:t>directory</a:t>
            </a:r>
            <a:r>
              <a:rPr lang="pl-PL" sz="1600" dirty="0"/>
              <a:t> </a:t>
            </a:r>
            <a:r>
              <a:rPr lang="pl-PL" sz="1600" dirty="0" err="1"/>
              <a:t>where</a:t>
            </a:r>
            <a:r>
              <a:rPr lang="pl-PL" sz="1600" dirty="0"/>
              <a:t> </a:t>
            </a:r>
            <a:r>
              <a:rPr lang="pl-PL" sz="1600" dirty="0" err="1"/>
              <a:t>your</a:t>
            </a:r>
            <a:r>
              <a:rPr lang="pl-PL" sz="1600" dirty="0"/>
              <a:t> </a:t>
            </a:r>
            <a:r>
              <a:rPr lang="pl-PL" sz="1600" dirty="0" err="1"/>
              <a:t>code</a:t>
            </a:r>
            <a:r>
              <a:rPr lang="pl-PL" sz="1600" dirty="0"/>
              <a:t> and </a:t>
            </a:r>
            <a:r>
              <a:rPr lang="pl-PL" sz="1600" dirty="0" err="1"/>
              <a:t>input</a:t>
            </a:r>
            <a:r>
              <a:rPr lang="pl-PL" sz="1600" dirty="0"/>
              <a:t> </a:t>
            </a:r>
            <a:r>
              <a:rPr lang="pl-PL" sz="1600" dirty="0" err="1"/>
              <a:t>files</a:t>
            </a:r>
            <a:r>
              <a:rPr lang="pl-PL" sz="1600" dirty="0"/>
              <a:t> </a:t>
            </a:r>
            <a:r>
              <a:rPr lang="pl-PL" sz="1600" dirty="0" err="1"/>
              <a:t>are</a:t>
            </a:r>
            <a:r>
              <a:rPr lang="pl-PL" sz="1600" dirty="0"/>
              <a:t> </a:t>
            </a:r>
            <a:r>
              <a:rPr lang="pl-PL" sz="1600" dirty="0" err="1"/>
              <a:t>located</a:t>
            </a:r>
            <a:endParaRPr lang="en-US" sz="1600" dirty="0"/>
          </a:p>
          <a:p>
            <a:r>
              <a:rPr lang="en-US" sz="1600" dirty="0">
                <a:solidFill>
                  <a:srgbClr val="FF0000"/>
                </a:solidFill>
              </a:rPr>
              <a:t>$PBS_O_WORKDIR</a:t>
            </a:r>
            <a:r>
              <a:rPr lang="en-US" sz="1600" dirty="0"/>
              <a:t>=</a:t>
            </a:r>
          </a:p>
          <a:p>
            <a:r>
              <a:rPr lang="en-US" sz="1600" dirty="0"/>
              <a:t>location from which the job was submitted</a:t>
            </a:r>
          </a:p>
        </p:txBody>
      </p:sp>
      <p:cxnSp>
        <p:nvCxnSpPr>
          <p:cNvPr id="14" name="Straight Arrow Connector 13"/>
          <p:cNvCxnSpPr>
            <a:stCxn id="16" idx="1"/>
          </p:cNvCxnSpPr>
          <p:nvPr/>
        </p:nvCxnSpPr>
        <p:spPr>
          <a:xfrm flipH="1">
            <a:off x="5447928" y="4678398"/>
            <a:ext cx="2336224" cy="694819"/>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7784152" y="4509120"/>
            <a:ext cx="2448272" cy="338554"/>
          </a:xfrm>
          <a:prstGeom prst="rect">
            <a:avLst/>
          </a:prstGeom>
          <a:noFill/>
          <a:ln>
            <a:solidFill>
              <a:schemeClr val="accent1"/>
            </a:solidFill>
          </a:ln>
        </p:spPr>
        <p:txBody>
          <a:bodyPr wrap="square" rtlCol="0">
            <a:spAutoFit/>
          </a:bodyPr>
          <a:lstStyle/>
          <a:p>
            <a:r>
              <a:rPr lang="pl-PL" sz="1600" dirty="0" err="1"/>
              <a:t>Execute</a:t>
            </a:r>
            <a:r>
              <a:rPr lang="pl-PL" sz="1600" dirty="0"/>
              <a:t> the </a:t>
            </a:r>
            <a:r>
              <a:rPr lang="pl-PL" sz="1600" dirty="0" err="1"/>
              <a:t>code</a:t>
            </a:r>
            <a:endParaRPr lang="en-US" sz="1600" dirty="0"/>
          </a:p>
        </p:txBody>
      </p:sp>
      <p:cxnSp>
        <p:nvCxnSpPr>
          <p:cNvPr id="20" name="Straight Connector 19"/>
          <p:cNvCxnSpPr/>
          <p:nvPr/>
        </p:nvCxnSpPr>
        <p:spPr>
          <a:xfrm>
            <a:off x="2058457" y="5677875"/>
            <a:ext cx="648072" cy="144016"/>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H="1">
            <a:off x="2040645" y="5696760"/>
            <a:ext cx="658668" cy="144016"/>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flipV="1">
            <a:off x="2711624" y="5757997"/>
            <a:ext cx="3647300" cy="416003"/>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6366141" y="5157192"/>
            <a:ext cx="4055215" cy="1077218"/>
          </a:xfrm>
          <a:prstGeom prst="rect">
            <a:avLst/>
          </a:prstGeom>
          <a:noFill/>
          <a:ln>
            <a:solidFill>
              <a:schemeClr val="accent1"/>
            </a:solidFill>
          </a:ln>
        </p:spPr>
        <p:txBody>
          <a:bodyPr wrap="square" rtlCol="0">
            <a:spAutoFit/>
          </a:bodyPr>
          <a:lstStyle/>
          <a:p>
            <a:r>
              <a:rPr lang="pl-PL" sz="1600" dirty="0"/>
              <a:t>Do not </a:t>
            </a:r>
            <a:r>
              <a:rPr lang="pl-PL" sz="1600" dirty="0" err="1"/>
              <a:t>add</a:t>
            </a:r>
            <a:r>
              <a:rPr lang="pl-PL" sz="1600" dirty="0"/>
              <a:t> </a:t>
            </a:r>
            <a:r>
              <a:rPr lang="pl-PL" sz="1600" dirty="0" err="1"/>
              <a:t>unnecessary</a:t>
            </a:r>
            <a:r>
              <a:rPr lang="pl-PL" sz="1600" dirty="0"/>
              <a:t> </a:t>
            </a:r>
            <a:r>
              <a:rPr lang="pl-PL" sz="1600" dirty="0" err="1"/>
              <a:t>statements</a:t>
            </a:r>
            <a:r>
              <a:rPr lang="pl-PL" sz="1600" dirty="0"/>
              <a:t> – in </a:t>
            </a:r>
            <a:r>
              <a:rPr lang="pl-PL" sz="1600" dirty="0" err="1"/>
              <a:t>case</a:t>
            </a:r>
            <a:r>
              <a:rPr lang="pl-PL" sz="1600" dirty="0"/>
              <a:t> of problem real </a:t>
            </a:r>
            <a:r>
              <a:rPr lang="pl-PL" sz="1600" dirty="0" err="1"/>
              <a:t>exit</a:t>
            </a:r>
            <a:r>
              <a:rPr lang="pl-PL" sz="1600" dirty="0"/>
              <a:t> </a:t>
            </a:r>
            <a:r>
              <a:rPr lang="pl-PL" sz="1600" dirty="0" err="1"/>
              <a:t>code</a:t>
            </a:r>
            <a:r>
              <a:rPr lang="pl-PL" sz="1600" dirty="0"/>
              <a:t> </a:t>
            </a:r>
            <a:r>
              <a:rPr lang="pl-PL" sz="1600" dirty="0" err="1"/>
              <a:t>is</a:t>
            </a:r>
            <a:r>
              <a:rPr lang="pl-PL" sz="1600" dirty="0"/>
              <a:t> </a:t>
            </a:r>
            <a:r>
              <a:rPr lang="pl-PL" sz="1600" dirty="0" err="1"/>
              <a:t>overwritten</a:t>
            </a:r>
            <a:r>
              <a:rPr lang="pl-PL" sz="1600" dirty="0"/>
              <a:t>, </a:t>
            </a:r>
            <a:r>
              <a:rPr lang="pl-PL" sz="1600" dirty="0" err="1"/>
              <a:t>finding</a:t>
            </a:r>
            <a:r>
              <a:rPr lang="pl-PL" sz="1600" dirty="0"/>
              <a:t> </a:t>
            </a:r>
            <a:r>
              <a:rPr lang="pl-PL" sz="1600" dirty="0" err="1"/>
              <a:t>source</a:t>
            </a:r>
            <a:r>
              <a:rPr lang="pl-PL" sz="1600" dirty="0"/>
              <a:t> of problem </a:t>
            </a:r>
            <a:r>
              <a:rPr lang="pl-PL" sz="1600" dirty="0" err="1"/>
              <a:t>may</a:t>
            </a:r>
            <a:r>
              <a:rPr lang="pl-PL" sz="1600" dirty="0"/>
              <a:t> be </a:t>
            </a:r>
            <a:r>
              <a:rPr lang="pl-PL" sz="1600" dirty="0" err="1"/>
              <a:t>impossible</a:t>
            </a:r>
            <a:endParaRPr lang="en-US" sz="1600" dirty="0"/>
          </a:p>
        </p:txBody>
      </p:sp>
    </p:spTree>
    <p:extLst>
      <p:ext uri="{BB962C8B-B14F-4D97-AF65-F5344CB8AC3E}">
        <p14:creationId xmlns:p14="http://schemas.microsoft.com/office/powerpoint/2010/main" val="173846518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a:xfrm>
            <a:off x="911424" y="129517"/>
            <a:ext cx="4608064" cy="728720"/>
          </a:xfrm>
        </p:spPr>
        <p:txBody>
          <a:bodyPr>
            <a:normAutofit fontScale="90000"/>
          </a:bodyPr>
          <a:lstStyle/>
          <a:p>
            <a:pPr eaLnBrk="1" hangingPunct="1"/>
            <a:r>
              <a:rPr lang="en-US" altLang="en-US" dirty="0"/>
              <a:t>Example: PBS Job Script</a:t>
            </a:r>
          </a:p>
        </p:txBody>
      </p:sp>
      <p:sp>
        <p:nvSpPr>
          <p:cNvPr id="38915" name="Rectangle 3"/>
          <p:cNvSpPr>
            <a:spLocks noGrp="1" noChangeArrowheads="1"/>
          </p:cNvSpPr>
          <p:nvPr>
            <p:ph type="body" idx="1"/>
          </p:nvPr>
        </p:nvSpPr>
        <p:spPr>
          <a:xfrm>
            <a:off x="1127896" y="1268760"/>
            <a:ext cx="8424488" cy="4824536"/>
          </a:xfrm>
        </p:spPr>
        <p:txBody>
          <a:bodyPr/>
          <a:lstStyle/>
          <a:p>
            <a:pPr marL="0" indent="0">
              <a:buNone/>
            </a:pPr>
            <a:r>
              <a:rPr lang="en-US" altLang="en-US" sz="1400" dirty="0">
                <a:latin typeface="Courier New" panose="02070309020205020404" pitchFamily="49" charset="0"/>
                <a:cs typeface="Courier New" panose="02070309020205020404" pitchFamily="49" charset="0"/>
              </a:rPr>
              <a:t>#!/bin/bash </a:t>
            </a:r>
          </a:p>
          <a:p>
            <a:pPr marL="0" indent="0">
              <a:buNone/>
            </a:pPr>
            <a:r>
              <a:rPr lang="en-US" altLang="en-US" sz="1400" dirty="0">
                <a:latin typeface="Courier New" panose="02070309020205020404" pitchFamily="49" charset="0"/>
                <a:cs typeface="Courier New" panose="02070309020205020404" pitchFamily="49" charset="0"/>
              </a:rPr>
              <a:t>#PBS -l </a:t>
            </a:r>
            <a:r>
              <a:rPr lang="en-US" altLang="en-US" sz="1400" dirty="0" err="1">
                <a:latin typeface="Courier New" panose="02070309020205020404" pitchFamily="49" charset="0"/>
                <a:cs typeface="Courier New" panose="02070309020205020404" pitchFamily="49" charset="0"/>
              </a:rPr>
              <a:t>walltime</a:t>
            </a:r>
            <a:r>
              <a:rPr lang="en-US" altLang="en-US" sz="1400" dirty="0">
                <a:latin typeface="Courier New" panose="02070309020205020404" pitchFamily="49" charset="0"/>
                <a:cs typeface="Courier New" panose="02070309020205020404" pitchFamily="49" charset="0"/>
              </a:rPr>
              <a:t>=0</a:t>
            </a:r>
            <a:r>
              <a:rPr lang="pl-PL" altLang="en-US" sz="1400" dirty="0">
                <a:latin typeface="Courier New" panose="02070309020205020404" pitchFamily="49" charset="0"/>
                <a:cs typeface="Courier New" panose="02070309020205020404" pitchFamily="49" charset="0"/>
              </a:rPr>
              <a:t>0</a:t>
            </a:r>
            <a:r>
              <a:rPr lang="en-US" altLang="en-US" sz="1400" dirty="0">
                <a:latin typeface="Courier New" panose="02070309020205020404" pitchFamily="49" charset="0"/>
                <a:cs typeface="Courier New" panose="02070309020205020404" pitchFamily="49" charset="0"/>
              </a:rPr>
              <a:t>:</a:t>
            </a:r>
            <a:r>
              <a:rPr lang="pl-PL" altLang="en-US" sz="1400" dirty="0">
                <a:latin typeface="Courier New" panose="02070309020205020404" pitchFamily="49" charset="0"/>
                <a:cs typeface="Courier New" panose="02070309020205020404" pitchFamily="49" charset="0"/>
              </a:rPr>
              <a:t>10</a:t>
            </a:r>
            <a:r>
              <a:rPr lang="en-US" altLang="en-US" sz="1400" dirty="0">
                <a:latin typeface="Courier New" panose="02070309020205020404" pitchFamily="49" charset="0"/>
                <a:cs typeface="Courier New" panose="02070309020205020404" pitchFamily="49" charset="0"/>
              </a:rPr>
              <a:t>:00</a:t>
            </a:r>
          </a:p>
          <a:p>
            <a:pPr marL="0" indent="0">
              <a:buNone/>
            </a:pPr>
            <a:r>
              <a:rPr lang="en-US" altLang="en-US" sz="1400" dirty="0">
                <a:latin typeface="Courier New" panose="02070309020205020404" pitchFamily="49" charset="0"/>
                <a:cs typeface="Courier New" panose="02070309020205020404" pitchFamily="49" charset="0"/>
              </a:rPr>
              <a:t>#PBS -l nodes=1:ppn=36</a:t>
            </a:r>
          </a:p>
          <a:p>
            <a:pPr marL="0" indent="0">
              <a:buNone/>
            </a:pPr>
            <a:r>
              <a:rPr lang="en-US" altLang="en-US" sz="1400" dirty="0">
                <a:latin typeface="Courier New" panose="02070309020205020404" pitchFamily="49" charset="0"/>
                <a:cs typeface="Courier New" panose="02070309020205020404" pitchFamily="49" charset="0"/>
              </a:rPr>
              <a:t>#PBS -l </a:t>
            </a:r>
            <a:r>
              <a:rPr lang="en-US" altLang="en-US" sz="1400" dirty="0" err="1">
                <a:latin typeface="Courier New" panose="02070309020205020404" pitchFamily="49" charset="0"/>
                <a:cs typeface="Courier New" panose="02070309020205020404" pitchFamily="49" charset="0"/>
              </a:rPr>
              <a:t>pmem</a:t>
            </a:r>
            <a:r>
              <a:rPr lang="en-US" altLang="en-US" sz="1400" dirty="0">
                <a:latin typeface="Courier New" panose="02070309020205020404" pitchFamily="49" charset="0"/>
                <a:cs typeface="Courier New" panose="02070309020205020404" pitchFamily="49" charset="0"/>
              </a:rPr>
              <a:t>=5gb</a:t>
            </a:r>
          </a:p>
          <a:p>
            <a:pPr marL="0" indent="0">
              <a:buNone/>
            </a:pPr>
            <a:r>
              <a:rPr lang="en-US" altLang="en-US" sz="1400" dirty="0">
                <a:latin typeface="Courier New" panose="02070309020205020404" pitchFamily="49" charset="0"/>
                <a:cs typeface="Courier New" panose="02070309020205020404" pitchFamily="49" charset="0"/>
              </a:rPr>
              <a:t>#PBS -N </a:t>
            </a:r>
            <a:r>
              <a:rPr lang="en-US" altLang="en-US" sz="1400" dirty="0" err="1">
                <a:latin typeface="Courier New" panose="02070309020205020404" pitchFamily="49" charset="0"/>
                <a:cs typeface="Courier New" panose="02070309020205020404" pitchFamily="49" charset="0"/>
              </a:rPr>
              <a:t>testjob</a:t>
            </a:r>
            <a:endParaRPr lang="en-US" altLang="en-US" sz="1400" dirty="0">
              <a:latin typeface="Courier New" panose="02070309020205020404" pitchFamily="49" charset="0"/>
              <a:cs typeface="Courier New" panose="02070309020205020404" pitchFamily="49" charset="0"/>
            </a:endParaRPr>
          </a:p>
          <a:p>
            <a:pPr marL="0" indent="0">
              <a:buNone/>
            </a:pPr>
            <a:r>
              <a:rPr lang="en-US" altLang="en-US" sz="1400" dirty="0">
                <a:latin typeface="Courier New" panose="02070309020205020404" pitchFamily="49" charset="0"/>
                <a:cs typeface="Courier New" panose="02070309020205020404" pitchFamily="49" charset="0"/>
              </a:rPr>
              <a:t>#PBS -A </a:t>
            </a:r>
            <a:r>
              <a:rPr lang="en-US" altLang="en-US" sz="1400" dirty="0" err="1">
                <a:latin typeface="Courier New" panose="02070309020205020404" pitchFamily="49" charset="0"/>
                <a:cs typeface="Courier New" panose="02070309020205020404" pitchFamily="49" charset="0"/>
              </a:rPr>
              <a:t>lp</a:t>
            </a:r>
            <a:r>
              <a:rPr lang="en-US" altLang="en-US" sz="1400" dirty="0">
                <a:latin typeface="Courier New" panose="02070309020205020404" pitchFamily="49" charset="0"/>
                <a:cs typeface="Courier New" panose="02070309020205020404" pitchFamily="49" charset="0"/>
              </a:rPr>
              <a:t>_</a:t>
            </a:r>
            <a:r>
              <a:rPr lang="pl-PL" altLang="en-US" sz="1400" dirty="0" err="1">
                <a:latin typeface="Courier New" panose="02070309020205020404" pitchFamily="49" charset="0"/>
                <a:cs typeface="Courier New" panose="02070309020205020404" pitchFamily="49" charset="0"/>
              </a:rPr>
              <a:t>hpcinfo_training</a:t>
            </a:r>
            <a:endParaRPr lang="en-US" altLang="en-US" sz="1400" dirty="0">
              <a:latin typeface="Courier New" panose="02070309020205020404" pitchFamily="49" charset="0"/>
              <a:cs typeface="Courier New" panose="02070309020205020404" pitchFamily="49" charset="0"/>
            </a:endParaRPr>
          </a:p>
          <a:p>
            <a:pPr marL="0" indent="0">
              <a:buNone/>
            </a:pPr>
            <a:r>
              <a:rPr lang="en-US" altLang="en-US" sz="1400" dirty="0">
                <a:latin typeface="Courier New" panose="02070309020205020404" pitchFamily="49" charset="0"/>
                <a:cs typeface="Courier New" panose="02070309020205020404" pitchFamily="49" charset="0"/>
              </a:rPr>
              <a:t>#PBS -m </a:t>
            </a:r>
            <a:r>
              <a:rPr lang="en-US" altLang="en-US" sz="1400" dirty="0" err="1">
                <a:latin typeface="Courier New" panose="02070309020205020404" pitchFamily="49" charset="0"/>
                <a:cs typeface="Courier New" panose="02070309020205020404" pitchFamily="49" charset="0"/>
              </a:rPr>
              <a:t>abe</a:t>
            </a:r>
            <a:endParaRPr lang="en-US" altLang="en-US" sz="1400" dirty="0">
              <a:latin typeface="Courier New" panose="02070309020205020404" pitchFamily="49" charset="0"/>
              <a:cs typeface="Courier New" panose="02070309020205020404" pitchFamily="49" charset="0"/>
            </a:endParaRPr>
          </a:p>
          <a:p>
            <a:pPr marL="0" indent="0">
              <a:buNone/>
            </a:pPr>
            <a:r>
              <a:rPr lang="en-US" altLang="en-US" sz="1400" dirty="0">
                <a:latin typeface="Courier New" panose="02070309020205020404" pitchFamily="49" charset="0"/>
                <a:cs typeface="Courier New" panose="02070309020205020404" pitchFamily="49" charset="0"/>
              </a:rPr>
              <a:t>#PBS -M </a:t>
            </a:r>
            <a:r>
              <a:rPr lang="pl-PL" altLang="en-US" sz="1400" i="1" dirty="0">
                <a:latin typeface="Courier New" panose="02070309020205020404" pitchFamily="49" charset="0"/>
                <a:cs typeface="Courier New" panose="02070309020205020404" pitchFamily="49" charset="0"/>
              </a:rPr>
              <a:t>m</a:t>
            </a:r>
            <a:r>
              <a:rPr lang="nl-BE" altLang="en-US" sz="1400" i="1" dirty="0">
                <a:latin typeface="Courier New" panose="02070309020205020404" pitchFamily="49" charset="0"/>
                <a:cs typeface="Courier New" panose="02070309020205020404" pitchFamily="49" charset="0"/>
              </a:rPr>
              <a:t>y.name</a:t>
            </a:r>
            <a:r>
              <a:rPr lang="en-US" altLang="en-US" sz="1400" i="1" dirty="0">
                <a:latin typeface="Courier New" panose="02070309020205020404" pitchFamily="49" charset="0"/>
                <a:cs typeface="Courier New" panose="02070309020205020404" pitchFamily="49" charset="0"/>
              </a:rPr>
              <a:t>@kuleuven.be</a:t>
            </a:r>
          </a:p>
          <a:p>
            <a:pPr marL="0" indent="0">
              <a:buNone/>
            </a:pPr>
            <a:endParaRPr lang="en-US" altLang="en-US" sz="1400" dirty="0">
              <a:latin typeface="Courier New" panose="02070309020205020404" pitchFamily="49" charset="0"/>
              <a:cs typeface="Courier New" panose="02070309020205020404" pitchFamily="49" charset="0"/>
            </a:endParaRPr>
          </a:p>
          <a:p>
            <a:pPr marL="0" indent="0">
              <a:buNone/>
            </a:pPr>
            <a:r>
              <a:rPr lang="pl-PL" altLang="en-US" sz="1400" dirty="0">
                <a:latin typeface="Courier New" panose="02070309020205020404" pitchFamily="49" charset="0"/>
                <a:cs typeface="Courier New" panose="02070309020205020404" pitchFamily="49" charset="0"/>
              </a:rPr>
              <a:t>module </a:t>
            </a:r>
            <a:r>
              <a:rPr lang="pl-PL" altLang="en-US" sz="1400" dirty="0" err="1">
                <a:latin typeface="Courier New" panose="02070309020205020404" pitchFamily="49" charset="0"/>
                <a:cs typeface="Courier New" panose="02070309020205020404" pitchFamily="49" charset="0"/>
              </a:rPr>
              <a:t>load</a:t>
            </a:r>
            <a:r>
              <a:rPr lang="pl-PL" altLang="en-US" sz="1400" dirty="0">
                <a:latin typeface="Courier New" panose="02070309020205020404" pitchFamily="49" charset="0"/>
                <a:cs typeface="Courier New" panose="02070309020205020404" pitchFamily="49" charset="0"/>
              </a:rPr>
              <a:t> </a:t>
            </a:r>
            <a:r>
              <a:rPr lang="pl-PL" altLang="en-US" sz="1400" dirty="0" err="1">
                <a:latin typeface="Courier New" panose="02070309020205020404" pitchFamily="49" charset="0"/>
                <a:cs typeface="Courier New" panose="02070309020205020404" pitchFamily="49" charset="0"/>
              </a:rPr>
              <a:t>intel</a:t>
            </a:r>
            <a:r>
              <a:rPr lang="pl-PL" altLang="en-US" sz="1400" dirty="0">
                <a:latin typeface="Courier New" panose="02070309020205020404" pitchFamily="49" charset="0"/>
                <a:cs typeface="Courier New" panose="02070309020205020404" pitchFamily="49" charset="0"/>
              </a:rPr>
              <a:t>/201</a:t>
            </a:r>
            <a:r>
              <a:rPr lang="nl-BE" altLang="en-US" sz="1400" dirty="0">
                <a:latin typeface="Courier New" panose="02070309020205020404" pitchFamily="49" charset="0"/>
                <a:cs typeface="Courier New" panose="02070309020205020404" pitchFamily="49" charset="0"/>
              </a:rPr>
              <a:t>8</a:t>
            </a:r>
            <a:r>
              <a:rPr lang="pl-PL" altLang="en-US" sz="1400" dirty="0">
                <a:latin typeface="Courier New" panose="02070309020205020404" pitchFamily="49" charset="0"/>
                <a:cs typeface="Courier New" panose="02070309020205020404" pitchFamily="49" charset="0"/>
              </a:rPr>
              <a:t>a</a:t>
            </a:r>
            <a:endParaRPr lang="en-US" altLang="en-US" sz="1400" dirty="0">
              <a:latin typeface="Courier New" panose="02070309020205020404" pitchFamily="49" charset="0"/>
              <a:cs typeface="Courier New" panose="02070309020205020404" pitchFamily="49" charset="0"/>
            </a:endParaRPr>
          </a:p>
          <a:p>
            <a:pPr marL="0" indent="0">
              <a:buNone/>
            </a:pPr>
            <a:r>
              <a:rPr lang="en-US" altLang="en-US" sz="1400" dirty="0">
                <a:latin typeface="Courier New" panose="02070309020205020404" pitchFamily="49" charset="0"/>
                <a:cs typeface="Courier New" panose="02070309020205020404" pitchFamily="49" charset="0"/>
              </a:rPr>
              <a:t>which </a:t>
            </a:r>
            <a:r>
              <a:rPr lang="pl-PL" altLang="en-US" sz="1400" dirty="0" err="1">
                <a:latin typeface="Courier New" panose="02070309020205020404" pitchFamily="49" charset="0"/>
                <a:cs typeface="Courier New" panose="02070309020205020404" pitchFamily="49" charset="0"/>
              </a:rPr>
              <a:t>icc</a:t>
            </a:r>
            <a:endParaRPr lang="en-US" altLang="en-US" sz="1400" dirty="0">
              <a:latin typeface="Courier New" panose="02070309020205020404" pitchFamily="49" charset="0"/>
              <a:cs typeface="Courier New" panose="02070309020205020404" pitchFamily="49" charset="0"/>
            </a:endParaRPr>
          </a:p>
          <a:p>
            <a:pPr marL="0" indent="0">
              <a:buNone/>
            </a:pPr>
            <a:endParaRPr lang="en-US" altLang="en-US" sz="1400" dirty="0">
              <a:latin typeface="Courier New" panose="02070309020205020404" pitchFamily="49" charset="0"/>
              <a:cs typeface="Courier New" panose="02070309020205020404" pitchFamily="49" charset="0"/>
            </a:endParaRPr>
          </a:p>
          <a:p>
            <a:pPr marL="0" indent="0">
              <a:buNone/>
            </a:pPr>
            <a:r>
              <a:rPr lang="en-US" altLang="en-US" sz="1400" dirty="0">
                <a:latin typeface="Courier New" panose="02070309020205020404" pitchFamily="49" charset="0"/>
                <a:cs typeface="Courier New" panose="02070309020205020404" pitchFamily="49" charset="0"/>
              </a:rPr>
              <a:t>cd </a:t>
            </a:r>
            <a:r>
              <a:rPr lang="pl-PL" altLang="en-US" sz="1400" dirty="0">
                <a:latin typeface="Courier New" panose="02070309020205020404" pitchFamily="49" charset="0"/>
                <a:cs typeface="Courier New" panose="02070309020205020404" pitchFamily="49" charset="0"/>
              </a:rPr>
              <a:t>$</a:t>
            </a:r>
            <a:r>
              <a:rPr lang="en-US" altLang="en-US" sz="1400" dirty="0">
                <a:latin typeface="Courier New" panose="02070309020205020404" pitchFamily="49" charset="0"/>
                <a:cs typeface="Courier New" panose="02070309020205020404" pitchFamily="49" charset="0"/>
              </a:rPr>
              <a:t>PBS_O_WORKDIR</a:t>
            </a:r>
            <a:endParaRPr lang="pl-PL" altLang="en-US" sz="1400" dirty="0">
              <a:latin typeface="Courier New" panose="02070309020205020404" pitchFamily="49" charset="0"/>
              <a:cs typeface="Courier New" panose="02070309020205020404" pitchFamily="49" charset="0"/>
            </a:endParaRPr>
          </a:p>
          <a:p>
            <a:pPr marL="0" indent="0">
              <a:buNone/>
            </a:pPr>
            <a:r>
              <a:rPr lang="pl-PL" altLang="en-US" sz="1400" dirty="0" err="1">
                <a:latin typeface="Courier New" panose="02070309020205020404" pitchFamily="49" charset="0"/>
                <a:cs typeface="Courier New" panose="02070309020205020404" pitchFamily="49" charset="0"/>
              </a:rPr>
              <a:t>cp</a:t>
            </a:r>
            <a:r>
              <a:rPr lang="pl-PL" altLang="en-US" sz="1400" dirty="0">
                <a:latin typeface="Courier New" panose="02070309020205020404" pitchFamily="49" charset="0"/>
                <a:cs typeface="Courier New" panose="02070309020205020404" pitchFamily="49" charset="0"/>
              </a:rPr>
              <a:t> /</a:t>
            </a:r>
            <a:r>
              <a:rPr lang="pl-PL" altLang="en-US" sz="1400" dirty="0" err="1">
                <a:latin typeface="Courier New" panose="02070309020205020404" pitchFamily="49" charset="0"/>
                <a:cs typeface="Courier New" panose="02070309020205020404" pitchFamily="49" charset="0"/>
              </a:rPr>
              <a:t>apps</a:t>
            </a:r>
            <a:r>
              <a:rPr lang="pl-PL" altLang="en-US" sz="1400" dirty="0">
                <a:latin typeface="Courier New" panose="02070309020205020404" pitchFamily="49" charset="0"/>
                <a:cs typeface="Courier New" panose="02070309020205020404" pitchFamily="49" charset="0"/>
              </a:rPr>
              <a:t>/</a:t>
            </a:r>
            <a:r>
              <a:rPr lang="pl-PL" altLang="en-US" sz="1400" dirty="0" err="1">
                <a:latin typeface="Courier New" panose="02070309020205020404" pitchFamily="49" charset="0"/>
                <a:cs typeface="Courier New" panose="02070309020205020404" pitchFamily="49" charset="0"/>
              </a:rPr>
              <a:t>leuven</a:t>
            </a:r>
            <a:r>
              <a:rPr lang="pl-PL" altLang="en-US" sz="1400" dirty="0">
                <a:latin typeface="Courier New" panose="02070309020205020404" pitchFamily="49" charset="0"/>
                <a:cs typeface="Courier New" panose="02070309020205020404" pitchFamily="49" charset="0"/>
              </a:rPr>
              <a:t>/</a:t>
            </a:r>
            <a:r>
              <a:rPr lang="pl-PL" altLang="en-US" sz="1400" dirty="0" err="1">
                <a:latin typeface="Courier New" panose="02070309020205020404" pitchFamily="49" charset="0"/>
                <a:cs typeface="Courier New" panose="02070309020205020404" pitchFamily="49" charset="0"/>
              </a:rPr>
              <a:t>training</a:t>
            </a:r>
            <a:r>
              <a:rPr lang="pl-PL" altLang="en-US" sz="1400" dirty="0">
                <a:latin typeface="Courier New" panose="02070309020205020404" pitchFamily="49" charset="0"/>
                <a:cs typeface="Courier New" panose="02070309020205020404" pitchFamily="49" charset="0"/>
              </a:rPr>
              <a:t>/HPC</a:t>
            </a:r>
            <a:r>
              <a:rPr lang="nl-BE" altLang="en-US" sz="1400" dirty="0">
                <a:latin typeface="Courier New" panose="02070309020205020404" pitchFamily="49" charset="0"/>
                <a:cs typeface="Courier New" panose="02070309020205020404" pitchFamily="49" charset="0"/>
              </a:rPr>
              <a:t>-intro</a:t>
            </a:r>
            <a:r>
              <a:rPr lang="pl-PL" altLang="en-US" sz="1400" dirty="0">
                <a:latin typeface="Courier New" panose="02070309020205020404" pitchFamily="49" charset="0"/>
                <a:cs typeface="Courier New" panose="02070309020205020404" pitchFamily="49" charset="0"/>
              </a:rPr>
              <a:t>/</a:t>
            </a:r>
            <a:r>
              <a:rPr lang="nl-BE" altLang="en-US" sz="1400" dirty="0" err="1">
                <a:latin typeface="Courier New" panose="02070309020205020404" pitchFamily="49" charset="0"/>
                <a:cs typeface="Courier New" panose="02070309020205020404" pitchFamily="49" charset="0"/>
              </a:rPr>
              <a:t>cpujob.pbs</a:t>
            </a:r>
            <a:r>
              <a:rPr lang="pl-PL" altLang="en-US" sz="1400" dirty="0">
                <a:latin typeface="Courier New" panose="02070309020205020404" pitchFamily="49" charset="0"/>
                <a:cs typeface="Courier New" panose="02070309020205020404" pitchFamily="49" charset="0"/>
              </a:rPr>
              <a:t> $VSC_SCRATCH</a:t>
            </a:r>
          </a:p>
          <a:p>
            <a:pPr marL="0" indent="0">
              <a:buNone/>
            </a:pPr>
            <a:r>
              <a:rPr lang="en-US" altLang="en-US" sz="1400" dirty="0">
                <a:latin typeface="Courier New" panose="02070309020205020404" pitchFamily="49" charset="0"/>
                <a:cs typeface="Courier New" panose="02070309020205020404" pitchFamily="49" charset="0"/>
              </a:rPr>
              <a:t>touch output.log</a:t>
            </a:r>
            <a:endParaRPr lang="pl-PL" altLang="en-US" sz="1400" dirty="0">
              <a:latin typeface="Courier New" panose="02070309020205020404" pitchFamily="49" charset="0"/>
              <a:cs typeface="Courier New" panose="02070309020205020404" pitchFamily="49" charset="0"/>
            </a:endParaRPr>
          </a:p>
          <a:p>
            <a:pPr marL="0" indent="0">
              <a:buNone/>
            </a:pPr>
            <a:r>
              <a:rPr lang="pl-PL" altLang="en-US" sz="1400" dirty="0">
                <a:latin typeface="Courier New" panose="02070309020205020404" pitchFamily="49" charset="0"/>
                <a:cs typeface="Courier New" panose="02070309020205020404" pitchFamily="49" charset="0"/>
              </a:rPr>
              <a:t>echo I </a:t>
            </a:r>
            <a:r>
              <a:rPr lang="pl-PL" altLang="en-US" sz="1400" dirty="0" err="1">
                <a:latin typeface="Courier New" panose="02070309020205020404" pitchFamily="49" charset="0"/>
                <a:cs typeface="Courier New" panose="02070309020205020404" pitchFamily="49" charset="0"/>
              </a:rPr>
              <a:t>am</a:t>
            </a:r>
            <a:r>
              <a:rPr lang="pl-PL" altLang="en-US" sz="1400" dirty="0">
                <a:latin typeface="Courier New" panose="02070309020205020404" pitchFamily="49" charset="0"/>
                <a:cs typeface="Courier New" panose="02070309020205020404" pitchFamily="49" charset="0"/>
              </a:rPr>
              <a:t> </a:t>
            </a:r>
            <a:r>
              <a:rPr lang="pl-PL" altLang="en-US" sz="1400" dirty="0" err="1">
                <a:latin typeface="Courier New" panose="02070309020205020404" pitchFamily="49" charset="0"/>
                <a:cs typeface="Courier New" panose="02070309020205020404" pitchFamily="49" charset="0"/>
              </a:rPr>
              <a:t>done</a:t>
            </a:r>
            <a:r>
              <a:rPr lang="pl-PL" altLang="en-US" sz="1400" dirty="0">
                <a:latin typeface="Courier New" panose="02070309020205020404" pitchFamily="49" charset="0"/>
                <a:cs typeface="Courier New" panose="02070309020205020404" pitchFamily="49" charset="0"/>
              </a:rPr>
              <a:t> </a:t>
            </a:r>
            <a:endParaRPr lang="en-US" altLang="en-US" sz="1400" dirty="0">
              <a:latin typeface="Courier New" panose="02070309020205020404" pitchFamily="49" charset="0"/>
              <a:cs typeface="Courier New" panose="02070309020205020404" pitchFamily="49" charset="0"/>
            </a:endParaRPr>
          </a:p>
        </p:txBody>
      </p:sp>
      <p:sp>
        <p:nvSpPr>
          <p:cNvPr id="2" name="Slide Number Placeholder 1"/>
          <p:cNvSpPr>
            <a:spLocks noGrp="1"/>
          </p:cNvSpPr>
          <p:nvPr>
            <p:ph type="sldNum" sz="quarter" idx="12"/>
          </p:nvPr>
        </p:nvSpPr>
        <p:spPr>
          <a:xfrm>
            <a:off x="5879976" y="6384346"/>
            <a:ext cx="431170" cy="365125"/>
          </a:xfrm>
        </p:spPr>
        <p:txBody>
          <a:bodyPr/>
          <a:lstStyle/>
          <a:p>
            <a:fld id="{F35D8031-C8E5-48F8-A3B6-81643B27A3AF}" type="slidenum">
              <a:rPr lang="nl-BE" smtClean="0"/>
              <a:pPr/>
              <a:t>86</a:t>
            </a:fld>
            <a:endParaRPr lang="nl-BE" dirty="0"/>
          </a:p>
        </p:txBody>
      </p:sp>
      <p:grpSp>
        <p:nvGrpSpPr>
          <p:cNvPr id="15" name="Group 14"/>
          <p:cNvGrpSpPr/>
          <p:nvPr/>
        </p:nvGrpSpPr>
        <p:grpSpPr>
          <a:xfrm>
            <a:off x="3071665" y="1109517"/>
            <a:ext cx="2332147" cy="432048"/>
            <a:chOff x="2171878" y="1109517"/>
            <a:chExt cx="2644037" cy="432048"/>
          </a:xfrm>
        </p:grpSpPr>
        <p:sp>
          <p:nvSpPr>
            <p:cNvPr id="4" name="Rectangle 3"/>
            <p:cNvSpPr/>
            <p:nvPr/>
          </p:nvSpPr>
          <p:spPr>
            <a:xfrm>
              <a:off x="3478087" y="1109517"/>
              <a:ext cx="1337828" cy="43204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Shebang</a:t>
              </a:r>
              <a:endParaRPr lang="nl-BE" dirty="0"/>
            </a:p>
          </p:txBody>
        </p:sp>
        <p:cxnSp>
          <p:nvCxnSpPr>
            <p:cNvPr id="6" name="Straight Connector 5"/>
            <p:cNvCxnSpPr>
              <a:stCxn id="4" idx="1"/>
            </p:cNvCxnSpPr>
            <p:nvPr/>
          </p:nvCxnSpPr>
          <p:spPr>
            <a:xfrm flipH="1">
              <a:off x="2171878" y="1325541"/>
              <a:ext cx="1306209" cy="15227"/>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4" name="Group 13"/>
          <p:cNvGrpSpPr/>
          <p:nvPr/>
        </p:nvGrpSpPr>
        <p:grpSpPr>
          <a:xfrm>
            <a:off x="4151784" y="1541566"/>
            <a:ext cx="2904886" cy="1959443"/>
            <a:chOff x="3331636" y="1541565"/>
            <a:chExt cx="2904886" cy="1959443"/>
          </a:xfrm>
        </p:grpSpPr>
        <p:sp>
          <p:nvSpPr>
            <p:cNvPr id="7" name="Rectangle 6"/>
            <p:cNvSpPr/>
            <p:nvPr/>
          </p:nvSpPr>
          <p:spPr>
            <a:xfrm>
              <a:off x="4752244" y="2117629"/>
              <a:ext cx="1484278" cy="72008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Resource List</a:t>
              </a:r>
              <a:endParaRPr lang="nl-BE" dirty="0"/>
            </a:p>
          </p:txBody>
        </p:sp>
        <p:cxnSp>
          <p:nvCxnSpPr>
            <p:cNvPr id="9" name="Straight Connector 8"/>
            <p:cNvCxnSpPr/>
            <p:nvPr/>
          </p:nvCxnSpPr>
          <p:spPr>
            <a:xfrm>
              <a:off x="3331636" y="1541565"/>
              <a:ext cx="16228" cy="1959443"/>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3347864" y="2492896"/>
              <a:ext cx="1404380"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3" name="Group 22"/>
          <p:cNvGrpSpPr/>
          <p:nvPr/>
        </p:nvGrpSpPr>
        <p:grpSpPr>
          <a:xfrm>
            <a:off x="3755964" y="3789040"/>
            <a:ext cx="3204132" cy="648072"/>
            <a:chOff x="2592004" y="3789040"/>
            <a:chExt cx="3204132" cy="648072"/>
          </a:xfrm>
          <a:solidFill>
            <a:schemeClr val="accent5"/>
          </a:solidFill>
        </p:grpSpPr>
        <p:cxnSp>
          <p:nvCxnSpPr>
            <p:cNvPr id="19" name="Straight Connector 18"/>
            <p:cNvCxnSpPr/>
            <p:nvPr/>
          </p:nvCxnSpPr>
          <p:spPr>
            <a:xfrm>
              <a:off x="2592004" y="3789040"/>
              <a:ext cx="0" cy="648072"/>
            </a:xfrm>
            <a:prstGeom prst="line">
              <a:avLst/>
            </a:prstGeom>
            <a:grpFill/>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2592004" y="4149080"/>
              <a:ext cx="1403932" cy="0"/>
            </a:xfrm>
            <a:prstGeom prst="line">
              <a:avLst/>
            </a:prstGeom>
            <a:grpFill/>
          </p:spPr>
          <p:style>
            <a:lnRef idx="1">
              <a:schemeClr val="accent1"/>
            </a:lnRef>
            <a:fillRef idx="0">
              <a:schemeClr val="accent1"/>
            </a:fillRef>
            <a:effectRef idx="0">
              <a:schemeClr val="accent1"/>
            </a:effectRef>
            <a:fontRef idx="minor">
              <a:schemeClr val="tx1"/>
            </a:fontRef>
          </p:style>
        </p:cxnSp>
        <p:sp>
          <p:nvSpPr>
            <p:cNvPr id="22" name="Rectangle 21"/>
            <p:cNvSpPr/>
            <p:nvPr/>
          </p:nvSpPr>
          <p:spPr>
            <a:xfrm>
              <a:off x="3995936" y="3897052"/>
              <a:ext cx="1800200" cy="50405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Module load(s)</a:t>
              </a:r>
              <a:endParaRPr lang="nl-BE" dirty="0"/>
            </a:p>
          </p:txBody>
        </p:sp>
      </p:grpSp>
      <p:grpSp>
        <p:nvGrpSpPr>
          <p:cNvPr id="26" name="Group 25"/>
          <p:cNvGrpSpPr/>
          <p:nvPr/>
        </p:nvGrpSpPr>
        <p:grpSpPr>
          <a:xfrm>
            <a:off x="7536161" y="4725144"/>
            <a:ext cx="2005861" cy="648072"/>
            <a:chOff x="3790275" y="3825044"/>
            <a:chExt cx="2005861" cy="648072"/>
          </a:xfrm>
        </p:grpSpPr>
        <p:cxnSp>
          <p:nvCxnSpPr>
            <p:cNvPr id="27" name="Straight Connector 26"/>
            <p:cNvCxnSpPr/>
            <p:nvPr/>
          </p:nvCxnSpPr>
          <p:spPr>
            <a:xfrm>
              <a:off x="3790275" y="3825044"/>
              <a:ext cx="0" cy="648072"/>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3790275" y="4149080"/>
              <a:ext cx="205661" cy="0"/>
            </a:xfrm>
            <a:prstGeom prst="line">
              <a:avLst/>
            </a:prstGeom>
          </p:spPr>
          <p:style>
            <a:lnRef idx="1">
              <a:schemeClr val="accent1"/>
            </a:lnRef>
            <a:fillRef idx="0">
              <a:schemeClr val="accent1"/>
            </a:fillRef>
            <a:effectRef idx="0">
              <a:schemeClr val="accent1"/>
            </a:effectRef>
            <a:fontRef idx="minor">
              <a:schemeClr val="tx1"/>
            </a:fontRef>
          </p:style>
        </p:cxnSp>
        <p:sp>
          <p:nvSpPr>
            <p:cNvPr id="29" name="Rectangle 28"/>
            <p:cNvSpPr/>
            <p:nvPr/>
          </p:nvSpPr>
          <p:spPr>
            <a:xfrm>
              <a:off x="3995936" y="3897052"/>
              <a:ext cx="1800200" cy="504056"/>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Move data</a:t>
              </a:r>
              <a:endParaRPr lang="nl-BE" dirty="0"/>
            </a:p>
          </p:txBody>
        </p:sp>
      </p:grpSp>
      <p:grpSp>
        <p:nvGrpSpPr>
          <p:cNvPr id="31" name="Group 30"/>
          <p:cNvGrpSpPr/>
          <p:nvPr/>
        </p:nvGrpSpPr>
        <p:grpSpPr>
          <a:xfrm>
            <a:off x="4079776" y="5406066"/>
            <a:ext cx="3168352" cy="648072"/>
            <a:chOff x="3096060" y="3821890"/>
            <a:chExt cx="3168352" cy="648072"/>
          </a:xfrm>
        </p:grpSpPr>
        <p:cxnSp>
          <p:nvCxnSpPr>
            <p:cNvPr id="32" name="Straight Connector 31"/>
            <p:cNvCxnSpPr/>
            <p:nvPr/>
          </p:nvCxnSpPr>
          <p:spPr>
            <a:xfrm>
              <a:off x="3096060" y="3821890"/>
              <a:ext cx="0" cy="648072"/>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3096060" y="4149080"/>
              <a:ext cx="899876" cy="0"/>
            </a:xfrm>
            <a:prstGeom prst="line">
              <a:avLst/>
            </a:prstGeom>
          </p:spPr>
          <p:style>
            <a:lnRef idx="1">
              <a:schemeClr val="accent1"/>
            </a:lnRef>
            <a:fillRef idx="0">
              <a:schemeClr val="accent1"/>
            </a:fillRef>
            <a:effectRef idx="0">
              <a:schemeClr val="accent1"/>
            </a:effectRef>
            <a:fontRef idx="minor">
              <a:schemeClr val="tx1"/>
            </a:fontRef>
          </p:style>
        </p:cxnSp>
        <p:sp>
          <p:nvSpPr>
            <p:cNvPr id="34" name="Rectangle 33"/>
            <p:cNvSpPr/>
            <p:nvPr/>
          </p:nvSpPr>
          <p:spPr>
            <a:xfrm>
              <a:off x="3995936" y="3897052"/>
              <a:ext cx="2268476" cy="504056"/>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err="1"/>
                <a:t>Execure</a:t>
              </a:r>
              <a:r>
                <a:rPr lang="en-US" dirty="0"/>
                <a:t> commands</a:t>
              </a:r>
              <a:endParaRPr lang="nl-BE" dirty="0"/>
            </a:p>
          </p:txBody>
        </p:sp>
      </p:grpSp>
    </p:spTree>
    <p:extLst>
      <p:ext uri="{BB962C8B-B14F-4D97-AF65-F5344CB8AC3E}">
        <p14:creationId xmlns:p14="http://schemas.microsoft.com/office/powerpoint/2010/main" val="1951068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1959487" y="4150658"/>
            <a:ext cx="2850460" cy="584775"/>
          </a:xfrm>
          <a:prstGeom prst="rect">
            <a:avLst/>
          </a:prstGeom>
          <a:noFill/>
        </p:spPr>
        <p:txBody>
          <a:bodyPr wrap="none" rtlCol="0">
            <a:spAutoFit/>
          </a:bodyPr>
          <a:lstStyle/>
          <a:p>
            <a:r>
              <a:rPr lang="en-US" sz="3200" b="1" dirty="0">
                <a:solidFill>
                  <a:schemeClr val="bg1"/>
                </a:solidFill>
                <a:ea typeface="Roboto" panose="02000000000000000000" pitchFamily="2" charset="0"/>
              </a:rPr>
              <a:t>GPU Partition</a:t>
            </a:r>
          </a:p>
        </p:txBody>
      </p:sp>
      <p:sp>
        <p:nvSpPr>
          <p:cNvPr id="6" name="Slide Number Placeholder 5"/>
          <p:cNvSpPr>
            <a:spLocks noGrp="1"/>
          </p:cNvSpPr>
          <p:nvPr>
            <p:ph type="sldNum" sz="quarter" idx="12"/>
          </p:nvPr>
        </p:nvSpPr>
        <p:spPr/>
        <p:txBody>
          <a:bodyPr/>
          <a:lstStyle/>
          <a:p>
            <a:fld id="{A2912448-FEEC-49E8-9588-2DF1F90D57C2}" type="slidenum">
              <a:rPr lang="en-US" smtClean="0"/>
              <a:t>87</a:t>
            </a:fld>
            <a:endParaRPr lang="en-US"/>
          </a:p>
        </p:txBody>
      </p:sp>
    </p:spTree>
    <p:extLst>
      <p:ext uri="{BB962C8B-B14F-4D97-AF65-F5344CB8AC3E}">
        <p14:creationId xmlns:p14="http://schemas.microsoft.com/office/powerpoint/2010/main" val="4283666805"/>
      </p:ext>
    </p:extLst>
  </p:cSld>
  <p:clrMapOvr>
    <a:masterClrMapping/>
  </p:clrMapOvr>
  <mc:AlternateContent xmlns:mc="http://schemas.openxmlformats.org/markup-compatibility/2006" xmlns:p14="http://schemas.microsoft.com/office/powerpoint/2010/main">
    <mc:Choice Requires="p14">
      <p:transition spd="slow" p14:dur="800" advTm="37671">
        <p14:flythrough dir="out"/>
      </p:transition>
    </mc:Choice>
    <mc:Fallback xmlns="">
      <p:transition spd="slow" advTm="37671">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930" name="Group 38929"/>
          <p:cNvGrpSpPr/>
          <p:nvPr/>
        </p:nvGrpSpPr>
        <p:grpSpPr>
          <a:xfrm>
            <a:off x="473206" y="908720"/>
            <a:ext cx="5103456" cy="5109031"/>
            <a:chOff x="473206" y="908720"/>
            <a:chExt cx="5103456" cy="5109031"/>
          </a:xfrm>
        </p:grpSpPr>
        <p:sp>
          <p:nvSpPr>
            <p:cNvPr id="7" name="Rectangle 6"/>
            <p:cNvSpPr/>
            <p:nvPr/>
          </p:nvSpPr>
          <p:spPr>
            <a:xfrm>
              <a:off x="473206" y="1298179"/>
              <a:ext cx="5094312" cy="4719572"/>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8928" name="Rectangle 38927"/>
            <p:cNvSpPr/>
            <p:nvPr/>
          </p:nvSpPr>
          <p:spPr>
            <a:xfrm>
              <a:off x="2985810" y="908720"/>
              <a:ext cx="2590852" cy="3894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SkyLake</a:t>
              </a:r>
              <a:r>
                <a:rPr lang="en-US" dirty="0"/>
                <a:t> + 4x P100</a:t>
              </a:r>
              <a:endParaRPr lang="nl-BE" dirty="0"/>
            </a:p>
          </p:txBody>
        </p:sp>
      </p:grpSp>
      <p:sp>
        <p:nvSpPr>
          <p:cNvPr id="2" name="Slide Number Placeholder 1"/>
          <p:cNvSpPr>
            <a:spLocks noGrp="1"/>
          </p:cNvSpPr>
          <p:nvPr>
            <p:ph type="sldNum" sz="quarter" idx="12"/>
          </p:nvPr>
        </p:nvSpPr>
        <p:spPr/>
        <p:txBody>
          <a:bodyPr/>
          <a:lstStyle/>
          <a:p>
            <a:fld id="{F35D8031-C8E5-48F8-A3B6-81643B27A3AF}" type="slidenum">
              <a:rPr lang="nl-BE" smtClean="0"/>
              <a:pPr/>
              <a:t>88</a:t>
            </a:fld>
            <a:endParaRPr lang="nl-BE" dirty="0"/>
          </a:p>
        </p:txBody>
      </p:sp>
      <p:sp>
        <p:nvSpPr>
          <p:cNvPr id="38914" name="Rectangle 2"/>
          <p:cNvSpPr>
            <a:spLocks noGrp="1" noChangeArrowheads="1"/>
          </p:cNvSpPr>
          <p:nvPr>
            <p:ph type="title"/>
          </p:nvPr>
        </p:nvSpPr>
        <p:spPr/>
        <p:txBody>
          <a:bodyPr/>
          <a:lstStyle/>
          <a:p>
            <a:pPr eaLnBrk="1" hangingPunct="1"/>
            <a:r>
              <a:rPr lang="en-US" altLang="en-US" dirty="0"/>
              <a:t>GPU Nodes</a:t>
            </a:r>
          </a:p>
        </p:txBody>
      </p:sp>
      <p:grpSp>
        <p:nvGrpSpPr>
          <p:cNvPr id="38932" name="Group 38931"/>
          <p:cNvGrpSpPr/>
          <p:nvPr/>
        </p:nvGrpSpPr>
        <p:grpSpPr>
          <a:xfrm>
            <a:off x="1117284" y="2378298"/>
            <a:ext cx="4153350" cy="1359167"/>
            <a:chOff x="1117284" y="2378298"/>
            <a:chExt cx="4153350" cy="1359167"/>
          </a:xfrm>
        </p:grpSpPr>
        <p:sp>
          <p:nvSpPr>
            <p:cNvPr id="11" name="Rectangle 10"/>
            <p:cNvSpPr/>
            <p:nvPr/>
          </p:nvSpPr>
          <p:spPr>
            <a:xfrm>
              <a:off x="2822362" y="2378298"/>
              <a:ext cx="2448272" cy="1359167"/>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5" name="TextBox 14"/>
            <p:cNvSpPr txBox="1"/>
            <p:nvPr/>
          </p:nvSpPr>
          <p:spPr>
            <a:xfrm>
              <a:off x="1117284" y="2685611"/>
              <a:ext cx="1368152" cy="646331"/>
            </a:xfrm>
            <a:prstGeom prst="rect">
              <a:avLst/>
            </a:prstGeom>
            <a:noFill/>
          </p:spPr>
          <p:txBody>
            <a:bodyPr wrap="square" rtlCol="0">
              <a:spAutoFit/>
            </a:bodyPr>
            <a:lstStyle/>
            <a:p>
              <a:pPr algn="ctr"/>
              <a:r>
                <a:rPr lang="en-US" b="1" dirty="0"/>
                <a:t>2 CPUs</a:t>
              </a:r>
            </a:p>
            <a:p>
              <a:pPr algn="ctr"/>
              <a:r>
                <a:rPr lang="en-US" b="1" dirty="0"/>
                <a:t>(36 cores)</a:t>
              </a:r>
              <a:endParaRPr lang="nl-BE" b="1" dirty="0"/>
            </a:p>
          </p:txBody>
        </p:sp>
        <p:grpSp>
          <p:nvGrpSpPr>
            <p:cNvPr id="42" name="Group 41"/>
            <p:cNvGrpSpPr/>
            <p:nvPr/>
          </p:nvGrpSpPr>
          <p:grpSpPr>
            <a:xfrm>
              <a:off x="2894370" y="2544809"/>
              <a:ext cx="2291726" cy="1026143"/>
              <a:chOff x="8591363" y="2293995"/>
              <a:chExt cx="2291726" cy="1026143"/>
            </a:xfrm>
          </p:grpSpPr>
          <p:grpSp>
            <p:nvGrpSpPr>
              <p:cNvPr id="33" name="Group 32"/>
              <p:cNvGrpSpPr/>
              <p:nvPr/>
            </p:nvGrpSpPr>
            <p:grpSpPr>
              <a:xfrm>
                <a:off x="8591363" y="3137258"/>
                <a:ext cx="2291726" cy="182880"/>
                <a:chOff x="8595666" y="3137258"/>
                <a:chExt cx="2291726" cy="182880"/>
              </a:xfrm>
              <a:solidFill>
                <a:schemeClr val="accent5">
                  <a:lumMod val="20000"/>
                  <a:lumOff val="80000"/>
                </a:schemeClr>
              </a:solidFill>
            </p:grpSpPr>
            <p:sp>
              <p:nvSpPr>
                <p:cNvPr id="29" name="Flowchart: Connector 28"/>
                <p:cNvSpPr/>
                <p:nvPr/>
              </p:nvSpPr>
              <p:spPr>
                <a:xfrm>
                  <a:off x="859566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31" name="Straight Connector 30"/>
                <p:cNvCxnSpPr/>
                <p:nvPr/>
              </p:nvCxnSpPr>
              <p:spPr>
                <a:xfrm>
                  <a:off x="8687106" y="3223486"/>
                  <a:ext cx="2158970" cy="0"/>
                </a:xfrm>
                <a:prstGeom prst="line">
                  <a:avLst/>
                </a:prstGeom>
                <a:grpFill/>
              </p:spPr>
              <p:style>
                <a:lnRef idx="1">
                  <a:schemeClr val="accent1"/>
                </a:lnRef>
                <a:fillRef idx="0">
                  <a:schemeClr val="accent1"/>
                </a:fillRef>
                <a:effectRef idx="0">
                  <a:schemeClr val="accent1"/>
                </a:effectRef>
                <a:fontRef idx="minor">
                  <a:schemeClr val="tx1"/>
                </a:fontRef>
              </p:style>
            </p:cxnSp>
            <p:sp>
              <p:nvSpPr>
                <p:cNvPr id="34" name="Flowchart: Connector 33"/>
                <p:cNvSpPr/>
                <p:nvPr/>
              </p:nvSpPr>
              <p:spPr>
                <a:xfrm>
                  <a:off x="885927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5" name="Flowchart: Connector 34"/>
                <p:cNvSpPr/>
                <p:nvPr/>
              </p:nvSpPr>
              <p:spPr>
                <a:xfrm>
                  <a:off x="912287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6" name="Flowchart: Connector 35"/>
                <p:cNvSpPr/>
                <p:nvPr/>
              </p:nvSpPr>
              <p:spPr>
                <a:xfrm>
                  <a:off x="9386484"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7" name="Flowchart: Connector 36"/>
                <p:cNvSpPr/>
                <p:nvPr/>
              </p:nvSpPr>
              <p:spPr>
                <a:xfrm>
                  <a:off x="9650090"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8" name="Flowchart: Connector 37"/>
                <p:cNvSpPr/>
                <p:nvPr/>
              </p:nvSpPr>
              <p:spPr>
                <a:xfrm>
                  <a:off x="991369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9" name="Flowchart: Connector 38"/>
                <p:cNvSpPr/>
                <p:nvPr/>
              </p:nvSpPr>
              <p:spPr>
                <a:xfrm>
                  <a:off x="1017730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0" name="Flowchart: Connector 39"/>
                <p:cNvSpPr/>
                <p:nvPr/>
              </p:nvSpPr>
              <p:spPr>
                <a:xfrm>
                  <a:off x="1044090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1" name="Flowchart: Connector 40"/>
                <p:cNvSpPr/>
                <p:nvPr/>
              </p:nvSpPr>
              <p:spPr>
                <a:xfrm>
                  <a:off x="1070451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44" name="Group 43"/>
              <p:cNvGrpSpPr/>
              <p:nvPr/>
            </p:nvGrpSpPr>
            <p:grpSpPr>
              <a:xfrm>
                <a:off x="8591363" y="2293995"/>
                <a:ext cx="2291726" cy="182880"/>
                <a:chOff x="8595666" y="3137258"/>
                <a:chExt cx="2291726" cy="182880"/>
              </a:xfrm>
              <a:solidFill>
                <a:schemeClr val="accent5">
                  <a:lumMod val="20000"/>
                  <a:lumOff val="80000"/>
                </a:schemeClr>
              </a:solidFill>
            </p:grpSpPr>
            <p:sp>
              <p:nvSpPr>
                <p:cNvPr id="45" name="Flowchart: Connector 44"/>
                <p:cNvSpPr/>
                <p:nvPr/>
              </p:nvSpPr>
              <p:spPr>
                <a:xfrm>
                  <a:off x="859566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46" name="Straight Connector 45"/>
                <p:cNvCxnSpPr/>
                <p:nvPr/>
              </p:nvCxnSpPr>
              <p:spPr>
                <a:xfrm>
                  <a:off x="8687106" y="3223486"/>
                  <a:ext cx="2158970" cy="0"/>
                </a:xfrm>
                <a:prstGeom prst="line">
                  <a:avLst/>
                </a:prstGeom>
                <a:grpFill/>
              </p:spPr>
              <p:style>
                <a:lnRef idx="1">
                  <a:schemeClr val="accent1"/>
                </a:lnRef>
                <a:fillRef idx="0">
                  <a:schemeClr val="accent1"/>
                </a:fillRef>
                <a:effectRef idx="0">
                  <a:schemeClr val="accent1"/>
                </a:effectRef>
                <a:fontRef idx="minor">
                  <a:schemeClr val="tx1"/>
                </a:fontRef>
              </p:style>
            </p:cxnSp>
            <p:sp>
              <p:nvSpPr>
                <p:cNvPr id="47" name="Flowchart: Connector 46"/>
                <p:cNvSpPr/>
                <p:nvPr/>
              </p:nvSpPr>
              <p:spPr>
                <a:xfrm>
                  <a:off x="885927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8" name="Flowchart: Connector 47"/>
                <p:cNvSpPr/>
                <p:nvPr/>
              </p:nvSpPr>
              <p:spPr>
                <a:xfrm>
                  <a:off x="912287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9" name="Flowchart: Connector 48"/>
                <p:cNvSpPr/>
                <p:nvPr/>
              </p:nvSpPr>
              <p:spPr>
                <a:xfrm>
                  <a:off x="9386484"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50" name="Flowchart: Connector 49"/>
                <p:cNvSpPr/>
                <p:nvPr/>
              </p:nvSpPr>
              <p:spPr>
                <a:xfrm>
                  <a:off x="9650090"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51" name="Flowchart: Connector 50"/>
                <p:cNvSpPr/>
                <p:nvPr/>
              </p:nvSpPr>
              <p:spPr>
                <a:xfrm>
                  <a:off x="991369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52" name="Flowchart: Connector 51"/>
                <p:cNvSpPr/>
                <p:nvPr/>
              </p:nvSpPr>
              <p:spPr>
                <a:xfrm>
                  <a:off x="1017730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53" name="Flowchart: Connector 52"/>
                <p:cNvSpPr/>
                <p:nvPr/>
              </p:nvSpPr>
              <p:spPr>
                <a:xfrm>
                  <a:off x="1044090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54" name="Flowchart: Connector 53"/>
                <p:cNvSpPr/>
                <p:nvPr/>
              </p:nvSpPr>
              <p:spPr>
                <a:xfrm>
                  <a:off x="1070451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55" name="Group 54"/>
              <p:cNvGrpSpPr/>
              <p:nvPr/>
            </p:nvGrpSpPr>
            <p:grpSpPr>
              <a:xfrm>
                <a:off x="8591363" y="2575083"/>
                <a:ext cx="2291726" cy="182880"/>
                <a:chOff x="8595666" y="3137258"/>
                <a:chExt cx="2291726" cy="182880"/>
              </a:xfrm>
              <a:solidFill>
                <a:schemeClr val="accent5">
                  <a:lumMod val="20000"/>
                  <a:lumOff val="80000"/>
                </a:schemeClr>
              </a:solidFill>
            </p:grpSpPr>
            <p:sp>
              <p:nvSpPr>
                <p:cNvPr id="56" name="Flowchart: Connector 55"/>
                <p:cNvSpPr/>
                <p:nvPr/>
              </p:nvSpPr>
              <p:spPr>
                <a:xfrm>
                  <a:off x="859566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57" name="Straight Connector 56"/>
                <p:cNvCxnSpPr/>
                <p:nvPr/>
              </p:nvCxnSpPr>
              <p:spPr>
                <a:xfrm>
                  <a:off x="8687106" y="3223486"/>
                  <a:ext cx="2158970" cy="0"/>
                </a:xfrm>
                <a:prstGeom prst="line">
                  <a:avLst/>
                </a:prstGeom>
                <a:grpFill/>
              </p:spPr>
              <p:style>
                <a:lnRef idx="1">
                  <a:schemeClr val="accent1"/>
                </a:lnRef>
                <a:fillRef idx="0">
                  <a:schemeClr val="accent1"/>
                </a:fillRef>
                <a:effectRef idx="0">
                  <a:schemeClr val="accent1"/>
                </a:effectRef>
                <a:fontRef idx="minor">
                  <a:schemeClr val="tx1"/>
                </a:fontRef>
              </p:style>
            </p:cxnSp>
            <p:sp>
              <p:nvSpPr>
                <p:cNvPr id="58" name="Flowchart: Connector 57"/>
                <p:cNvSpPr/>
                <p:nvPr/>
              </p:nvSpPr>
              <p:spPr>
                <a:xfrm>
                  <a:off x="885927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59" name="Flowchart: Connector 58"/>
                <p:cNvSpPr/>
                <p:nvPr/>
              </p:nvSpPr>
              <p:spPr>
                <a:xfrm>
                  <a:off x="912287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0" name="Flowchart: Connector 59"/>
                <p:cNvSpPr/>
                <p:nvPr/>
              </p:nvSpPr>
              <p:spPr>
                <a:xfrm>
                  <a:off x="9386484"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1" name="Flowchart: Connector 60"/>
                <p:cNvSpPr/>
                <p:nvPr/>
              </p:nvSpPr>
              <p:spPr>
                <a:xfrm>
                  <a:off x="9650090"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2" name="Flowchart: Connector 61"/>
                <p:cNvSpPr/>
                <p:nvPr/>
              </p:nvSpPr>
              <p:spPr>
                <a:xfrm>
                  <a:off x="991369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3" name="Flowchart: Connector 62"/>
                <p:cNvSpPr/>
                <p:nvPr/>
              </p:nvSpPr>
              <p:spPr>
                <a:xfrm>
                  <a:off x="1017730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4" name="Flowchart: Connector 63"/>
                <p:cNvSpPr/>
                <p:nvPr/>
              </p:nvSpPr>
              <p:spPr>
                <a:xfrm>
                  <a:off x="1044090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5" name="Flowchart: Connector 64"/>
                <p:cNvSpPr/>
                <p:nvPr/>
              </p:nvSpPr>
              <p:spPr>
                <a:xfrm>
                  <a:off x="1070451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66" name="Group 65"/>
              <p:cNvGrpSpPr/>
              <p:nvPr/>
            </p:nvGrpSpPr>
            <p:grpSpPr>
              <a:xfrm>
                <a:off x="8591363" y="2856171"/>
                <a:ext cx="2291726" cy="182880"/>
                <a:chOff x="8595666" y="3137258"/>
                <a:chExt cx="2291726" cy="182880"/>
              </a:xfrm>
              <a:solidFill>
                <a:schemeClr val="accent5">
                  <a:lumMod val="20000"/>
                  <a:lumOff val="80000"/>
                </a:schemeClr>
              </a:solidFill>
            </p:grpSpPr>
            <p:sp>
              <p:nvSpPr>
                <p:cNvPr id="67" name="Flowchart: Connector 66"/>
                <p:cNvSpPr/>
                <p:nvPr/>
              </p:nvSpPr>
              <p:spPr>
                <a:xfrm>
                  <a:off x="859566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68" name="Straight Connector 67"/>
                <p:cNvCxnSpPr/>
                <p:nvPr/>
              </p:nvCxnSpPr>
              <p:spPr>
                <a:xfrm>
                  <a:off x="8687106" y="3223486"/>
                  <a:ext cx="2158970" cy="0"/>
                </a:xfrm>
                <a:prstGeom prst="line">
                  <a:avLst/>
                </a:prstGeom>
                <a:grpFill/>
              </p:spPr>
              <p:style>
                <a:lnRef idx="1">
                  <a:schemeClr val="accent1"/>
                </a:lnRef>
                <a:fillRef idx="0">
                  <a:schemeClr val="accent1"/>
                </a:fillRef>
                <a:effectRef idx="0">
                  <a:schemeClr val="accent1"/>
                </a:effectRef>
                <a:fontRef idx="minor">
                  <a:schemeClr val="tx1"/>
                </a:fontRef>
              </p:style>
            </p:cxnSp>
            <p:sp>
              <p:nvSpPr>
                <p:cNvPr id="69" name="Flowchart: Connector 68"/>
                <p:cNvSpPr/>
                <p:nvPr/>
              </p:nvSpPr>
              <p:spPr>
                <a:xfrm>
                  <a:off x="885927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70" name="Flowchart: Connector 69"/>
                <p:cNvSpPr/>
                <p:nvPr/>
              </p:nvSpPr>
              <p:spPr>
                <a:xfrm>
                  <a:off x="912287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71" name="Flowchart: Connector 70"/>
                <p:cNvSpPr/>
                <p:nvPr/>
              </p:nvSpPr>
              <p:spPr>
                <a:xfrm>
                  <a:off x="9386484"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72" name="Flowchart: Connector 71"/>
                <p:cNvSpPr/>
                <p:nvPr/>
              </p:nvSpPr>
              <p:spPr>
                <a:xfrm>
                  <a:off x="9650090"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73" name="Flowchart: Connector 72"/>
                <p:cNvSpPr/>
                <p:nvPr/>
              </p:nvSpPr>
              <p:spPr>
                <a:xfrm>
                  <a:off x="991369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74" name="Flowchart: Connector 73"/>
                <p:cNvSpPr/>
                <p:nvPr/>
              </p:nvSpPr>
              <p:spPr>
                <a:xfrm>
                  <a:off x="1017730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75" name="Flowchart: Connector 74"/>
                <p:cNvSpPr/>
                <p:nvPr/>
              </p:nvSpPr>
              <p:spPr>
                <a:xfrm>
                  <a:off x="1044090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76" name="Flowchart: Connector 75"/>
                <p:cNvSpPr/>
                <p:nvPr/>
              </p:nvSpPr>
              <p:spPr>
                <a:xfrm>
                  <a:off x="1070451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grpSp>
      <p:grpSp>
        <p:nvGrpSpPr>
          <p:cNvPr id="38931" name="Group 38930"/>
          <p:cNvGrpSpPr/>
          <p:nvPr/>
        </p:nvGrpSpPr>
        <p:grpSpPr>
          <a:xfrm>
            <a:off x="1092583" y="1659488"/>
            <a:ext cx="4178051" cy="646331"/>
            <a:chOff x="1092583" y="1659488"/>
            <a:chExt cx="4178051" cy="646331"/>
          </a:xfrm>
        </p:grpSpPr>
        <p:sp>
          <p:nvSpPr>
            <p:cNvPr id="10" name="Rectangle 9"/>
            <p:cNvSpPr/>
            <p:nvPr/>
          </p:nvSpPr>
          <p:spPr>
            <a:xfrm>
              <a:off x="2822362" y="1730227"/>
              <a:ext cx="2448272" cy="432048"/>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b="1" dirty="0">
                <a:solidFill>
                  <a:schemeClr val="tx1"/>
                </a:solidFill>
              </a:endParaRPr>
            </a:p>
          </p:txBody>
        </p:sp>
        <p:sp>
          <p:nvSpPr>
            <p:cNvPr id="78" name="TextBox 77"/>
            <p:cNvSpPr txBox="1"/>
            <p:nvPr/>
          </p:nvSpPr>
          <p:spPr>
            <a:xfrm>
              <a:off x="1092583" y="1659488"/>
              <a:ext cx="1368152" cy="646331"/>
            </a:xfrm>
            <a:prstGeom prst="rect">
              <a:avLst/>
            </a:prstGeom>
            <a:noFill/>
          </p:spPr>
          <p:txBody>
            <a:bodyPr wrap="square" rtlCol="0">
              <a:spAutoFit/>
            </a:bodyPr>
            <a:lstStyle/>
            <a:p>
              <a:pPr algn="ctr"/>
              <a:r>
                <a:rPr lang="en-US" b="1" dirty="0"/>
                <a:t>RAM</a:t>
              </a:r>
              <a:br>
                <a:rPr lang="en-US" b="1" dirty="0"/>
              </a:br>
              <a:r>
                <a:rPr lang="en-US" b="1" dirty="0"/>
                <a:t>(192 GB)</a:t>
              </a:r>
              <a:endParaRPr lang="nl-BE" b="1" dirty="0"/>
            </a:p>
          </p:txBody>
        </p:sp>
      </p:grpSp>
      <p:grpSp>
        <p:nvGrpSpPr>
          <p:cNvPr id="83" name="Group 82"/>
          <p:cNvGrpSpPr/>
          <p:nvPr/>
        </p:nvGrpSpPr>
        <p:grpSpPr>
          <a:xfrm>
            <a:off x="2848725" y="3903976"/>
            <a:ext cx="2639341" cy="2025783"/>
            <a:chOff x="8327495" y="908790"/>
            <a:chExt cx="2639341" cy="2025783"/>
          </a:xfrm>
        </p:grpSpPr>
        <p:sp>
          <p:nvSpPr>
            <p:cNvPr id="79" name="Rectangle 78"/>
            <p:cNvSpPr/>
            <p:nvPr/>
          </p:nvSpPr>
          <p:spPr>
            <a:xfrm>
              <a:off x="8327495" y="908790"/>
              <a:ext cx="2448272" cy="1968754"/>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nvGrpSpPr>
            <p:cNvPr id="43" name="Group 42"/>
            <p:cNvGrpSpPr/>
            <p:nvPr/>
          </p:nvGrpSpPr>
          <p:grpSpPr>
            <a:xfrm>
              <a:off x="8895284" y="1289473"/>
              <a:ext cx="1312693" cy="1209686"/>
              <a:chOff x="9200947" y="4267944"/>
              <a:chExt cx="1312693" cy="1209686"/>
            </a:xfrm>
          </p:grpSpPr>
          <p:sp>
            <p:nvSpPr>
              <p:cNvPr id="26" name="Rounded Rectangle 25"/>
              <p:cNvSpPr/>
              <p:nvPr/>
            </p:nvSpPr>
            <p:spPr>
              <a:xfrm>
                <a:off x="9200947" y="4267944"/>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0</a:t>
                </a:r>
                <a:endParaRPr lang="nl-BE" sz="2000" b="1" dirty="0">
                  <a:solidFill>
                    <a:schemeClr val="tx1"/>
                  </a:solidFill>
                </a:endParaRPr>
              </a:p>
            </p:txBody>
          </p:sp>
          <p:sp>
            <p:nvSpPr>
              <p:cNvPr id="80" name="Rounded Rectangle 79"/>
              <p:cNvSpPr/>
              <p:nvPr/>
            </p:nvSpPr>
            <p:spPr>
              <a:xfrm>
                <a:off x="10056440" y="4267944"/>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1</a:t>
                </a:r>
                <a:endParaRPr lang="nl-BE" sz="2000" b="1" dirty="0">
                  <a:solidFill>
                    <a:schemeClr val="tx1"/>
                  </a:solidFill>
                </a:endParaRPr>
              </a:p>
            </p:txBody>
          </p:sp>
          <p:sp>
            <p:nvSpPr>
              <p:cNvPr id="81" name="Rounded Rectangle 80"/>
              <p:cNvSpPr/>
              <p:nvPr/>
            </p:nvSpPr>
            <p:spPr>
              <a:xfrm>
                <a:off x="9200947" y="5020430"/>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2</a:t>
                </a:r>
                <a:endParaRPr lang="nl-BE" sz="2000" b="1" dirty="0">
                  <a:solidFill>
                    <a:schemeClr val="tx1"/>
                  </a:solidFill>
                </a:endParaRPr>
              </a:p>
            </p:txBody>
          </p:sp>
          <p:sp>
            <p:nvSpPr>
              <p:cNvPr id="82" name="Rounded Rectangle 81"/>
              <p:cNvSpPr/>
              <p:nvPr/>
            </p:nvSpPr>
            <p:spPr>
              <a:xfrm>
                <a:off x="10056440" y="5020430"/>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3</a:t>
                </a:r>
                <a:endParaRPr lang="nl-BE" sz="2000" b="1" dirty="0">
                  <a:solidFill>
                    <a:schemeClr val="tx1"/>
                  </a:solidFill>
                </a:endParaRPr>
              </a:p>
            </p:txBody>
          </p:sp>
        </p:grpSp>
        <p:sp>
          <p:nvSpPr>
            <p:cNvPr id="77" name="TextBox 76"/>
            <p:cNvSpPr txBox="1"/>
            <p:nvPr/>
          </p:nvSpPr>
          <p:spPr>
            <a:xfrm>
              <a:off x="9976356" y="2565241"/>
              <a:ext cx="990480" cy="369332"/>
            </a:xfrm>
            <a:prstGeom prst="rect">
              <a:avLst/>
            </a:prstGeom>
            <a:noFill/>
          </p:spPr>
          <p:txBody>
            <a:bodyPr wrap="square" rtlCol="0">
              <a:spAutoFit/>
            </a:bodyPr>
            <a:lstStyle/>
            <a:p>
              <a:r>
                <a:rPr lang="en-US" b="1" dirty="0"/>
                <a:t>GPUs</a:t>
              </a:r>
              <a:endParaRPr lang="nl-BE" b="1" dirty="0"/>
            </a:p>
          </p:txBody>
        </p:sp>
      </p:grpSp>
      <p:grpSp>
        <p:nvGrpSpPr>
          <p:cNvPr id="86" name="Group 85"/>
          <p:cNvGrpSpPr/>
          <p:nvPr/>
        </p:nvGrpSpPr>
        <p:grpSpPr>
          <a:xfrm>
            <a:off x="3542782" y="4410927"/>
            <a:ext cx="1069978" cy="935565"/>
            <a:chOff x="5952324" y="4237492"/>
            <a:chExt cx="1069978" cy="935565"/>
          </a:xfrm>
        </p:grpSpPr>
        <p:sp>
          <p:nvSpPr>
            <p:cNvPr id="84" name="Up-Down Arrow 83"/>
            <p:cNvSpPr/>
            <p:nvPr/>
          </p:nvSpPr>
          <p:spPr>
            <a:xfrm>
              <a:off x="5952324" y="4535366"/>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7" name="Up-Down Arrow 86"/>
            <p:cNvSpPr/>
            <p:nvPr/>
          </p:nvSpPr>
          <p:spPr>
            <a:xfrm>
              <a:off x="6817638" y="4535366"/>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8" name="Up-Down Arrow 87"/>
            <p:cNvSpPr/>
            <p:nvPr/>
          </p:nvSpPr>
          <p:spPr>
            <a:xfrm rot="5400000">
              <a:off x="6380071" y="4162027"/>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9" name="Up-Down Arrow 88"/>
            <p:cNvSpPr/>
            <p:nvPr/>
          </p:nvSpPr>
          <p:spPr>
            <a:xfrm rot="5400000">
              <a:off x="6388148" y="4892928"/>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5" name="Quad Arrow 84"/>
            <p:cNvSpPr/>
            <p:nvPr/>
          </p:nvSpPr>
          <p:spPr>
            <a:xfrm rot="2579678">
              <a:off x="6245143" y="4462044"/>
              <a:ext cx="504056" cy="498041"/>
            </a:xfrm>
            <a:prstGeom prst="quad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38924" name="Group 38923"/>
          <p:cNvGrpSpPr/>
          <p:nvPr/>
        </p:nvGrpSpPr>
        <p:grpSpPr>
          <a:xfrm>
            <a:off x="913955" y="3918595"/>
            <a:ext cx="3597869" cy="1950240"/>
            <a:chOff x="3323497" y="3745160"/>
            <a:chExt cx="3597869" cy="1950240"/>
          </a:xfrm>
        </p:grpSpPr>
        <p:grpSp>
          <p:nvGrpSpPr>
            <p:cNvPr id="95" name="Group 94"/>
            <p:cNvGrpSpPr/>
            <p:nvPr/>
          </p:nvGrpSpPr>
          <p:grpSpPr>
            <a:xfrm>
              <a:off x="3323497" y="3745160"/>
              <a:ext cx="3572561" cy="250176"/>
              <a:chOff x="8832304" y="3861048"/>
              <a:chExt cx="3572561" cy="250176"/>
            </a:xfrm>
          </p:grpSpPr>
          <p:cxnSp>
            <p:nvCxnSpPr>
              <p:cNvPr id="92" name="Straight Arrow Connector 91"/>
              <p:cNvCxnSpPr/>
              <p:nvPr/>
            </p:nvCxnSpPr>
            <p:spPr>
              <a:xfrm flipH="1">
                <a:off x="8832304" y="4005064"/>
                <a:ext cx="3572561" cy="0"/>
              </a:xfrm>
              <a:prstGeom prst="straightConnector1">
                <a:avLst/>
              </a:prstGeom>
              <a:ln>
                <a:solidFill>
                  <a:schemeClr val="accent5"/>
                </a:solidFill>
                <a:headEnd type="none" w="lg" len="lg"/>
                <a:tailEnd type="diamond" w="lg" len="lg"/>
              </a:ln>
            </p:spPr>
            <p:style>
              <a:lnRef idx="1">
                <a:schemeClr val="accent1"/>
              </a:lnRef>
              <a:fillRef idx="0">
                <a:schemeClr val="accent1"/>
              </a:fillRef>
              <a:effectRef idx="0">
                <a:schemeClr val="accent1"/>
              </a:effectRef>
              <a:fontRef idx="minor">
                <a:schemeClr val="tx1"/>
              </a:fontRef>
            </p:style>
          </p:cxnSp>
          <p:sp>
            <p:nvSpPr>
              <p:cNvPr id="93" name="Rectangle 92"/>
              <p:cNvSpPr/>
              <p:nvPr/>
            </p:nvSpPr>
            <p:spPr>
              <a:xfrm>
                <a:off x="9336360" y="3861048"/>
                <a:ext cx="1152128" cy="250176"/>
              </a:xfrm>
              <a:prstGeom prst="rect">
                <a:avLst/>
              </a:prstGeom>
              <a:solidFill>
                <a:schemeClr val="accent5">
                  <a:lumMod val="40000"/>
                  <a:lumOff val="6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PCI Exp.</a:t>
                </a:r>
                <a:endParaRPr lang="nl-BE" dirty="0">
                  <a:solidFill>
                    <a:schemeClr val="tx1"/>
                  </a:solidFill>
                </a:endParaRPr>
              </a:p>
            </p:txBody>
          </p:sp>
        </p:grpSp>
        <p:cxnSp>
          <p:nvCxnSpPr>
            <p:cNvPr id="38916" name="Straight Connector 38915"/>
            <p:cNvCxnSpPr/>
            <p:nvPr/>
          </p:nvCxnSpPr>
          <p:spPr>
            <a:xfrm>
              <a:off x="6900057" y="3894493"/>
              <a:ext cx="3021" cy="222048"/>
            </a:xfrm>
            <a:prstGeom prst="line">
              <a:avLst/>
            </a:prstGeom>
          </p:spPr>
          <p:style>
            <a:lnRef idx="1">
              <a:schemeClr val="accent1"/>
            </a:lnRef>
            <a:fillRef idx="0">
              <a:schemeClr val="accent1"/>
            </a:fillRef>
            <a:effectRef idx="0">
              <a:schemeClr val="accent1"/>
            </a:effectRef>
            <a:fontRef idx="minor">
              <a:schemeClr val="tx1"/>
            </a:fontRef>
          </p:style>
        </p:cxnSp>
        <p:cxnSp>
          <p:nvCxnSpPr>
            <p:cNvPr id="38918" name="Straight Connector 38917"/>
            <p:cNvCxnSpPr/>
            <p:nvPr/>
          </p:nvCxnSpPr>
          <p:spPr>
            <a:xfrm>
              <a:off x="6057270" y="3894493"/>
              <a:ext cx="0" cy="222048"/>
            </a:xfrm>
            <a:prstGeom prst="line">
              <a:avLst/>
            </a:prstGeom>
          </p:spPr>
          <p:style>
            <a:lnRef idx="1">
              <a:schemeClr val="accent1"/>
            </a:lnRef>
            <a:fillRef idx="0">
              <a:schemeClr val="accent1"/>
            </a:fillRef>
            <a:effectRef idx="0">
              <a:schemeClr val="accent1"/>
            </a:effectRef>
            <a:fontRef idx="minor">
              <a:schemeClr val="tx1"/>
            </a:fontRef>
          </p:style>
        </p:cxnSp>
        <p:grpSp>
          <p:nvGrpSpPr>
            <p:cNvPr id="104" name="Group 103"/>
            <p:cNvGrpSpPr/>
            <p:nvPr/>
          </p:nvGrpSpPr>
          <p:grpSpPr>
            <a:xfrm>
              <a:off x="3338357" y="5445224"/>
              <a:ext cx="3572561" cy="250176"/>
              <a:chOff x="8832304" y="3861048"/>
              <a:chExt cx="3572561" cy="250176"/>
            </a:xfrm>
          </p:grpSpPr>
          <p:cxnSp>
            <p:nvCxnSpPr>
              <p:cNvPr id="105" name="Straight Arrow Connector 104"/>
              <p:cNvCxnSpPr/>
              <p:nvPr/>
            </p:nvCxnSpPr>
            <p:spPr>
              <a:xfrm flipH="1">
                <a:off x="8832304" y="4005064"/>
                <a:ext cx="3572561" cy="0"/>
              </a:xfrm>
              <a:prstGeom prst="straightConnector1">
                <a:avLst/>
              </a:prstGeom>
              <a:ln>
                <a:solidFill>
                  <a:schemeClr val="accent5"/>
                </a:solidFill>
                <a:headEnd type="none" w="lg" len="lg"/>
                <a:tailEnd type="diamond" w="lg" len="lg"/>
              </a:ln>
            </p:spPr>
            <p:style>
              <a:lnRef idx="1">
                <a:schemeClr val="accent1"/>
              </a:lnRef>
              <a:fillRef idx="0">
                <a:schemeClr val="accent1"/>
              </a:fillRef>
              <a:effectRef idx="0">
                <a:schemeClr val="accent1"/>
              </a:effectRef>
              <a:fontRef idx="minor">
                <a:schemeClr val="tx1"/>
              </a:fontRef>
            </p:style>
          </p:cxnSp>
          <p:sp>
            <p:nvSpPr>
              <p:cNvPr id="106" name="Rectangle 105"/>
              <p:cNvSpPr/>
              <p:nvPr/>
            </p:nvSpPr>
            <p:spPr>
              <a:xfrm>
                <a:off x="9336360" y="3861048"/>
                <a:ext cx="1152128" cy="250176"/>
              </a:xfrm>
              <a:prstGeom prst="rect">
                <a:avLst/>
              </a:prstGeom>
              <a:solidFill>
                <a:schemeClr val="accent5">
                  <a:lumMod val="40000"/>
                  <a:lumOff val="6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PCI Exp.</a:t>
                </a:r>
                <a:endParaRPr lang="nl-BE" dirty="0">
                  <a:solidFill>
                    <a:schemeClr val="tx1"/>
                  </a:solidFill>
                </a:endParaRPr>
              </a:p>
            </p:txBody>
          </p:sp>
        </p:grpSp>
        <p:cxnSp>
          <p:nvCxnSpPr>
            <p:cNvPr id="38921" name="Straight Connector 38920"/>
            <p:cNvCxnSpPr/>
            <p:nvPr/>
          </p:nvCxnSpPr>
          <p:spPr>
            <a:xfrm flipV="1">
              <a:off x="6908524" y="5343797"/>
              <a:ext cx="12842" cy="250748"/>
            </a:xfrm>
            <a:prstGeom prst="line">
              <a:avLst/>
            </a:prstGeom>
          </p:spPr>
          <p:style>
            <a:lnRef idx="1">
              <a:schemeClr val="accent1"/>
            </a:lnRef>
            <a:fillRef idx="0">
              <a:schemeClr val="accent1"/>
            </a:fillRef>
            <a:effectRef idx="0">
              <a:schemeClr val="accent1"/>
            </a:effectRef>
            <a:fontRef idx="minor">
              <a:schemeClr val="tx1"/>
            </a:fontRef>
          </p:style>
        </p:cxnSp>
        <p:cxnSp>
          <p:nvCxnSpPr>
            <p:cNvPr id="38923" name="Straight Connector 38922"/>
            <p:cNvCxnSpPr/>
            <p:nvPr/>
          </p:nvCxnSpPr>
          <p:spPr>
            <a:xfrm>
              <a:off x="6054656" y="5320910"/>
              <a:ext cx="0" cy="26833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38929" name="Group 38928"/>
          <p:cNvGrpSpPr/>
          <p:nvPr/>
        </p:nvGrpSpPr>
        <p:grpSpPr>
          <a:xfrm>
            <a:off x="6723130" y="897713"/>
            <a:ext cx="5094312" cy="5120038"/>
            <a:chOff x="6723130" y="897713"/>
            <a:chExt cx="5094312" cy="5120038"/>
          </a:xfrm>
        </p:grpSpPr>
        <p:grpSp>
          <p:nvGrpSpPr>
            <p:cNvPr id="38927" name="Group 38926"/>
            <p:cNvGrpSpPr/>
            <p:nvPr/>
          </p:nvGrpSpPr>
          <p:grpSpPr>
            <a:xfrm>
              <a:off x="6723130" y="1298179"/>
              <a:ext cx="5094312" cy="4719572"/>
              <a:chOff x="6723130" y="1298179"/>
              <a:chExt cx="5094312" cy="4719572"/>
            </a:xfrm>
          </p:grpSpPr>
          <p:sp>
            <p:nvSpPr>
              <p:cNvPr id="112" name="Rectangle 111"/>
              <p:cNvSpPr/>
              <p:nvPr/>
            </p:nvSpPr>
            <p:spPr>
              <a:xfrm>
                <a:off x="7488110" y="3737466"/>
                <a:ext cx="2930210" cy="19532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3" name="Rectangle 112"/>
              <p:cNvSpPr/>
              <p:nvPr/>
            </p:nvSpPr>
            <p:spPr>
              <a:xfrm>
                <a:off x="6723130" y="1298179"/>
                <a:ext cx="5094312" cy="4719572"/>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4" name="Rectangle 113"/>
              <p:cNvSpPr/>
              <p:nvPr/>
            </p:nvSpPr>
            <p:spPr>
              <a:xfrm>
                <a:off x="9072286" y="1730227"/>
                <a:ext cx="2448272" cy="432048"/>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b="1" dirty="0">
                  <a:solidFill>
                    <a:schemeClr val="tx1"/>
                  </a:solidFill>
                </a:endParaRPr>
              </a:p>
            </p:txBody>
          </p:sp>
          <p:sp>
            <p:nvSpPr>
              <p:cNvPr id="115" name="Rectangle 114"/>
              <p:cNvSpPr/>
              <p:nvPr/>
            </p:nvSpPr>
            <p:spPr>
              <a:xfrm>
                <a:off x="9072286" y="2378298"/>
                <a:ext cx="2448272" cy="1359167"/>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6" name="TextBox 115"/>
              <p:cNvSpPr txBox="1"/>
              <p:nvPr/>
            </p:nvSpPr>
            <p:spPr>
              <a:xfrm>
                <a:off x="7367208" y="2685611"/>
                <a:ext cx="1368152" cy="646331"/>
              </a:xfrm>
              <a:prstGeom prst="rect">
                <a:avLst/>
              </a:prstGeom>
              <a:noFill/>
            </p:spPr>
            <p:txBody>
              <a:bodyPr wrap="square" rtlCol="0">
                <a:spAutoFit/>
              </a:bodyPr>
              <a:lstStyle/>
              <a:p>
                <a:pPr algn="ctr"/>
                <a:r>
                  <a:rPr lang="en-US" b="1" dirty="0"/>
                  <a:t>2 CPUs</a:t>
                </a:r>
              </a:p>
              <a:p>
                <a:pPr algn="ctr"/>
                <a:r>
                  <a:rPr lang="en-US" b="1" dirty="0"/>
                  <a:t>(36 cores)</a:t>
                </a:r>
                <a:endParaRPr lang="nl-BE" b="1" dirty="0"/>
              </a:p>
            </p:txBody>
          </p:sp>
          <p:grpSp>
            <p:nvGrpSpPr>
              <p:cNvPr id="117" name="Group 116"/>
              <p:cNvGrpSpPr/>
              <p:nvPr/>
            </p:nvGrpSpPr>
            <p:grpSpPr>
              <a:xfrm>
                <a:off x="9144294" y="2544809"/>
                <a:ext cx="2291726" cy="1026143"/>
                <a:chOff x="8591363" y="2293995"/>
                <a:chExt cx="2291726" cy="1026143"/>
              </a:xfrm>
            </p:grpSpPr>
            <p:grpSp>
              <p:nvGrpSpPr>
                <p:cNvPr id="118" name="Group 117"/>
                <p:cNvGrpSpPr/>
                <p:nvPr/>
              </p:nvGrpSpPr>
              <p:grpSpPr>
                <a:xfrm>
                  <a:off x="8591363" y="3137258"/>
                  <a:ext cx="2291726" cy="182880"/>
                  <a:chOff x="8595666" y="3137258"/>
                  <a:chExt cx="2291726" cy="182880"/>
                </a:xfrm>
                <a:solidFill>
                  <a:schemeClr val="accent5">
                    <a:lumMod val="20000"/>
                    <a:lumOff val="80000"/>
                  </a:schemeClr>
                </a:solidFill>
              </p:grpSpPr>
              <p:sp>
                <p:nvSpPr>
                  <p:cNvPr id="152" name="Flowchart: Connector 151"/>
                  <p:cNvSpPr/>
                  <p:nvPr/>
                </p:nvSpPr>
                <p:spPr>
                  <a:xfrm>
                    <a:off x="859566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53" name="Straight Connector 152"/>
                  <p:cNvCxnSpPr/>
                  <p:nvPr/>
                </p:nvCxnSpPr>
                <p:spPr>
                  <a:xfrm>
                    <a:off x="8687106" y="3223486"/>
                    <a:ext cx="2158970" cy="0"/>
                  </a:xfrm>
                  <a:prstGeom prst="line">
                    <a:avLst/>
                  </a:prstGeom>
                  <a:grpFill/>
                </p:spPr>
                <p:style>
                  <a:lnRef idx="1">
                    <a:schemeClr val="accent1"/>
                  </a:lnRef>
                  <a:fillRef idx="0">
                    <a:schemeClr val="accent1"/>
                  </a:fillRef>
                  <a:effectRef idx="0">
                    <a:schemeClr val="accent1"/>
                  </a:effectRef>
                  <a:fontRef idx="minor">
                    <a:schemeClr val="tx1"/>
                  </a:fontRef>
                </p:style>
              </p:cxnSp>
              <p:sp>
                <p:nvSpPr>
                  <p:cNvPr id="154" name="Flowchart: Connector 153"/>
                  <p:cNvSpPr/>
                  <p:nvPr/>
                </p:nvSpPr>
                <p:spPr>
                  <a:xfrm>
                    <a:off x="885927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55" name="Flowchart: Connector 154"/>
                  <p:cNvSpPr/>
                  <p:nvPr/>
                </p:nvSpPr>
                <p:spPr>
                  <a:xfrm>
                    <a:off x="912287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56" name="Flowchart: Connector 155"/>
                  <p:cNvSpPr/>
                  <p:nvPr/>
                </p:nvSpPr>
                <p:spPr>
                  <a:xfrm>
                    <a:off x="9386484"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57" name="Flowchart: Connector 156"/>
                  <p:cNvSpPr/>
                  <p:nvPr/>
                </p:nvSpPr>
                <p:spPr>
                  <a:xfrm>
                    <a:off x="9650090"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58" name="Flowchart: Connector 157"/>
                  <p:cNvSpPr/>
                  <p:nvPr/>
                </p:nvSpPr>
                <p:spPr>
                  <a:xfrm>
                    <a:off x="991369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59" name="Flowchart: Connector 158"/>
                  <p:cNvSpPr/>
                  <p:nvPr/>
                </p:nvSpPr>
                <p:spPr>
                  <a:xfrm>
                    <a:off x="1017730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0" name="Flowchart: Connector 159"/>
                  <p:cNvSpPr/>
                  <p:nvPr/>
                </p:nvSpPr>
                <p:spPr>
                  <a:xfrm>
                    <a:off x="1044090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1" name="Flowchart: Connector 160"/>
                  <p:cNvSpPr/>
                  <p:nvPr/>
                </p:nvSpPr>
                <p:spPr>
                  <a:xfrm>
                    <a:off x="1070451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119" name="Group 118"/>
                <p:cNvGrpSpPr/>
                <p:nvPr/>
              </p:nvGrpSpPr>
              <p:grpSpPr>
                <a:xfrm>
                  <a:off x="8591363" y="2293995"/>
                  <a:ext cx="2291726" cy="182880"/>
                  <a:chOff x="8595666" y="3137258"/>
                  <a:chExt cx="2291726" cy="182880"/>
                </a:xfrm>
                <a:solidFill>
                  <a:schemeClr val="accent5">
                    <a:lumMod val="20000"/>
                    <a:lumOff val="80000"/>
                  </a:schemeClr>
                </a:solidFill>
              </p:grpSpPr>
              <p:sp>
                <p:nvSpPr>
                  <p:cNvPr id="142" name="Flowchart: Connector 141"/>
                  <p:cNvSpPr/>
                  <p:nvPr/>
                </p:nvSpPr>
                <p:spPr>
                  <a:xfrm>
                    <a:off x="859566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43" name="Straight Connector 142"/>
                  <p:cNvCxnSpPr/>
                  <p:nvPr/>
                </p:nvCxnSpPr>
                <p:spPr>
                  <a:xfrm>
                    <a:off x="8687106" y="3223486"/>
                    <a:ext cx="2158970" cy="0"/>
                  </a:xfrm>
                  <a:prstGeom prst="line">
                    <a:avLst/>
                  </a:prstGeom>
                  <a:grpFill/>
                </p:spPr>
                <p:style>
                  <a:lnRef idx="1">
                    <a:schemeClr val="accent1"/>
                  </a:lnRef>
                  <a:fillRef idx="0">
                    <a:schemeClr val="accent1"/>
                  </a:fillRef>
                  <a:effectRef idx="0">
                    <a:schemeClr val="accent1"/>
                  </a:effectRef>
                  <a:fontRef idx="minor">
                    <a:schemeClr val="tx1"/>
                  </a:fontRef>
                </p:style>
              </p:cxnSp>
              <p:sp>
                <p:nvSpPr>
                  <p:cNvPr id="144" name="Flowchart: Connector 143"/>
                  <p:cNvSpPr/>
                  <p:nvPr/>
                </p:nvSpPr>
                <p:spPr>
                  <a:xfrm>
                    <a:off x="885927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5" name="Flowchart: Connector 144"/>
                  <p:cNvSpPr/>
                  <p:nvPr/>
                </p:nvSpPr>
                <p:spPr>
                  <a:xfrm>
                    <a:off x="912287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6" name="Flowchart: Connector 145"/>
                  <p:cNvSpPr/>
                  <p:nvPr/>
                </p:nvSpPr>
                <p:spPr>
                  <a:xfrm>
                    <a:off x="9386484"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7" name="Flowchart: Connector 146"/>
                  <p:cNvSpPr/>
                  <p:nvPr/>
                </p:nvSpPr>
                <p:spPr>
                  <a:xfrm>
                    <a:off x="9650090"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8" name="Flowchart: Connector 147"/>
                  <p:cNvSpPr/>
                  <p:nvPr/>
                </p:nvSpPr>
                <p:spPr>
                  <a:xfrm>
                    <a:off x="991369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9" name="Flowchart: Connector 148"/>
                  <p:cNvSpPr/>
                  <p:nvPr/>
                </p:nvSpPr>
                <p:spPr>
                  <a:xfrm>
                    <a:off x="1017730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50" name="Flowchart: Connector 149"/>
                  <p:cNvSpPr/>
                  <p:nvPr/>
                </p:nvSpPr>
                <p:spPr>
                  <a:xfrm>
                    <a:off x="1044090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51" name="Flowchart: Connector 150"/>
                  <p:cNvSpPr/>
                  <p:nvPr/>
                </p:nvSpPr>
                <p:spPr>
                  <a:xfrm>
                    <a:off x="1070451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120" name="Group 119"/>
                <p:cNvGrpSpPr/>
                <p:nvPr/>
              </p:nvGrpSpPr>
              <p:grpSpPr>
                <a:xfrm>
                  <a:off x="8591363" y="2575083"/>
                  <a:ext cx="2291726" cy="182880"/>
                  <a:chOff x="8595666" y="3137258"/>
                  <a:chExt cx="2291726" cy="182880"/>
                </a:xfrm>
                <a:solidFill>
                  <a:schemeClr val="accent5">
                    <a:lumMod val="20000"/>
                    <a:lumOff val="80000"/>
                  </a:schemeClr>
                </a:solidFill>
              </p:grpSpPr>
              <p:sp>
                <p:nvSpPr>
                  <p:cNvPr id="132" name="Flowchart: Connector 131"/>
                  <p:cNvSpPr/>
                  <p:nvPr/>
                </p:nvSpPr>
                <p:spPr>
                  <a:xfrm>
                    <a:off x="859566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33" name="Straight Connector 132"/>
                  <p:cNvCxnSpPr/>
                  <p:nvPr/>
                </p:nvCxnSpPr>
                <p:spPr>
                  <a:xfrm>
                    <a:off x="8687106" y="3223486"/>
                    <a:ext cx="2158970" cy="0"/>
                  </a:xfrm>
                  <a:prstGeom prst="line">
                    <a:avLst/>
                  </a:prstGeom>
                  <a:grpFill/>
                </p:spPr>
                <p:style>
                  <a:lnRef idx="1">
                    <a:schemeClr val="accent1"/>
                  </a:lnRef>
                  <a:fillRef idx="0">
                    <a:schemeClr val="accent1"/>
                  </a:fillRef>
                  <a:effectRef idx="0">
                    <a:schemeClr val="accent1"/>
                  </a:effectRef>
                  <a:fontRef idx="minor">
                    <a:schemeClr val="tx1"/>
                  </a:fontRef>
                </p:style>
              </p:cxnSp>
              <p:sp>
                <p:nvSpPr>
                  <p:cNvPr id="134" name="Flowchart: Connector 133"/>
                  <p:cNvSpPr/>
                  <p:nvPr/>
                </p:nvSpPr>
                <p:spPr>
                  <a:xfrm>
                    <a:off x="885927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5" name="Flowchart: Connector 134"/>
                  <p:cNvSpPr/>
                  <p:nvPr/>
                </p:nvSpPr>
                <p:spPr>
                  <a:xfrm>
                    <a:off x="912287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6" name="Flowchart: Connector 135"/>
                  <p:cNvSpPr/>
                  <p:nvPr/>
                </p:nvSpPr>
                <p:spPr>
                  <a:xfrm>
                    <a:off x="9386484"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7" name="Flowchart: Connector 136"/>
                  <p:cNvSpPr/>
                  <p:nvPr/>
                </p:nvSpPr>
                <p:spPr>
                  <a:xfrm>
                    <a:off x="9650090"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8" name="Flowchart: Connector 137"/>
                  <p:cNvSpPr/>
                  <p:nvPr/>
                </p:nvSpPr>
                <p:spPr>
                  <a:xfrm>
                    <a:off x="991369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9" name="Flowchart: Connector 138"/>
                  <p:cNvSpPr/>
                  <p:nvPr/>
                </p:nvSpPr>
                <p:spPr>
                  <a:xfrm>
                    <a:off x="1017730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0" name="Flowchart: Connector 139"/>
                  <p:cNvSpPr/>
                  <p:nvPr/>
                </p:nvSpPr>
                <p:spPr>
                  <a:xfrm>
                    <a:off x="1044090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1" name="Flowchart: Connector 140"/>
                  <p:cNvSpPr/>
                  <p:nvPr/>
                </p:nvSpPr>
                <p:spPr>
                  <a:xfrm>
                    <a:off x="1070451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121" name="Group 120"/>
                <p:cNvGrpSpPr/>
                <p:nvPr/>
              </p:nvGrpSpPr>
              <p:grpSpPr>
                <a:xfrm>
                  <a:off x="8591363" y="2856171"/>
                  <a:ext cx="2291726" cy="182880"/>
                  <a:chOff x="8595666" y="3137258"/>
                  <a:chExt cx="2291726" cy="182880"/>
                </a:xfrm>
                <a:solidFill>
                  <a:schemeClr val="accent5">
                    <a:lumMod val="20000"/>
                    <a:lumOff val="80000"/>
                  </a:schemeClr>
                </a:solidFill>
              </p:grpSpPr>
              <p:sp>
                <p:nvSpPr>
                  <p:cNvPr id="122" name="Flowchart: Connector 121"/>
                  <p:cNvSpPr/>
                  <p:nvPr/>
                </p:nvSpPr>
                <p:spPr>
                  <a:xfrm>
                    <a:off x="859566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23" name="Straight Connector 122"/>
                  <p:cNvCxnSpPr/>
                  <p:nvPr/>
                </p:nvCxnSpPr>
                <p:spPr>
                  <a:xfrm>
                    <a:off x="8687106" y="3223486"/>
                    <a:ext cx="2158970" cy="0"/>
                  </a:xfrm>
                  <a:prstGeom prst="line">
                    <a:avLst/>
                  </a:prstGeom>
                  <a:grpFill/>
                </p:spPr>
                <p:style>
                  <a:lnRef idx="1">
                    <a:schemeClr val="accent1"/>
                  </a:lnRef>
                  <a:fillRef idx="0">
                    <a:schemeClr val="accent1"/>
                  </a:fillRef>
                  <a:effectRef idx="0">
                    <a:schemeClr val="accent1"/>
                  </a:effectRef>
                  <a:fontRef idx="minor">
                    <a:schemeClr val="tx1"/>
                  </a:fontRef>
                </p:style>
              </p:cxnSp>
              <p:sp>
                <p:nvSpPr>
                  <p:cNvPr id="124" name="Flowchart: Connector 123"/>
                  <p:cNvSpPr/>
                  <p:nvPr/>
                </p:nvSpPr>
                <p:spPr>
                  <a:xfrm>
                    <a:off x="885927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5" name="Flowchart: Connector 124"/>
                  <p:cNvSpPr/>
                  <p:nvPr/>
                </p:nvSpPr>
                <p:spPr>
                  <a:xfrm>
                    <a:off x="912287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6" name="Flowchart: Connector 125"/>
                  <p:cNvSpPr/>
                  <p:nvPr/>
                </p:nvSpPr>
                <p:spPr>
                  <a:xfrm>
                    <a:off x="9386484"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7" name="Flowchart: Connector 126"/>
                  <p:cNvSpPr/>
                  <p:nvPr/>
                </p:nvSpPr>
                <p:spPr>
                  <a:xfrm>
                    <a:off x="9650090"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8" name="Flowchart: Connector 127"/>
                  <p:cNvSpPr/>
                  <p:nvPr/>
                </p:nvSpPr>
                <p:spPr>
                  <a:xfrm>
                    <a:off x="991369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9" name="Flowchart: Connector 128"/>
                  <p:cNvSpPr/>
                  <p:nvPr/>
                </p:nvSpPr>
                <p:spPr>
                  <a:xfrm>
                    <a:off x="1017730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0" name="Flowchart: Connector 129"/>
                  <p:cNvSpPr/>
                  <p:nvPr/>
                </p:nvSpPr>
                <p:spPr>
                  <a:xfrm>
                    <a:off x="1044090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1" name="Flowchart: Connector 130"/>
                  <p:cNvSpPr/>
                  <p:nvPr/>
                </p:nvSpPr>
                <p:spPr>
                  <a:xfrm>
                    <a:off x="1070451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sp>
            <p:nvSpPr>
              <p:cNvPr id="162" name="TextBox 161"/>
              <p:cNvSpPr txBox="1"/>
              <p:nvPr/>
            </p:nvSpPr>
            <p:spPr>
              <a:xfrm>
                <a:off x="7342507" y="1659488"/>
                <a:ext cx="1368152" cy="646331"/>
              </a:xfrm>
              <a:prstGeom prst="rect">
                <a:avLst/>
              </a:prstGeom>
              <a:noFill/>
            </p:spPr>
            <p:txBody>
              <a:bodyPr wrap="square" rtlCol="0">
                <a:spAutoFit/>
              </a:bodyPr>
              <a:lstStyle/>
              <a:p>
                <a:pPr algn="ctr"/>
                <a:r>
                  <a:rPr lang="en-US" b="1" dirty="0"/>
                  <a:t>RAM</a:t>
                </a:r>
                <a:br>
                  <a:rPr lang="en-US" b="1" dirty="0"/>
                </a:br>
                <a:r>
                  <a:rPr lang="en-US" b="1" dirty="0"/>
                  <a:t>(768 GB)</a:t>
                </a:r>
                <a:endParaRPr lang="nl-BE" b="1" dirty="0"/>
              </a:p>
            </p:txBody>
          </p:sp>
          <p:grpSp>
            <p:nvGrpSpPr>
              <p:cNvPr id="163" name="Group 162"/>
              <p:cNvGrpSpPr/>
              <p:nvPr/>
            </p:nvGrpSpPr>
            <p:grpSpPr>
              <a:xfrm>
                <a:off x="8466162" y="3903976"/>
                <a:ext cx="3246462" cy="2025783"/>
                <a:chOff x="7720374" y="908790"/>
                <a:chExt cx="3246462" cy="2025783"/>
              </a:xfrm>
            </p:grpSpPr>
            <p:sp>
              <p:nvSpPr>
                <p:cNvPr id="164" name="Rectangle 163"/>
                <p:cNvSpPr/>
                <p:nvPr/>
              </p:nvSpPr>
              <p:spPr>
                <a:xfrm>
                  <a:off x="7720374" y="908790"/>
                  <a:ext cx="3055393" cy="1968754"/>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nvGrpSpPr>
                <p:cNvPr id="165" name="Group 164"/>
                <p:cNvGrpSpPr/>
                <p:nvPr/>
              </p:nvGrpSpPr>
              <p:grpSpPr>
                <a:xfrm>
                  <a:off x="7797340" y="1289473"/>
                  <a:ext cx="1312693" cy="1209686"/>
                  <a:chOff x="8103003" y="4267944"/>
                  <a:chExt cx="1312693" cy="1209686"/>
                </a:xfrm>
              </p:grpSpPr>
              <p:sp>
                <p:nvSpPr>
                  <p:cNvPr id="167" name="Rounded Rectangle 166"/>
                  <p:cNvSpPr/>
                  <p:nvPr/>
                </p:nvSpPr>
                <p:spPr>
                  <a:xfrm>
                    <a:off x="8103003" y="4267944"/>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0</a:t>
                    </a:r>
                    <a:endParaRPr lang="nl-BE" sz="2000" b="1" dirty="0">
                      <a:solidFill>
                        <a:schemeClr val="tx1"/>
                      </a:solidFill>
                    </a:endParaRPr>
                  </a:p>
                </p:txBody>
              </p:sp>
              <p:sp>
                <p:nvSpPr>
                  <p:cNvPr id="168" name="Rounded Rectangle 167"/>
                  <p:cNvSpPr/>
                  <p:nvPr/>
                </p:nvSpPr>
                <p:spPr>
                  <a:xfrm>
                    <a:off x="8958496" y="4267944"/>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1</a:t>
                    </a:r>
                    <a:endParaRPr lang="nl-BE" sz="2000" b="1" dirty="0">
                      <a:solidFill>
                        <a:schemeClr val="tx1"/>
                      </a:solidFill>
                    </a:endParaRPr>
                  </a:p>
                </p:txBody>
              </p:sp>
              <p:sp>
                <p:nvSpPr>
                  <p:cNvPr id="169" name="Rounded Rectangle 168"/>
                  <p:cNvSpPr/>
                  <p:nvPr/>
                </p:nvSpPr>
                <p:spPr>
                  <a:xfrm>
                    <a:off x="8103003" y="5020430"/>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4</a:t>
                    </a:r>
                    <a:endParaRPr lang="nl-BE" sz="2000" b="1" dirty="0">
                      <a:solidFill>
                        <a:schemeClr val="tx1"/>
                      </a:solidFill>
                    </a:endParaRPr>
                  </a:p>
                </p:txBody>
              </p:sp>
              <p:sp>
                <p:nvSpPr>
                  <p:cNvPr id="170" name="Rounded Rectangle 169"/>
                  <p:cNvSpPr/>
                  <p:nvPr/>
                </p:nvSpPr>
                <p:spPr>
                  <a:xfrm>
                    <a:off x="8958496" y="5020430"/>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5</a:t>
                    </a:r>
                    <a:endParaRPr lang="nl-BE" sz="2000" b="1" dirty="0">
                      <a:solidFill>
                        <a:schemeClr val="tx1"/>
                      </a:solidFill>
                    </a:endParaRPr>
                  </a:p>
                </p:txBody>
              </p:sp>
            </p:grpSp>
            <p:sp>
              <p:nvSpPr>
                <p:cNvPr id="166" name="TextBox 165"/>
                <p:cNvSpPr txBox="1"/>
                <p:nvPr/>
              </p:nvSpPr>
              <p:spPr>
                <a:xfrm>
                  <a:off x="9976356" y="2565241"/>
                  <a:ext cx="990480" cy="369332"/>
                </a:xfrm>
                <a:prstGeom prst="rect">
                  <a:avLst/>
                </a:prstGeom>
                <a:noFill/>
              </p:spPr>
              <p:txBody>
                <a:bodyPr wrap="square" rtlCol="0">
                  <a:spAutoFit/>
                </a:bodyPr>
                <a:lstStyle/>
                <a:p>
                  <a:r>
                    <a:rPr lang="en-US" b="1" dirty="0"/>
                    <a:t>GPUs</a:t>
                  </a:r>
                  <a:endParaRPr lang="nl-BE" b="1" dirty="0"/>
                </a:p>
              </p:txBody>
            </p:sp>
          </p:grpSp>
          <p:grpSp>
            <p:nvGrpSpPr>
              <p:cNvPr id="171" name="Group 170"/>
              <p:cNvGrpSpPr/>
              <p:nvPr/>
            </p:nvGrpSpPr>
            <p:grpSpPr>
              <a:xfrm>
                <a:off x="8662998" y="4410927"/>
                <a:ext cx="1069978" cy="935565"/>
                <a:chOff x="5952324" y="4237492"/>
                <a:chExt cx="1069978" cy="935565"/>
              </a:xfrm>
            </p:grpSpPr>
            <p:sp>
              <p:nvSpPr>
                <p:cNvPr id="172" name="Up-Down Arrow 171"/>
                <p:cNvSpPr/>
                <p:nvPr/>
              </p:nvSpPr>
              <p:spPr>
                <a:xfrm>
                  <a:off x="5952324" y="4535366"/>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3" name="Up-Down Arrow 172"/>
                <p:cNvSpPr/>
                <p:nvPr/>
              </p:nvSpPr>
              <p:spPr>
                <a:xfrm>
                  <a:off x="6817638" y="4535366"/>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4" name="Up-Down Arrow 173"/>
                <p:cNvSpPr/>
                <p:nvPr/>
              </p:nvSpPr>
              <p:spPr>
                <a:xfrm rot="5400000">
                  <a:off x="6380071" y="4162027"/>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5" name="Up-Down Arrow 174"/>
                <p:cNvSpPr/>
                <p:nvPr/>
              </p:nvSpPr>
              <p:spPr>
                <a:xfrm rot="5400000">
                  <a:off x="6388148" y="4892928"/>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6" name="Quad Arrow 175"/>
                <p:cNvSpPr/>
                <p:nvPr/>
              </p:nvSpPr>
              <p:spPr>
                <a:xfrm rot="2579678">
                  <a:off x="6245143" y="4462044"/>
                  <a:ext cx="504056" cy="498041"/>
                </a:xfrm>
                <a:prstGeom prst="quad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177" name="Group 176"/>
              <p:cNvGrpSpPr/>
              <p:nvPr/>
            </p:nvGrpSpPr>
            <p:grpSpPr>
              <a:xfrm>
                <a:off x="6888089" y="4077072"/>
                <a:ext cx="4358291" cy="1791763"/>
                <a:chOff x="3047707" y="3903637"/>
                <a:chExt cx="4358291" cy="1791763"/>
              </a:xfrm>
            </p:grpSpPr>
            <p:cxnSp>
              <p:nvCxnSpPr>
                <p:cNvPr id="179" name="Straight Connector 178"/>
                <p:cNvCxnSpPr/>
                <p:nvPr/>
              </p:nvCxnSpPr>
              <p:spPr>
                <a:xfrm>
                  <a:off x="6531522" y="3903637"/>
                  <a:ext cx="3021" cy="222048"/>
                </a:xfrm>
                <a:prstGeom prst="line">
                  <a:avLst/>
                </a:prstGeom>
              </p:spPr>
              <p:style>
                <a:lnRef idx="1">
                  <a:schemeClr val="accent1"/>
                </a:lnRef>
                <a:fillRef idx="0">
                  <a:schemeClr val="accent1"/>
                </a:fillRef>
                <a:effectRef idx="0">
                  <a:schemeClr val="accent1"/>
                </a:effectRef>
                <a:fontRef idx="minor">
                  <a:schemeClr val="tx1"/>
                </a:fontRef>
              </p:style>
            </p:cxnSp>
            <p:cxnSp>
              <p:nvCxnSpPr>
                <p:cNvPr id="180" name="Straight Connector 179"/>
                <p:cNvCxnSpPr/>
                <p:nvPr/>
              </p:nvCxnSpPr>
              <p:spPr>
                <a:xfrm>
                  <a:off x="4929058" y="3903637"/>
                  <a:ext cx="0" cy="222048"/>
                </a:xfrm>
                <a:prstGeom prst="line">
                  <a:avLst/>
                </a:prstGeom>
              </p:spPr>
              <p:style>
                <a:lnRef idx="1">
                  <a:schemeClr val="accent1"/>
                </a:lnRef>
                <a:fillRef idx="0">
                  <a:schemeClr val="accent1"/>
                </a:fillRef>
                <a:effectRef idx="0">
                  <a:schemeClr val="accent1"/>
                </a:effectRef>
                <a:fontRef idx="minor">
                  <a:schemeClr val="tx1"/>
                </a:fontRef>
              </p:style>
            </p:cxnSp>
            <p:grpSp>
              <p:nvGrpSpPr>
                <p:cNvPr id="181" name="Group 180"/>
                <p:cNvGrpSpPr/>
                <p:nvPr/>
              </p:nvGrpSpPr>
              <p:grpSpPr>
                <a:xfrm>
                  <a:off x="3047707" y="5445224"/>
                  <a:ext cx="4329295" cy="250176"/>
                  <a:chOff x="8541654" y="3861048"/>
                  <a:chExt cx="4329295" cy="250176"/>
                </a:xfrm>
              </p:grpSpPr>
              <p:cxnSp>
                <p:nvCxnSpPr>
                  <p:cNvPr id="184" name="Straight Arrow Connector 183"/>
                  <p:cNvCxnSpPr/>
                  <p:nvPr/>
                </p:nvCxnSpPr>
                <p:spPr>
                  <a:xfrm flipH="1">
                    <a:off x="8541654" y="3986136"/>
                    <a:ext cx="4329295" cy="0"/>
                  </a:xfrm>
                  <a:prstGeom prst="straightConnector1">
                    <a:avLst/>
                  </a:prstGeom>
                  <a:ln>
                    <a:solidFill>
                      <a:schemeClr val="accent5"/>
                    </a:solidFill>
                    <a:headEnd type="none" w="lg" len="lg"/>
                    <a:tailEnd type="diamond" w="lg" len="lg"/>
                  </a:ln>
                </p:spPr>
                <p:style>
                  <a:lnRef idx="1">
                    <a:schemeClr val="accent1"/>
                  </a:lnRef>
                  <a:fillRef idx="0">
                    <a:schemeClr val="accent1"/>
                  </a:fillRef>
                  <a:effectRef idx="0">
                    <a:schemeClr val="accent1"/>
                  </a:effectRef>
                  <a:fontRef idx="minor">
                    <a:schemeClr val="tx1"/>
                  </a:fontRef>
                </p:style>
              </p:cxnSp>
              <p:sp>
                <p:nvSpPr>
                  <p:cNvPr id="185" name="Rectangle 184"/>
                  <p:cNvSpPr/>
                  <p:nvPr/>
                </p:nvSpPr>
                <p:spPr>
                  <a:xfrm>
                    <a:off x="8775965" y="3861048"/>
                    <a:ext cx="1152128" cy="250176"/>
                  </a:xfrm>
                  <a:prstGeom prst="rect">
                    <a:avLst/>
                  </a:prstGeom>
                  <a:solidFill>
                    <a:schemeClr val="accent5">
                      <a:lumMod val="40000"/>
                      <a:lumOff val="6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PCI Exp.</a:t>
                    </a:r>
                    <a:endParaRPr lang="nl-BE" dirty="0">
                      <a:solidFill>
                        <a:schemeClr val="tx1"/>
                      </a:solidFill>
                    </a:endParaRPr>
                  </a:p>
                </p:txBody>
              </p:sp>
            </p:grpSp>
            <p:cxnSp>
              <p:nvCxnSpPr>
                <p:cNvPr id="182" name="Straight Connector 181"/>
                <p:cNvCxnSpPr/>
                <p:nvPr/>
              </p:nvCxnSpPr>
              <p:spPr>
                <a:xfrm flipV="1">
                  <a:off x="7393156" y="5307221"/>
                  <a:ext cx="12842" cy="250748"/>
                </a:xfrm>
                <a:prstGeom prst="line">
                  <a:avLst/>
                </a:prstGeom>
              </p:spPr>
              <p:style>
                <a:lnRef idx="1">
                  <a:schemeClr val="accent1"/>
                </a:lnRef>
                <a:fillRef idx="0">
                  <a:schemeClr val="accent1"/>
                </a:fillRef>
                <a:effectRef idx="0">
                  <a:schemeClr val="accent1"/>
                </a:effectRef>
                <a:fontRef idx="minor">
                  <a:schemeClr val="tx1"/>
                </a:fontRef>
              </p:style>
            </p:cxnSp>
            <p:cxnSp>
              <p:nvCxnSpPr>
                <p:cNvPr id="183" name="Straight Connector 182"/>
                <p:cNvCxnSpPr/>
                <p:nvPr/>
              </p:nvCxnSpPr>
              <p:spPr>
                <a:xfrm>
                  <a:off x="4947346" y="5320910"/>
                  <a:ext cx="0" cy="268330"/>
                </a:xfrm>
                <a:prstGeom prst="line">
                  <a:avLst/>
                </a:prstGeom>
              </p:spPr>
              <p:style>
                <a:lnRef idx="1">
                  <a:schemeClr val="accent1"/>
                </a:lnRef>
                <a:fillRef idx="0">
                  <a:schemeClr val="accent1"/>
                </a:fillRef>
                <a:effectRef idx="0">
                  <a:schemeClr val="accent1"/>
                </a:effectRef>
                <a:fontRef idx="minor">
                  <a:schemeClr val="tx1"/>
                </a:fontRef>
              </p:style>
            </p:cxnSp>
          </p:grpSp>
          <p:sp>
            <p:nvSpPr>
              <p:cNvPr id="188" name="Rounded Rectangle 187"/>
              <p:cNvSpPr/>
              <p:nvPr/>
            </p:nvSpPr>
            <p:spPr>
              <a:xfrm>
                <a:off x="10157095" y="4281820"/>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2</a:t>
                </a:r>
                <a:endParaRPr lang="nl-BE" sz="2000" b="1" dirty="0">
                  <a:solidFill>
                    <a:schemeClr val="tx1"/>
                  </a:solidFill>
                </a:endParaRPr>
              </a:p>
            </p:txBody>
          </p:sp>
          <p:sp>
            <p:nvSpPr>
              <p:cNvPr id="189" name="Rounded Rectangle 188"/>
              <p:cNvSpPr/>
              <p:nvPr/>
            </p:nvSpPr>
            <p:spPr>
              <a:xfrm>
                <a:off x="11012588" y="4281820"/>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3</a:t>
                </a:r>
                <a:endParaRPr lang="nl-BE" sz="2000" b="1" dirty="0">
                  <a:solidFill>
                    <a:schemeClr val="tx1"/>
                  </a:solidFill>
                </a:endParaRPr>
              </a:p>
            </p:txBody>
          </p:sp>
          <p:sp>
            <p:nvSpPr>
              <p:cNvPr id="190" name="Rounded Rectangle 189"/>
              <p:cNvSpPr/>
              <p:nvPr/>
            </p:nvSpPr>
            <p:spPr>
              <a:xfrm>
                <a:off x="10157095" y="5034306"/>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6</a:t>
                </a:r>
                <a:endParaRPr lang="nl-BE" sz="2000" b="1" dirty="0">
                  <a:solidFill>
                    <a:schemeClr val="tx1"/>
                  </a:solidFill>
                </a:endParaRPr>
              </a:p>
            </p:txBody>
          </p:sp>
          <p:sp>
            <p:nvSpPr>
              <p:cNvPr id="191" name="Rounded Rectangle 190"/>
              <p:cNvSpPr/>
              <p:nvPr/>
            </p:nvSpPr>
            <p:spPr>
              <a:xfrm>
                <a:off x="11012588" y="5034306"/>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7</a:t>
                </a:r>
                <a:endParaRPr lang="nl-BE" sz="2000" b="1" dirty="0">
                  <a:solidFill>
                    <a:schemeClr val="tx1"/>
                  </a:solidFill>
                </a:endParaRPr>
              </a:p>
            </p:txBody>
          </p:sp>
          <p:grpSp>
            <p:nvGrpSpPr>
              <p:cNvPr id="192" name="Group 191"/>
              <p:cNvGrpSpPr/>
              <p:nvPr/>
            </p:nvGrpSpPr>
            <p:grpSpPr>
              <a:xfrm>
                <a:off x="10278453" y="4408629"/>
                <a:ext cx="1069978" cy="935565"/>
                <a:chOff x="5952324" y="4237492"/>
                <a:chExt cx="1069978" cy="935565"/>
              </a:xfrm>
            </p:grpSpPr>
            <p:sp>
              <p:nvSpPr>
                <p:cNvPr id="193" name="Up-Down Arrow 192"/>
                <p:cNvSpPr/>
                <p:nvPr/>
              </p:nvSpPr>
              <p:spPr>
                <a:xfrm>
                  <a:off x="5952324" y="4535366"/>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94" name="Up-Down Arrow 193"/>
                <p:cNvSpPr/>
                <p:nvPr/>
              </p:nvSpPr>
              <p:spPr>
                <a:xfrm>
                  <a:off x="6817638" y="4535366"/>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95" name="Up-Down Arrow 194"/>
                <p:cNvSpPr/>
                <p:nvPr/>
              </p:nvSpPr>
              <p:spPr>
                <a:xfrm rot="5400000">
                  <a:off x="6380071" y="4162027"/>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96" name="Up-Down Arrow 195"/>
                <p:cNvSpPr/>
                <p:nvPr/>
              </p:nvSpPr>
              <p:spPr>
                <a:xfrm rot="5400000">
                  <a:off x="6388148" y="4892928"/>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97" name="Quad Arrow 196"/>
                <p:cNvSpPr/>
                <p:nvPr/>
              </p:nvSpPr>
              <p:spPr>
                <a:xfrm rot="2579678">
                  <a:off x="6245143" y="4462044"/>
                  <a:ext cx="504056" cy="498041"/>
                </a:xfrm>
                <a:prstGeom prst="quad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198" name="Group 197"/>
              <p:cNvGrpSpPr/>
              <p:nvPr/>
            </p:nvGrpSpPr>
            <p:grpSpPr>
              <a:xfrm>
                <a:off x="9770493" y="4415348"/>
                <a:ext cx="504056" cy="935565"/>
                <a:chOff x="6245143" y="4237492"/>
                <a:chExt cx="504056" cy="935565"/>
              </a:xfrm>
            </p:grpSpPr>
            <p:sp>
              <p:nvSpPr>
                <p:cNvPr id="201" name="Up-Down Arrow 200"/>
                <p:cNvSpPr/>
                <p:nvPr/>
              </p:nvSpPr>
              <p:spPr>
                <a:xfrm rot="5400000">
                  <a:off x="6380071" y="4162027"/>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02" name="Up-Down Arrow 201"/>
                <p:cNvSpPr/>
                <p:nvPr/>
              </p:nvSpPr>
              <p:spPr>
                <a:xfrm rot="5400000">
                  <a:off x="6388148" y="4892928"/>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03" name="Quad Arrow 202"/>
                <p:cNvSpPr/>
                <p:nvPr/>
              </p:nvSpPr>
              <p:spPr>
                <a:xfrm rot="2579678">
                  <a:off x="6245143" y="4462044"/>
                  <a:ext cx="504056" cy="498041"/>
                </a:xfrm>
                <a:prstGeom prst="quad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cxnSp>
            <p:nvCxnSpPr>
              <p:cNvPr id="206" name="Straight Connector 205"/>
              <p:cNvCxnSpPr/>
              <p:nvPr/>
            </p:nvCxnSpPr>
            <p:spPr>
              <a:xfrm>
                <a:off x="9642680" y="5480656"/>
                <a:ext cx="0" cy="26833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7" name="Straight Connector 206"/>
              <p:cNvCxnSpPr/>
              <p:nvPr/>
            </p:nvCxnSpPr>
            <p:spPr>
              <a:xfrm>
                <a:off x="10407336" y="5472656"/>
                <a:ext cx="0" cy="26833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8" name="Straight Connector 207"/>
              <p:cNvCxnSpPr/>
              <p:nvPr/>
            </p:nvCxnSpPr>
            <p:spPr>
              <a:xfrm>
                <a:off x="9642680" y="5517232"/>
                <a:ext cx="0" cy="26833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1" name="Straight Arrow Connector 210"/>
              <p:cNvCxnSpPr/>
              <p:nvPr/>
            </p:nvCxnSpPr>
            <p:spPr>
              <a:xfrm flipH="1">
                <a:off x="6888088" y="4077072"/>
                <a:ext cx="4329295" cy="0"/>
              </a:xfrm>
              <a:prstGeom prst="straightConnector1">
                <a:avLst/>
              </a:prstGeom>
              <a:ln>
                <a:solidFill>
                  <a:schemeClr val="accent5"/>
                </a:solidFill>
                <a:headEnd type="none" w="lg" len="lg"/>
                <a:tailEnd type="diamond" w="lg" len="lg"/>
              </a:ln>
            </p:spPr>
            <p:style>
              <a:lnRef idx="1">
                <a:schemeClr val="accent1"/>
              </a:lnRef>
              <a:fillRef idx="0">
                <a:schemeClr val="accent1"/>
              </a:fillRef>
              <a:effectRef idx="0">
                <a:schemeClr val="accent1"/>
              </a:effectRef>
              <a:fontRef idx="minor">
                <a:schemeClr val="tx1"/>
              </a:fontRef>
            </p:style>
          </p:cxnSp>
          <p:sp>
            <p:nvSpPr>
              <p:cNvPr id="212" name="Rectangle 211"/>
              <p:cNvSpPr/>
              <p:nvPr/>
            </p:nvSpPr>
            <p:spPr>
              <a:xfrm>
                <a:off x="7122400" y="3951344"/>
                <a:ext cx="1152128" cy="250176"/>
              </a:xfrm>
              <a:prstGeom prst="rect">
                <a:avLst/>
              </a:prstGeom>
              <a:solidFill>
                <a:schemeClr val="accent5">
                  <a:lumMod val="40000"/>
                  <a:lumOff val="6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PCI Exp.</a:t>
                </a:r>
                <a:endParaRPr lang="nl-BE" dirty="0">
                  <a:solidFill>
                    <a:schemeClr val="tx1"/>
                  </a:solidFill>
                </a:endParaRPr>
              </a:p>
            </p:txBody>
          </p:sp>
          <p:cxnSp>
            <p:nvCxnSpPr>
              <p:cNvPr id="213" name="Straight Connector 212"/>
              <p:cNvCxnSpPr/>
              <p:nvPr/>
            </p:nvCxnSpPr>
            <p:spPr>
              <a:xfrm>
                <a:off x="9615248" y="4067928"/>
                <a:ext cx="0" cy="222048"/>
              </a:xfrm>
              <a:prstGeom prst="line">
                <a:avLst/>
              </a:prstGeom>
            </p:spPr>
            <p:style>
              <a:lnRef idx="1">
                <a:schemeClr val="accent1"/>
              </a:lnRef>
              <a:fillRef idx="0">
                <a:schemeClr val="accent1"/>
              </a:fillRef>
              <a:effectRef idx="0">
                <a:schemeClr val="accent1"/>
              </a:effectRef>
              <a:fontRef idx="minor">
                <a:schemeClr val="tx1"/>
              </a:fontRef>
            </p:style>
          </p:cxnSp>
          <p:cxnSp>
            <p:nvCxnSpPr>
              <p:cNvPr id="214" name="Straight Connector 213"/>
              <p:cNvCxnSpPr/>
              <p:nvPr/>
            </p:nvCxnSpPr>
            <p:spPr>
              <a:xfrm>
                <a:off x="11226856" y="4077072"/>
                <a:ext cx="3021" cy="222048"/>
              </a:xfrm>
              <a:prstGeom prst="line">
                <a:avLst/>
              </a:prstGeom>
            </p:spPr>
            <p:style>
              <a:lnRef idx="1">
                <a:schemeClr val="accent1"/>
              </a:lnRef>
              <a:fillRef idx="0">
                <a:schemeClr val="accent1"/>
              </a:fillRef>
              <a:effectRef idx="0">
                <a:schemeClr val="accent1"/>
              </a:effectRef>
              <a:fontRef idx="minor">
                <a:schemeClr val="tx1"/>
              </a:fontRef>
            </p:style>
          </p:cxnSp>
        </p:grpSp>
        <p:sp>
          <p:nvSpPr>
            <p:cNvPr id="217" name="Rectangle 216"/>
            <p:cNvSpPr/>
            <p:nvPr/>
          </p:nvSpPr>
          <p:spPr>
            <a:xfrm>
              <a:off x="9072286" y="897713"/>
              <a:ext cx="2745156" cy="3894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CascadeLake</a:t>
              </a:r>
              <a:r>
                <a:rPr lang="en-US" dirty="0"/>
                <a:t> + 8x V100</a:t>
              </a:r>
              <a:endParaRPr lang="nl-BE" dirty="0"/>
            </a:p>
          </p:txBody>
        </p:sp>
      </p:grpSp>
    </p:spTree>
    <p:custDataLst>
      <p:tags r:id="rId1"/>
    </p:custDataLst>
    <p:extLst>
      <p:ext uri="{BB962C8B-B14F-4D97-AF65-F5344CB8AC3E}">
        <p14:creationId xmlns:p14="http://schemas.microsoft.com/office/powerpoint/2010/main" val="3796540722"/>
      </p:ext>
    </p:extLst>
  </p:cSld>
  <p:clrMapOvr>
    <a:masterClrMapping/>
  </p:clrMapOvr>
  <mc:AlternateContent xmlns:mc="http://schemas.openxmlformats.org/markup-compatibility/2006" xmlns:p14="http://schemas.microsoft.com/office/powerpoint/2010/main">
    <mc:Choice Requires="p14">
      <p:transition spd="slow" p14:dur="2000" advTm="133673"/>
    </mc:Choice>
    <mc:Fallback xmlns="">
      <p:transition spd="slow" advTm="13367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9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89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892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89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3A86A75C-4F4B-4683-9AE1-C65F6400EC91}">
      <p14:laserTraceLst xmlns:p14="http://schemas.microsoft.com/office/powerpoint/2010/main">
        <p14:tracePtLst>
          <p14:tracePt t="1096" x="8775700" y="3694113"/>
          <p14:tracePt t="1312" x="8758238" y="3694113"/>
          <p14:tracePt t="1327" x="8632825" y="3667125"/>
          <p14:tracePt t="1333" x="8462963" y="3630613"/>
          <p14:tracePt t="1348" x="8148638" y="3549650"/>
          <p14:tracePt t="1365" x="8005763" y="3522663"/>
          <p14:tracePt t="1382" x="7772400" y="3487738"/>
          <p14:tracePt t="1398" x="7575550" y="3468688"/>
          <p14:tracePt t="1415" x="7504113" y="3468688"/>
          <p14:tracePt t="1432" x="7378700" y="3460750"/>
          <p14:tracePt t="1448" x="7315200" y="3460750"/>
          <p14:tracePt t="1465" x="7297738" y="3460750"/>
          <p14:tracePt t="1482" x="7278688" y="3460750"/>
          <p14:tracePt t="1498" x="7261225" y="3460750"/>
          <p14:tracePt t="1531" x="7251700" y="3460750"/>
          <p14:tracePt t="1570" x="7243763" y="3460750"/>
          <p14:tracePt t="1617" x="7234238" y="3460750"/>
          <p14:tracePt t="1637" x="7226300" y="3468688"/>
          <p14:tracePt t="3890" x="7081838" y="3433763"/>
          <p14:tracePt t="3900" x="6894513" y="3352800"/>
          <p14:tracePt t="3911" x="6732588" y="3263900"/>
          <p14:tracePt t="3922" x="6589713" y="3163888"/>
          <p14:tracePt t="3939" x="6364288" y="2994025"/>
          <p14:tracePt t="3956" x="6257925" y="2895600"/>
          <p14:tracePt t="3972" x="6078538" y="2706688"/>
          <p14:tracePt t="3989" x="5916613" y="2527300"/>
          <p14:tracePt t="4006" x="5835650" y="2447925"/>
          <p14:tracePt t="4022" x="5683250" y="2312988"/>
          <p14:tracePt t="4039" x="5540375" y="2197100"/>
          <p14:tracePt t="4056" x="5476875" y="2151063"/>
          <p14:tracePt t="4072" x="5324475" y="2062163"/>
          <p14:tracePt t="4089" x="5164138" y="1981200"/>
          <p14:tracePt t="4106" x="5083175" y="1954213"/>
          <p14:tracePt t="4122" x="4930775" y="1900238"/>
          <p14:tracePt t="4139" x="4795838" y="1846263"/>
          <p14:tracePt t="4155" x="4724400" y="1819275"/>
          <p14:tracePt t="4172" x="4598988" y="1765300"/>
          <p14:tracePt t="4189" x="4500563" y="1703388"/>
          <p14:tracePt t="4205" x="4446588" y="1666875"/>
          <p14:tracePt t="4222" x="4356100" y="1604963"/>
          <p14:tracePt t="4239" x="4284663" y="1560513"/>
          <p14:tracePt t="4255" x="4257675" y="1541463"/>
          <p14:tracePt t="4272" x="4203700" y="1514475"/>
          <p14:tracePt t="4289" x="4168775" y="1497013"/>
          <p14:tracePt t="4306" x="4159250" y="1497013"/>
          <p14:tracePt t="4322" x="4124325" y="1497013"/>
          <p14:tracePt t="4339" x="4097338" y="1487488"/>
          <p14:tracePt t="4357" x="4097338" y="1479550"/>
          <p14:tracePt t="4373" x="4078288" y="1479550"/>
          <p14:tracePt t="4389" x="4070350" y="1479550"/>
          <p14:tracePt t="4407" x="4060825" y="1470025"/>
          <p14:tracePt t="4429" x="4051300" y="1470025"/>
          <p14:tracePt t="4458" x="4051300" y="1460500"/>
          <p14:tracePt t="4470" x="4043363" y="1460500"/>
          <p14:tracePt t="4607" x="4070350" y="1460500"/>
          <p14:tracePt t="4617" x="4124325" y="1487488"/>
          <p14:tracePt t="4629" x="4195763" y="1514475"/>
          <p14:tracePt t="4645" x="4348163" y="1568450"/>
          <p14:tracePt t="4661" x="4419600" y="1595438"/>
          <p14:tracePt t="4678" x="4608513" y="1666875"/>
          <p14:tracePt t="4694" x="4795838" y="1757363"/>
          <p14:tracePt t="4711" x="4894263" y="1801813"/>
          <p14:tracePt t="4727" x="5083175" y="1882775"/>
          <p14:tracePt t="4744" x="5235575" y="1963738"/>
          <p14:tracePt t="4760" x="5297488" y="1990725"/>
          <p14:tracePt t="4777" x="5405438" y="2044700"/>
          <p14:tracePt t="4794" x="5468938" y="2079625"/>
          <p14:tracePt t="4810" x="5495925" y="2089150"/>
          <p14:tracePt t="4827" x="5557838" y="2106613"/>
          <p14:tracePt t="4844" x="5648325" y="2106613"/>
          <p14:tracePt t="8060" x="5530850" y="2124075"/>
          <p14:tracePt t="8071" x="5414963" y="2151063"/>
          <p14:tracePt t="8080" x="5262563" y="2178050"/>
          <p14:tracePt t="8094" x="5083175" y="2197100"/>
          <p14:tracePt t="8108" x="4876800" y="2205038"/>
          <p14:tracePt t="8124" x="4330700" y="2232025"/>
          <p14:tracePt t="8140" x="3648075" y="2222500"/>
          <p14:tracePt t="8157" x="3298825" y="2214563"/>
          <p14:tracePt t="8174" x="2627313" y="2151063"/>
          <p14:tracePt t="8190" x="2133600" y="2062163"/>
          <p14:tracePt t="8207" x="1998663" y="2044700"/>
          <p14:tracePt t="8224" x="1828800" y="2008188"/>
          <p14:tracePt t="8241" x="1730375" y="1981200"/>
          <p14:tracePt t="8257" x="1720850" y="1971675"/>
          <p14:tracePt t="8274" x="1693863" y="1971675"/>
          <p14:tracePt t="8313" x="1685925" y="1963738"/>
          <p14:tracePt t="8377" x="1685925" y="1971675"/>
          <p14:tracePt t="8394" x="1676400" y="1990725"/>
          <p14:tracePt t="8407" x="1658938" y="2008188"/>
          <p14:tracePt t="8423" x="1631950" y="2044700"/>
          <p14:tracePt t="8441" x="1612900" y="2062163"/>
          <p14:tracePt t="8458" x="1595438" y="2062163"/>
          <p14:tracePt t="8474" x="1587500" y="2070100"/>
          <p14:tracePt t="8490" x="1577975" y="2070100"/>
          <p14:tracePt t="8506" x="1577975" y="2079625"/>
          <p14:tracePt t="8523" x="1568450" y="2079625"/>
          <p14:tracePt t="8556" x="1568450" y="2089150"/>
          <p14:tracePt t="8566" x="1568450" y="2097088"/>
          <p14:tracePt t="8577" x="1568450" y="2116138"/>
          <p14:tracePt t="8590" x="1568450" y="2151063"/>
          <p14:tracePt t="8607" x="1577975" y="2222500"/>
          <p14:tracePt t="8624" x="1587500" y="2249488"/>
          <p14:tracePt t="8640" x="1604963" y="2286000"/>
          <p14:tracePt t="8656" x="1622425" y="2322513"/>
          <p14:tracePt t="8673" x="1631950" y="2349500"/>
          <p14:tracePt t="8690" x="1658938" y="2384425"/>
          <p14:tracePt t="8707" x="1685925" y="2428875"/>
          <p14:tracePt t="8723" x="1693863" y="2447925"/>
          <p14:tracePt t="8729" x="1703388" y="2465388"/>
          <p14:tracePt t="8740" x="1720850" y="2482850"/>
          <p14:tracePt t="8756" x="1747838" y="2509838"/>
          <p14:tracePt t="8773" x="1757363" y="2527300"/>
          <p14:tracePt t="8790" x="1784350" y="2546350"/>
          <p14:tracePt t="8806" x="1801813" y="2563813"/>
          <p14:tracePt t="8823" x="1801813" y="2573338"/>
          <p14:tracePt t="8840" x="1819275" y="2581275"/>
          <p14:tracePt t="8856" x="1828800" y="2590800"/>
          <p14:tracePt t="8873" x="1828800" y="2600325"/>
          <p14:tracePt t="8889" x="1838325" y="2600325"/>
          <p14:tracePt t="8906" x="1846263" y="2608263"/>
          <p14:tracePt t="8924" x="1855788" y="2617788"/>
          <p14:tracePt t="10783" x="1855788" y="2627313"/>
          <p14:tracePt t="10792" x="1846263" y="2654300"/>
          <p14:tracePt t="10802" x="1828800" y="2671763"/>
          <p14:tracePt t="10813" x="1801813" y="2689225"/>
          <p14:tracePt t="10826" x="1774825" y="2706688"/>
          <p14:tracePt t="10842" x="1712913" y="2725738"/>
          <p14:tracePt t="10859" x="1676400" y="2733675"/>
          <p14:tracePt t="10876" x="1622425" y="2743200"/>
          <p14:tracePt t="10892" x="1568450" y="2752725"/>
          <p14:tracePt t="10909" x="1541463" y="2752725"/>
          <p14:tracePt t="10926" x="1497013" y="2752725"/>
          <p14:tracePt t="10942" x="1460500" y="2752725"/>
          <p14:tracePt t="10959" x="1452563" y="2752725"/>
          <p14:tracePt t="10976" x="1425575" y="2752725"/>
          <p14:tracePt t="10992" x="1416050" y="2752725"/>
          <p14:tracePt t="11010" x="1408113" y="2752725"/>
          <p14:tracePt t="11043" x="1398588" y="2752725"/>
          <p14:tracePt t="11060" x="1389063" y="2760663"/>
          <p14:tracePt t="11092" x="1381125" y="2770188"/>
          <p14:tracePt t="11109" x="1381125" y="2779713"/>
          <p14:tracePt t="11126" x="1371600" y="2787650"/>
          <p14:tracePt t="11142" x="1371600" y="2797175"/>
          <p14:tracePt t="11159" x="1362075" y="2806700"/>
          <p14:tracePt t="11176" x="1362075" y="2824163"/>
          <p14:tracePt t="11192" x="1354138" y="2851150"/>
          <p14:tracePt t="11209" x="1354138" y="2895600"/>
          <p14:tracePt t="11226" x="1354138" y="2913063"/>
          <p14:tracePt t="11242" x="1354138" y="2967038"/>
          <p14:tracePt t="11259" x="1354138" y="3030538"/>
          <p14:tracePt t="11276" x="1354138" y="3057525"/>
          <p14:tracePt t="11292" x="1371600" y="3119438"/>
          <p14:tracePt t="11309" x="1398588" y="3200400"/>
          <p14:tracePt t="11326" x="1398588" y="3244850"/>
          <p14:tracePt t="11328" x="1408113" y="3281363"/>
          <p14:tracePt t="11342" x="1416050" y="3308350"/>
          <p14:tracePt t="11359" x="1435100" y="3370263"/>
          <p14:tracePt t="11376" x="1435100" y="3397250"/>
          <p14:tracePt t="11392" x="1460500" y="3460750"/>
          <p14:tracePt t="11409" x="1470025" y="3505200"/>
          <p14:tracePt t="11426" x="1479550" y="3522663"/>
          <p14:tracePt t="11442" x="1497013" y="3568700"/>
          <p14:tracePt t="11459" x="1506538" y="3594100"/>
          <p14:tracePt t="11476" x="1514475" y="3613150"/>
          <p14:tracePt t="11492" x="1533525" y="3648075"/>
          <p14:tracePt t="11509" x="1560513" y="3694113"/>
          <p14:tracePt t="11526" x="1595438" y="3721100"/>
          <p14:tracePt t="11542" x="1612900" y="3738563"/>
          <p14:tracePt t="11559" x="1649413" y="3756025"/>
          <p14:tracePt t="11576" x="1693863" y="3773488"/>
          <p14:tracePt t="11592" x="1720850" y="3773488"/>
          <p14:tracePt t="11609" x="1765300" y="3783013"/>
          <p14:tracePt t="11626" x="1828800" y="3783013"/>
          <p14:tracePt t="11642" x="1865313" y="3783013"/>
          <p14:tracePt t="11659" x="1944688" y="3773488"/>
          <p14:tracePt t="11676" x="1998663" y="3756025"/>
          <p14:tracePt t="11692" x="2070100" y="3738563"/>
          <p14:tracePt t="11709" x="2151063" y="3711575"/>
          <p14:tracePt t="11725" x="2187575" y="3694113"/>
          <p14:tracePt t="11729" x="2214563" y="3694113"/>
          <p14:tracePt t="11742" x="2232025" y="3675063"/>
          <p14:tracePt t="11758" x="2286000" y="3657600"/>
          <p14:tracePt t="11775" x="2339975" y="3640138"/>
          <p14:tracePt t="11791" x="2357438" y="3630613"/>
          <p14:tracePt t="11808" x="2384425" y="3630613"/>
          <p14:tracePt t="11825" x="2401888" y="3621088"/>
          <p14:tracePt t="11841" x="2411413" y="3613150"/>
          <p14:tracePt t="11859" x="2420938" y="3613150"/>
          <p14:tracePt t="11875" x="2420938" y="3603625"/>
          <p14:tracePt t="11892" x="2428875" y="3603625"/>
          <p14:tracePt t="11909" x="2438400" y="3594100"/>
          <p14:tracePt t="11925" x="2455863" y="3576638"/>
          <p14:tracePt t="11942" x="2465388" y="3576638"/>
          <p14:tracePt t="11958" x="2465388" y="3559175"/>
          <p14:tracePt t="11975" x="2474913" y="3532188"/>
          <p14:tracePt t="11991" x="2482850" y="3514725"/>
          <p14:tracePt t="12008" x="2492375" y="3468688"/>
          <p14:tracePt t="12025" x="2501900" y="3416300"/>
          <p14:tracePt t="12042" x="2501900" y="3389313"/>
          <p14:tracePt t="12058" x="2519363" y="3343275"/>
          <p14:tracePt t="12075" x="2527300" y="3289300"/>
          <p14:tracePt t="12091" x="2527300" y="3263900"/>
          <p14:tracePt t="12109" x="2527300" y="3209925"/>
          <p14:tracePt t="12126" x="2527300" y="3163888"/>
          <p14:tracePt t="12141" x="2527300" y="3136900"/>
          <p14:tracePt t="12158" x="2527300" y="3092450"/>
          <p14:tracePt t="12175" x="2527300" y="3048000"/>
          <p14:tracePt t="12193" x="2527300" y="3011488"/>
          <p14:tracePt t="12210" x="2527300" y="3003550"/>
          <p14:tracePt t="12225" x="2519363" y="2976563"/>
          <p14:tracePt t="12241" x="2519363" y="2959100"/>
          <p14:tracePt t="12258" x="2509838" y="2949575"/>
          <p14:tracePt t="12275" x="2501900" y="2932113"/>
          <p14:tracePt t="12291" x="2492375" y="2913063"/>
          <p14:tracePt t="12308" x="2492375" y="2905125"/>
          <p14:tracePt t="12325" x="2482850" y="2895600"/>
          <p14:tracePt t="12341" x="2474913" y="2886075"/>
          <p14:tracePt t="12358" x="2465388" y="2878138"/>
          <p14:tracePt t="12374" x="2438400" y="2859088"/>
          <p14:tracePt t="12391" x="2401888" y="2824163"/>
          <p14:tracePt t="12408" x="2384425" y="2806700"/>
          <p14:tracePt t="12424" x="2339975" y="2779713"/>
          <p14:tracePt t="12441" x="2286000" y="2733675"/>
          <p14:tracePt t="12458" x="2249488" y="2716213"/>
          <p14:tracePt t="12474" x="2197100" y="2689225"/>
          <p14:tracePt t="12491" x="2133600" y="2644775"/>
          <p14:tracePt t="12508" x="2116138" y="2644775"/>
          <p14:tracePt t="12524" x="2062163" y="2608263"/>
          <p14:tracePt t="12541" x="2025650" y="2590800"/>
          <p14:tracePt t="12558" x="2008188" y="2581275"/>
          <p14:tracePt t="12574" x="1954213" y="2563813"/>
          <p14:tracePt t="12591" x="1917700" y="2546350"/>
          <p14:tracePt t="12607" x="1900238" y="2546350"/>
          <p14:tracePt t="12625" x="1865313" y="2536825"/>
          <p14:tracePt t="12644" x="1838325" y="2527300"/>
          <p14:tracePt t="12661" x="1792288" y="2527300"/>
          <p14:tracePt t="12674" x="1774825" y="2527300"/>
          <p14:tracePt t="12691" x="1739900" y="2527300"/>
          <p14:tracePt t="12708" x="1693863" y="2527300"/>
          <p14:tracePt t="12724" x="1666875" y="2527300"/>
          <p14:tracePt t="12741" x="1631950" y="2527300"/>
          <p14:tracePt t="12759" x="1604963" y="2527300"/>
          <p14:tracePt t="12776" x="1568450" y="2536825"/>
          <p14:tracePt t="12791" x="1541463" y="2554288"/>
          <p14:tracePt t="12807" x="1506538" y="2554288"/>
          <p14:tracePt t="12825" x="1487488" y="2563813"/>
          <p14:tracePt t="12841" x="1452563" y="2581275"/>
          <p14:tracePt t="12857" x="1425575" y="2600325"/>
          <p14:tracePt t="12874" x="1398588" y="2608263"/>
          <p14:tracePt t="12891" x="1381125" y="2627313"/>
          <p14:tracePt t="12907" x="1362075" y="2635250"/>
          <p14:tracePt t="12924" x="1344613" y="2644775"/>
          <p14:tracePt t="12941" x="1335088" y="2654300"/>
          <p14:tracePt t="12958" x="1317625" y="2662238"/>
          <p14:tracePt t="12975" x="1308100" y="2671763"/>
          <p14:tracePt t="12991" x="1300163" y="2689225"/>
          <p14:tracePt t="13007" x="1290638" y="2706688"/>
          <p14:tracePt t="13024" x="1282700" y="2706688"/>
          <p14:tracePt t="13041" x="1263650" y="2733675"/>
          <p14:tracePt t="13057" x="1255713" y="2760663"/>
          <p14:tracePt t="13074" x="1246188" y="2760663"/>
          <p14:tracePt t="13091" x="1236663" y="2779713"/>
          <p14:tracePt t="13107" x="1228725" y="2787650"/>
          <p14:tracePt t="13124" x="1228725" y="2797175"/>
          <p14:tracePt t="13140" x="1219200" y="2814638"/>
          <p14:tracePt t="13157" x="1219200" y="2824163"/>
          <p14:tracePt t="13174" x="1219200" y="2832100"/>
          <p14:tracePt t="13190" x="1209675" y="2841625"/>
          <p14:tracePt t="13207" x="1209675" y="2851150"/>
          <p14:tracePt t="13224" x="1209675" y="2859088"/>
          <p14:tracePt t="13240" x="1201738" y="2878138"/>
          <p14:tracePt t="13257" x="1192213" y="2886075"/>
          <p14:tracePt t="13275" x="1192213" y="2905125"/>
          <p14:tracePt t="13292" x="1192213" y="2913063"/>
          <p14:tracePt t="13308" x="1192213" y="2932113"/>
          <p14:tracePt t="13324" x="1182688" y="2940050"/>
          <p14:tracePt t="13340" x="1182688" y="2949575"/>
          <p14:tracePt t="13357" x="1182688" y="2959100"/>
          <p14:tracePt t="13373" x="1182688" y="2967038"/>
          <p14:tracePt t="13390" x="1182688" y="2976563"/>
          <p14:tracePt t="13407" x="1182688" y="2984500"/>
          <p14:tracePt t="13424" x="1182688" y="2994025"/>
          <p14:tracePt t="13440" x="1182688" y="3003550"/>
          <p14:tracePt t="13473" x="1182688" y="3011488"/>
          <p14:tracePt t="13513" x="1182688" y="3021013"/>
          <p14:tracePt t="13552" x="1182688" y="3030538"/>
          <p14:tracePt t="13583" x="1182688" y="3038475"/>
          <p14:tracePt t="13632" x="1174750" y="3038475"/>
          <p14:tracePt t="13642" x="1174750" y="3048000"/>
          <p14:tracePt t="13692" x="1174750" y="3057525"/>
          <p14:tracePt t="13722" x="1174750" y="3065463"/>
          <p14:tracePt t="13742" x="1174750" y="3074988"/>
          <p14:tracePt t="13762" x="1174750" y="3084513"/>
          <p14:tracePt t="13782" x="1174750" y="3092450"/>
          <p14:tracePt t="13801" x="1174750" y="3101975"/>
          <p14:tracePt t="13813" x="1174750" y="3111500"/>
          <p14:tracePt t="13820" x="1174750" y="3119438"/>
          <p14:tracePt t="13840" x="1174750" y="3128963"/>
          <p14:tracePt t="13850" x="1174750" y="3136900"/>
          <p14:tracePt t="13861" x="1174750" y="3146425"/>
          <p14:tracePt t="13873" x="1174750" y="3163888"/>
          <p14:tracePt t="13890" x="1174750" y="3182938"/>
          <p14:tracePt t="13907" x="1174750" y="3200400"/>
          <p14:tracePt t="13925" x="1174750" y="3217863"/>
          <p14:tracePt t="13940" x="1174750" y="3244850"/>
          <p14:tracePt t="13973" x="1182688" y="3271838"/>
          <p14:tracePt t="13990" x="1192213" y="3289300"/>
          <p14:tracePt t="14006" x="1209675" y="3298825"/>
          <p14:tracePt t="14024" x="1228725" y="3316288"/>
          <p14:tracePt t="14041" x="1255713" y="3343275"/>
          <p14:tracePt t="14057" x="1263650" y="3352800"/>
          <p14:tracePt t="14074" x="1300163" y="3370263"/>
          <p14:tracePt t="14090" x="1327150" y="3379788"/>
          <p14:tracePt t="14106" x="1335088" y="3389313"/>
          <p14:tracePt t="14123" x="1362075" y="3397250"/>
          <p14:tracePt t="14140" x="1389063" y="3416300"/>
          <p14:tracePt t="14158" x="1416050" y="3416300"/>
          <p14:tracePt t="14174" x="1416050" y="3424238"/>
          <p14:tracePt t="14190" x="1425575" y="3433763"/>
          <p14:tracePt t="14208" x="1435100" y="3433763"/>
          <p14:tracePt t="14224" x="1443038" y="3433763"/>
          <p14:tracePt t="14240" x="1452563" y="3433763"/>
          <p14:tracePt t="14256" x="1452563" y="3441700"/>
          <p14:tracePt t="15916" x="1435100" y="3441700"/>
          <p14:tracePt t="15925" x="1408113" y="3441700"/>
          <p14:tracePt t="15936" x="1381125" y="3441700"/>
          <p14:tracePt t="15952" x="1362075" y="3441700"/>
          <p14:tracePt t="15968" x="1327150" y="3389313"/>
          <p14:tracePt t="15985" x="1300163" y="3209925"/>
          <p14:tracePt t="16002" x="1290638" y="3084513"/>
          <p14:tracePt t="16018" x="1273175" y="2760663"/>
          <p14:tracePt t="16035" x="1273175" y="2393950"/>
          <p14:tracePt t="16052" x="1273175" y="2241550"/>
          <p14:tracePt t="16068" x="1282700" y="2017713"/>
          <p14:tracePt t="16085" x="1300163" y="1873250"/>
          <p14:tracePt t="16102" x="1308100" y="1819275"/>
          <p14:tracePt t="16118" x="1317625" y="1765300"/>
          <p14:tracePt t="16135" x="1327150" y="1739900"/>
          <p14:tracePt t="16168" x="1327150" y="1730375"/>
          <p14:tracePt t="16185" x="1335088" y="1720850"/>
          <p14:tracePt t="16202" x="1335088" y="1712913"/>
          <p14:tracePt t="16277" x="1327150" y="1712913"/>
          <p14:tracePt t="16289" x="1317625" y="1712913"/>
          <p14:tracePt t="16303" x="1290638" y="1712913"/>
          <p14:tracePt t="16318" x="1209675" y="1720850"/>
          <p14:tracePt t="16335" x="1147763" y="1747838"/>
          <p14:tracePt t="16352" x="1093788" y="1801813"/>
          <p14:tracePt t="16368" x="1066800" y="1855788"/>
          <p14:tracePt t="16385" x="1030288" y="1998663"/>
          <p14:tracePt t="16402" x="1012825" y="2170113"/>
          <p14:tracePt t="16418" x="1012825" y="2259013"/>
          <p14:tracePt t="16435" x="1012825" y="2438400"/>
          <p14:tracePt t="16452" x="1030288" y="2617788"/>
          <p14:tracePt t="16468" x="1039813" y="2698750"/>
          <p14:tracePt t="16485" x="1066800" y="2851150"/>
          <p14:tracePt t="16502" x="1076325" y="2922588"/>
          <p14:tracePt t="16518" x="1103313" y="3048000"/>
          <p14:tracePt t="16535" x="1120775" y="3128963"/>
          <p14:tracePt t="16552" x="1138238" y="3182938"/>
          <p14:tracePt t="16568" x="1147763" y="3200400"/>
          <p14:tracePt t="16585" x="1155700" y="3236913"/>
          <p14:tracePt t="16602" x="1182688" y="3263900"/>
          <p14:tracePt t="16618" x="1201738" y="3289300"/>
          <p14:tracePt t="16635" x="1246188" y="3335338"/>
          <p14:tracePt t="16651" x="1282700" y="3379788"/>
          <p14:tracePt t="16668" x="1300163" y="3397250"/>
          <p14:tracePt t="16685" x="1327150" y="3433763"/>
          <p14:tracePt t="16701" x="1354138" y="3468688"/>
          <p14:tracePt t="16718" x="1371600" y="3487738"/>
          <p14:tracePt t="16723" x="1381125" y="3495675"/>
          <p14:tracePt t="16735" x="1381125" y="3514725"/>
          <p14:tracePt t="16751" x="1398588" y="3541713"/>
          <p14:tracePt t="16768" x="1398588" y="3549650"/>
          <p14:tracePt t="16784" x="1398588" y="3559175"/>
          <p14:tracePt t="16801" x="1398588" y="3568700"/>
          <p14:tracePt t="16823" x="1408113" y="3568700"/>
          <p14:tracePt t="16834" x="1408113" y="3576638"/>
          <p14:tracePt t="16890" x="1408113" y="3586163"/>
          <p14:tracePt t="17118" x="1381125" y="3549650"/>
          <p14:tracePt t="17128" x="1327150" y="3416300"/>
          <p14:tracePt t="17138" x="1282700" y="3316288"/>
          <p14:tracePt t="17151" x="1246188" y="3190875"/>
          <p14:tracePt t="17167" x="1192213" y="2913063"/>
          <p14:tracePt t="17184" x="1165225" y="2779713"/>
          <p14:tracePt t="17201" x="1147763" y="2519363"/>
          <p14:tracePt t="17217" x="1130300" y="2276475"/>
          <p14:tracePt t="17234" x="1130300" y="2170113"/>
          <p14:tracePt t="17251" x="1120775" y="1998663"/>
          <p14:tracePt t="17267" x="1120775" y="1892300"/>
          <p14:tracePt t="17284" x="1120775" y="1855788"/>
          <p14:tracePt t="17301" x="1120775" y="1819275"/>
          <p14:tracePt t="17317" x="1120775" y="1801813"/>
          <p14:tracePt t="17334" x="1120775" y="1792288"/>
          <p14:tracePt t="17367" x="1120775" y="1784350"/>
          <p14:tracePt t="17477" x="1120775" y="1774825"/>
          <p14:tracePt t="17507" x="1111250" y="1765300"/>
          <p14:tracePt t="17517" x="1111250" y="1757363"/>
          <p14:tracePt t="17556" x="1103313" y="1757363"/>
          <p14:tracePt t="17596" x="1093788" y="1774825"/>
          <p14:tracePt t="17606" x="1076325" y="1873250"/>
          <p14:tracePt t="17616" x="1057275" y="1990725"/>
          <p14:tracePt t="17625" x="1039813" y="2097088"/>
          <p14:tracePt t="17636" x="1012825" y="2222500"/>
          <p14:tracePt t="17651" x="995363" y="2330450"/>
          <p14:tracePt t="17667" x="968375" y="2573338"/>
          <p14:tracePt t="17684" x="958850" y="2689225"/>
          <p14:tracePt t="17700" x="950913" y="2886075"/>
          <p14:tracePt t="17717" x="950913" y="3038475"/>
          <p14:tracePt t="17734" x="950913" y="3101975"/>
          <p14:tracePt t="17750" x="950913" y="3200400"/>
          <p14:tracePt t="17767" x="958850" y="3271838"/>
          <p14:tracePt t="17784" x="985838" y="3343275"/>
          <p14:tracePt t="17800" x="1003300" y="3370263"/>
          <p14:tracePt t="17817" x="1022350" y="3406775"/>
          <p14:tracePt t="17834" x="1039813" y="3433763"/>
          <p14:tracePt t="17852" x="1039813" y="3441700"/>
          <p14:tracePt t="17867" x="1049338" y="3451225"/>
          <p14:tracePt t="17883" x="1057275" y="3451225"/>
          <p14:tracePt t="17900" x="1057275" y="3460750"/>
          <p14:tracePt t="18003" x="1066800" y="3460750"/>
          <p14:tracePt t="21072" x="1111250" y="3549650"/>
          <p14:tracePt t="21081" x="1165225" y="3640138"/>
          <p14:tracePt t="21092" x="1236663" y="3729038"/>
          <p14:tracePt t="21102" x="1317625" y="3800475"/>
          <p14:tracePt t="21114" x="1408113" y="3881438"/>
          <p14:tracePt t="21131" x="1595438" y="4033838"/>
          <p14:tracePt t="21147" x="1703388" y="4105275"/>
          <p14:tracePt t="21164" x="1892300" y="4222750"/>
          <p14:tracePt t="21181" x="2052638" y="4330700"/>
          <p14:tracePt t="21197" x="2133600" y="4383088"/>
          <p14:tracePt t="21214" x="2259013" y="4464050"/>
          <p14:tracePt t="21231" x="2384425" y="4554538"/>
          <p14:tracePt t="21247" x="2420938" y="4572000"/>
          <p14:tracePt t="21264" x="2501900" y="4643438"/>
          <p14:tracePt t="21280" x="2573338" y="4687888"/>
          <p14:tracePt t="21297" x="2600325" y="4714875"/>
          <p14:tracePt t="21314" x="2635250" y="4751388"/>
          <p14:tracePt t="21330" x="2654300" y="4760913"/>
          <p14:tracePt t="21347" x="2662238" y="4760913"/>
          <p14:tracePt t="21640" x="2743200" y="4768850"/>
          <p14:tracePt t="21647" x="2832100" y="4768850"/>
          <p14:tracePt t="21657" x="2932113" y="4768850"/>
          <p14:tracePt t="21668" x="3011488" y="4768850"/>
          <p14:tracePt t="21680" x="3111500" y="4768850"/>
          <p14:tracePt t="21697" x="3263900" y="4768850"/>
          <p14:tracePt t="21713" x="3352800" y="4768850"/>
          <p14:tracePt t="21730" x="3487738" y="4751388"/>
          <p14:tracePt t="21747" x="3594100" y="4724400"/>
          <p14:tracePt t="21763" x="3648075" y="4714875"/>
          <p14:tracePt t="21780" x="3738563" y="4697413"/>
          <p14:tracePt t="21797" x="3819525" y="4687888"/>
          <p14:tracePt t="21813" x="3863975" y="4687888"/>
          <p14:tracePt t="21830" x="3952875" y="4714875"/>
          <p14:tracePt t="21847" x="4060825" y="4778375"/>
          <p14:tracePt t="21863" x="4114800" y="4813300"/>
          <p14:tracePt t="21880" x="4203700" y="4921250"/>
          <p14:tracePt t="21897" x="4294188" y="5056188"/>
          <p14:tracePt t="21913" x="4321175" y="5137150"/>
          <p14:tracePt t="21930" x="4348163" y="5289550"/>
          <p14:tracePt t="21946" x="4356100" y="5422900"/>
          <p14:tracePt t="21963" x="4356100" y="5495925"/>
          <p14:tracePt t="21980" x="4330700" y="5638800"/>
          <p14:tracePt t="21996" x="4267200" y="5781675"/>
          <p14:tracePt t="22014" x="4213225" y="5845175"/>
          <p14:tracePt t="22030" x="4124325" y="5934075"/>
          <p14:tracePt t="22047" x="4025900" y="5988050"/>
          <p14:tracePt t="22063" x="3962400" y="6007100"/>
          <p14:tracePt t="22080" x="3827463" y="6015038"/>
          <p14:tracePt t="22096" x="3667125" y="5970588"/>
          <p14:tracePt t="22113" x="3576638" y="5926138"/>
          <p14:tracePt t="22130" x="3433763" y="5808663"/>
          <p14:tracePt t="22146" x="3298825" y="5702300"/>
          <p14:tracePt t="22163" x="3190875" y="5557838"/>
          <p14:tracePt t="22180" x="3146425" y="5486400"/>
          <p14:tracePt t="22196" x="3092450" y="5334000"/>
          <p14:tracePt t="22213" x="3048000" y="5181600"/>
          <p14:tracePt t="22230" x="3038475" y="5092700"/>
          <p14:tracePt t="22246" x="3038475" y="4948238"/>
          <p14:tracePt t="22263" x="3074988" y="4813300"/>
          <p14:tracePt t="22280" x="3092450" y="4751388"/>
          <p14:tracePt t="22296" x="3163888" y="4625975"/>
          <p14:tracePt t="22313" x="3263900" y="4508500"/>
          <p14:tracePt t="22330" x="3325813" y="4464050"/>
          <p14:tracePt t="22346" x="3460750" y="4356100"/>
          <p14:tracePt t="22363" x="3613150" y="4267200"/>
          <p14:tracePt t="22379" x="3694113" y="4230688"/>
          <p14:tracePt t="22396" x="3854450" y="4195763"/>
          <p14:tracePt t="22413" x="4006850" y="4168775"/>
          <p14:tracePt t="22430" x="4097338" y="4159250"/>
          <p14:tracePt t="22446" x="4276725" y="4159250"/>
          <p14:tracePt t="22463" x="4437063" y="4178300"/>
          <p14:tracePt t="22479" x="4508500" y="4203700"/>
          <p14:tracePt t="22496" x="4660900" y="4284663"/>
          <p14:tracePt t="22513" x="4795838" y="4375150"/>
          <p14:tracePt t="22530" x="4859338" y="4429125"/>
          <p14:tracePt t="22546" x="4965700" y="4562475"/>
          <p14:tracePt t="22563" x="5038725" y="4706938"/>
          <p14:tracePt t="22580" x="5065713" y="4768850"/>
          <p14:tracePt t="22596" x="5110163" y="4903788"/>
          <p14:tracePt t="22613" x="5127625" y="5046663"/>
          <p14:tracePt t="22630" x="5137150" y="5118100"/>
          <p14:tracePt t="22646" x="5137150" y="5245100"/>
          <p14:tracePt t="22663" x="5137150" y="5397500"/>
          <p14:tracePt t="22679" x="5110163" y="5540375"/>
          <p14:tracePt t="22696" x="5092700" y="5611813"/>
          <p14:tracePt t="22713" x="5029200" y="5746750"/>
          <p14:tracePt t="22729" x="4957763" y="5862638"/>
          <p14:tracePt t="22746" x="4913313" y="5916613"/>
          <p14:tracePt t="22763" x="4778375" y="6024563"/>
          <p14:tracePt t="22779" x="4598988" y="6113463"/>
          <p14:tracePt t="22796" x="4500563" y="6140450"/>
          <p14:tracePt t="22813" x="4257675" y="6194425"/>
          <p14:tracePt t="22829" x="3971925" y="6211888"/>
          <p14:tracePt t="22846" x="3846513" y="6211888"/>
          <p14:tracePt t="22863" x="3613150" y="6167438"/>
          <p14:tracePt t="22879" x="3416300" y="6069013"/>
          <p14:tracePt t="22896" x="3325813" y="6024563"/>
          <p14:tracePt t="22913" x="3173413" y="5889625"/>
          <p14:tracePt t="22929" x="3065463" y="5764213"/>
          <p14:tracePt t="22946" x="3021013" y="5710238"/>
          <p14:tracePt t="22963" x="2967038" y="5621338"/>
          <p14:tracePt t="22979" x="2932113" y="5567363"/>
          <p14:tracePt t="22996" x="2922588" y="5540375"/>
          <p14:tracePt t="23012" x="2905125" y="5495925"/>
          <p14:tracePt t="23029" x="2895600" y="5449888"/>
          <p14:tracePt t="23046" x="2895600" y="5422900"/>
          <p14:tracePt t="23062" x="2895600" y="5360988"/>
          <p14:tracePt t="23079" x="2895600" y="5297488"/>
          <p14:tracePt t="23096" x="2895600" y="5253038"/>
          <p14:tracePt t="23112" x="2905125" y="5164138"/>
          <p14:tracePt t="23129" x="2967038" y="5038725"/>
          <p14:tracePt t="23146" x="3003550" y="4948238"/>
          <p14:tracePt t="23162" x="3128963" y="4751388"/>
          <p14:tracePt t="23179" x="3281363" y="4562475"/>
          <p14:tracePt t="23196" x="3495675" y="4402138"/>
          <p14:tracePt t="23212" x="3603625" y="4338638"/>
          <p14:tracePt t="23229" x="3854450" y="4267200"/>
          <p14:tracePt t="23246" x="4105275" y="4249738"/>
          <p14:tracePt t="23262" x="4230688" y="4249738"/>
          <p14:tracePt t="23279" x="4473575" y="4284663"/>
          <p14:tracePt t="23296" x="4687888" y="4375150"/>
          <p14:tracePt t="23312" x="4787900" y="4419600"/>
          <p14:tracePt t="23329" x="4940300" y="4545013"/>
          <p14:tracePt t="23345" x="5056188" y="4679950"/>
          <p14:tracePt t="23362" x="5100638" y="4760913"/>
          <p14:tracePt t="23379" x="5145088" y="4894263"/>
          <p14:tracePt t="23396" x="5172075" y="5029200"/>
          <p14:tracePt t="23412" x="5172075" y="5100638"/>
          <p14:tracePt t="23429" x="5172075" y="5235575"/>
          <p14:tracePt t="23445" x="5164138" y="5397500"/>
          <p14:tracePt t="23462" x="5145088" y="5476875"/>
          <p14:tracePt t="23479" x="5073650" y="5648325"/>
          <p14:tracePt t="23495" x="4984750" y="5781675"/>
          <p14:tracePt t="23512" x="4930775" y="5854700"/>
          <p14:tracePt t="23529" x="4795838" y="5988050"/>
          <p14:tracePt t="23545" x="4625975" y="6113463"/>
          <p14:tracePt t="23562" x="4527550" y="6167438"/>
          <p14:tracePt t="23579" x="4303713" y="6248400"/>
          <p14:tracePt t="23595" x="4060825" y="6275388"/>
          <p14:tracePt t="23612" x="3944938" y="6275388"/>
          <p14:tracePt t="23628" x="3711575" y="6257925"/>
          <p14:tracePt t="23645" x="3487738" y="6167438"/>
          <p14:tracePt t="23662" x="3379788" y="6113463"/>
          <p14:tracePt t="23679" x="3209925" y="5997575"/>
          <p14:tracePt t="23695" x="3048000" y="5854700"/>
          <p14:tracePt t="23712" x="2994025" y="5791200"/>
          <p14:tracePt t="23714" x="2940050" y="5737225"/>
          <p14:tracePt t="23729" x="2878138" y="5683250"/>
          <p14:tracePt t="23745" x="2806700" y="5584825"/>
          <p14:tracePt t="23762" x="2770188" y="5530850"/>
          <p14:tracePt t="23778" x="2725738" y="5459413"/>
          <p14:tracePt t="23795" x="2698750" y="5397500"/>
          <p14:tracePt t="23812" x="2679700" y="5343525"/>
          <p14:tracePt t="23828" x="2679700" y="5324475"/>
          <p14:tracePt t="23845" x="2671763" y="5280025"/>
          <p14:tracePt t="23862" x="2671763" y="5253038"/>
          <p14:tracePt t="23878" x="2671763" y="5245100"/>
          <p14:tracePt t="23895" x="2671763" y="5199063"/>
          <p14:tracePt t="23912" x="2679700" y="5145088"/>
          <p14:tracePt t="23928" x="2689225" y="5127625"/>
          <p14:tracePt t="23945" x="2689225" y="5100638"/>
          <p14:tracePt t="23962" x="2698750" y="5083175"/>
          <p14:tracePt t="23995" x="2698750" y="5073650"/>
          <p14:tracePt t="24105" x="2706688" y="5073650"/>
          <p14:tracePt t="24382" x="2716213" y="5073650"/>
          <p14:tracePt t="24559" x="2725738" y="5073650"/>
          <p14:tracePt t="24626" x="2725738" y="5083175"/>
          <p14:tracePt t="24726" x="2725738" y="5092700"/>
          <p14:tracePt t="26782" x="2787650" y="5092700"/>
          <p14:tracePt t="26794" x="2878138" y="5073650"/>
          <p14:tracePt t="26802" x="2949575" y="5046663"/>
          <p14:tracePt t="26812" x="3038475" y="5011738"/>
          <p14:tracePt t="26822" x="3111500" y="4975225"/>
          <p14:tracePt t="26839" x="3182938" y="4940300"/>
          <p14:tracePt t="26855" x="3298825" y="4876800"/>
          <p14:tracePt t="26872" x="3370263" y="4832350"/>
          <p14:tracePt t="26889" x="3389313" y="4822825"/>
          <p14:tracePt t="26906" x="3424238" y="4805363"/>
          <p14:tracePt t="26923" x="3433763" y="4795838"/>
          <p14:tracePt t="26956" x="3441700" y="4787900"/>
          <p14:tracePt t="26990" x="3451225" y="4787900"/>
          <p14:tracePt t="27152" x="3460750" y="4787900"/>
          <p14:tracePt t="27172" x="3468688" y="4787900"/>
          <p14:tracePt t="27185" x="3514725" y="4768850"/>
          <p14:tracePt t="27196" x="3594100" y="4741863"/>
          <p14:tracePt t="27205" x="3657600" y="4714875"/>
          <p14:tracePt t="27222" x="3756025" y="4679950"/>
          <p14:tracePt t="27239" x="3792538" y="4670425"/>
          <p14:tracePt t="27255" x="3836988" y="4652963"/>
          <p14:tracePt t="27272" x="3854450" y="4643438"/>
          <p14:tracePt t="27288" x="3863975" y="4635500"/>
          <p14:tracePt t="27380" x="3854450" y="4652963"/>
          <p14:tracePt t="27388" x="3819525" y="4670425"/>
          <p14:tracePt t="27399" x="3783013" y="4706938"/>
          <p14:tracePt t="27410" x="3746500" y="4741863"/>
          <p14:tracePt t="27422" x="3711575" y="4768850"/>
          <p14:tracePt t="27438" x="3667125" y="4822825"/>
          <p14:tracePt t="27455" x="3657600" y="4849813"/>
          <p14:tracePt t="27472" x="3640138" y="4894263"/>
          <p14:tracePt t="27488" x="3640138" y="4930775"/>
          <p14:tracePt t="27505" x="3640138" y="4948238"/>
          <p14:tracePt t="27522" x="3675063" y="4992688"/>
          <p14:tracePt t="27538" x="3721100" y="5019675"/>
          <p14:tracePt t="27556" x="3756025" y="5029200"/>
          <p14:tracePt t="27572" x="3827463" y="5046663"/>
          <p14:tracePt t="27588" x="3917950" y="5046663"/>
          <p14:tracePt t="27606" x="3952875" y="5038725"/>
          <p14:tracePt t="27622" x="4043363" y="5002213"/>
          <p14:tracePt t="27638" x="4114800" y="4921250"/>
          <p14:tracePt t="27655" x="4151313" y="4876800"/>
          <p14:tracePt t="27672" x="4203700" y="4751388"/>
          <p14:tracePt t="27688" x="4213225" y="4616450"/>
          <p14:tracePt t="27705" x="4213225" y="4545013"/>
          <p14:tracePt t="27722" x="4203700" y="4437063"/>
          <p14:tracePt t="27727" x="4186238" y="4392613"/>
          <p14:tracePt t="27738" x="4168775" y="4348163"/>
          <p14:tracePt t="27755" x="4087813" y="4294188"/>
          <p14:tracePt t="27771" x="4043363" y="4276725"/>
          <p14:tracePt t="27788" x="3935413" y="4240213"/>
          <p14:tracePt t="27805" x="3836988" y="4230688"/>
          <p14:tracePt t="27821" x="3800475" y="4230688"/>
          <p14:tracePt t="27838" x="3711575" y="4230688"/>
          <p14:tracePt t="27854" x="3640138" y="4240213"/>
          <p14:tracePt t="27871" x="3613150" y="4249738"/>
          <p14:tracePt t="27888" x="3559175" y="4257675"/>
          <p14:tracePt t="27904" x="3532188" y="4267200"/>
          <p14:tracePt t="27922" x="3514725" y="4276725"/>
          <p14:tracePt t="27939" x="3495675" y="4276725"/>
          <p14:tracePt t="27955" x="3468688" y="4294188"/>
          <p14:tracePt t="27989" x="3451225" y="4303713"/>
          <p14:tracePt t="28005" x="3406775" y="4321175"/>
          <p14:tracePt t="28021" x="3389313" y="4330700"/>
          <p14:tracePt t="28039" x="3352800" y="4356100"/>
          <p14:tracePt t="28055" x="3308350" y="4383088"/>
          <p14:tracePt t="28072" x="3289300" y="4392613"/>
          <p14:tracePt t="28088" x="3254375" y="4419600"/>
          <p14:tracePt t="28105" x="3236913" y="4429125"/>
          <p14:tracePt t="28122" x="3227388" y="4429125"/>
          <p14:tracePt t="28138" x="3217863" y="4437063"/>
          <p14:tracePt t="28154" x="3209925" y="4446588"/>
          <p14:tracePt t="28188" x="3200400" y="4446588"/>
          <p14:tracePt t="28205" x="3200400" y="4464050"/>
          <p14:tracePt t="28223" x="3190875" y="4483100"/>
          <p14:tracePt t="28238" x="3182938" y="4491038"/>
          <p14:tracePt t="28255" x="3173413" y="4518025"/>
          <p14:tracePt t="28272" x="3173413" y="4535488"/>
          <p14:tracePt t="28305" x="3163888" y="4545013"/>
          <p14:tracePt t="28321" x="3163888" y="4554538"/>
          <p14:tracePt t="28338" x="3155950" y="4572000"/>
          <p14:tracePt t="28355" x="3155950" y="4581525"/>
          <p14:tracePt t="28372" x="3155950" y="4598988"/>
          <p14:tracePt t="28388" x="3155950" y="4608513"/>
          <p14:tracePt t="28405" x="3155950" y="4625975"/>
          <p14:tracePt t="28422" x="3155950" y="4635500"/>
          <p14:tracePt t="28455" x="3146425" y="4652963"/>
          <p14:tracePt t="28471" x="3146425" y="4660900"/>
          <p14:tracePt t="28513" x="3146425" y="4670425"/>
          <p14:tracePt t="29428" x="3146425" y="4660900"/>
          <p14:tracePt t="30904" x="3146425" y="4652963"/>
          <p14:tracePt t="31255" x="3146425" y="4643438"/>
          <p14:tracePt t="31425" x="3146425" y="4635500"/>
          <p14:tracePt t="33219" x="3155950" y="4608513"/>
          <p14:tracePt t="33229" x="3173413" y="4572000"/>
          <p14:tracePt t="33241" x="3190875" y="4535488"/>
          <p14:tracePt t="33257" x="3217863" y="4508500"/>
          <p14:tracePt t="33274" x="3263900" y="4464050"/>
          <p14:tracePt t="33291" x="3308350" y="4419600"/>
          <p14:tracePt t="33307" x="3335338" y="4402138"/>
          <p14:tracePt t="33324" x="3362325" y="4375150"/>
          <p14:tracePt t="33341" x="3379788" y="4356100"/>
          <p14:tracePt t="33358" x="3397250" y="4348163"/>
          <p14:tracePt t="33374" x="3397250" y="4338638"/>
          <p14:tracePt t="33391" x="3406775" y="4330700"/>
          <p14:tracePt t="33429" x="3406775" y="4321175"/>
          <p14:tracePt t="33789" x="3406775" y="4330700"/>
          <p14:tracePt t="33905" x="3416300" y="4330700"/>
          <p14:tracePt t="33917" x="3433763" y="4330700"/>
          <p14:tracePt t="33926" x="3441700" y="4330700"/>
          <p14:tracePt t="33936" x="3460750" y="4330700"/>
          <p14:tracePt t="33946" x="3478213" y="4330700"/>
          <p14:tracePt t="33962" x="3495675" y="4321175"/>
          <p14:tracePt t="33979" x="3514725" y="4311650"/>
          <p14:tracePt t="33996" x="3522663" y="4311650"/>
          <p14:tracePt t="34029" x="3522663" y="4303713"/>
          <p14:tracePt t="34046" x="3532188" y="4303713"/>
          <p14:tracePt t="34512" x="3541713" y="4303713"/>
          <p14:tracePt t="34544" x="3549650" y="4303713"/>
          <p14:tracePt t="34552" x="3559175" y="4303713"/>
          <p14:tracePt t="34561" x="3568700" y="4321175"/>
          <p14:tracePt t="34571" x="3594100" y="4330700"/>
          <p14:tracePt t="34583" x="3603625" y="4348163"/>
          <p14:tracePt t="34600" x="3630613" y="4365625"/>
          <p14:tracePt t="34617" x="3640138" y="4383088"/>
          <p14:tracePt t="34633" x="3657600" y="4402138"/>
          <p14:tracePt t="34650" x="3675063" y="4429125"/>
          <p14:tracePt t="34683" x="3694113" y="4456113"/>
          <p14:tracePt t="34700" x="3711575" y="4473575"/>
          <p14:tracePt t="34716" x="3721100" y="4483100"/>
          <p14:tracePt t="34733" x="3729038" y="4491038"/>
          <p14:tracePt t="34750" x="3738563" y="4500563"/>
          <p14:tracePt t="34766" x="3738563" y="4508500"/>
          <p14:tracePt t="34783" x="3746500" y="4508500"/>
          <p14:tracePt t="34800" x="3756025" y="4508500"/>
          <p14:tracePt t="34821" x="3765550" y="4508500"/>
          <p14:tracePt t="34833" x="3773488" y="4500563"/>
          <p14:tracePt t="34850" x="3792538" y="4464050"/>
          <p14:tracePt t="34867" x="3810000" y="4437063"/>
          <p14:tracePt t="34883" x="3827463" y="4383088"/>
          <p14:tracePt t="34900" x="3836988" y="4348163"/>
          <p14:tracePt t="34917" x="3836988" y="4330700"/>
          <p14:tracePt t="34933" x="3846513" y="4311650"/>
          <p14:tracePt t="34950" x="3846513" y="4294188"/>
          <p14:tracePt t="34966" x="3846513" y="4276725"/>
          <p14:tracePt t="34983" x="3738563" y="4195763"/>
          <p14:tracePt t="35000" x="3532188" y="4124325"/>
          <p14:tracePt t="35016" x="3406775" y="4097338"/>
          <p14:tracePt t="35033" x="3101975" y="4078288"/>
          <p14:tracePt t="35050" x="2806700" y="4078288"/>
          <p14:tracePt t="35066" x="2654300" y="4078288"/>
          <p14:tracePt t="35083" x="2339975" y="4114800"/>
          <p14:tracePt t="35099" x="2106613" y="4141788"/>
          <p14:tracePt t="35116" x="2017713" y="4151313"/>
          <p14:tracePt t="35133" x="1882775" y="4168775"/>
          <p14:tracePt t="35149" x="1774825" y="4195763"/>
          <p14:tracePt t="35166" x="1720850" y="4213225"/>
          <p14:tracePt t="35183" x="1693863" y="4222750"/>
          <p14:tracePt t="35199" x="1639888" y="4240213"/>
          <p14:tracePt t="35216" x="1595438" y="4267200"/>
          <p14:tracePt t="35233" x="1568450" y="4276725"/>
          <p14:tracePt t="35249" x="1506538" y="4311650"/>
          <p14:tracePt t="35266" x="1460500" y="4330700"/>
          <p14:tracePt t="35283" x="1443038" y="4338638"/>
          <p14:tracePt t="35299" x="1425575" y="4338638"/>
          <p14:tracePt t="35316" x="1408113" y="4348163"/>
          <p14:tracePt t="35333" x="1398588" y="4348163"/>
          <p14:tracePt t="35356" x="1389063" y="4348163"/>
          <p14:tracePt t="35395" x="1381125" y="4348163"/>
          <p14:tracePt t="35415" x="1371600" y="4348163"/>
          <p14:tracePt t="35425" x="1371600" y="4356100"/>
          <p14:tracePt t="35437" x="1362075" y="4356100"/>
          <p14:tracePt t="35455" x="1354138" y="4356100"/>
          <p14:tracePt t="35475" x="1344613" y="4356100"/>
          <p14:tracePt t="35486" x="1335088" y="4356100"/>
          <p14:tracePt t="35515" x="1327150" y="4356100"/>
          <p14:tracePt t="36322" x="1335088" y="4375150"/>
          <p14:tracePt t="36335" x="1371600" y="4410075"/>
          <p14:tracePt t="36342" x="1398588" y="4429125"/>
          <p14:tracePt t="36358" x="1435100" y="4446588"/>
          <p14:tracePt t="36375" x="1514475" y="4483100"/>
          <p14:tracePt t="36391" x="1639888" y="4518025"/>
          <p14:tracePt t="36408" x="1774825" y="4545013"/>
          <p14:tracePt t="36425" x="1846263" y="4554538"/>
          <p14:tracePt t="36441" x="2008188" y="4562475"/>
          <p14:tracePt t="36459" x="2160588" y="4572000"/>
          <p14:tracePt t="36475" x="2241550" y="4572000"/>
          <p14:tracePt t="36492" x="2393950" y="4572000"/>
          <p14:tracePt t="36509" x="2509838" y="4554538"/>
          <p14:tracePt t="36526" x="2573338" y="4535488"/>
          <p14:tracePt t="36542" x="2671763" y="4508500"/>
          <p14:tracePt t="36558" x="2743200" y="4473575"/>
          <p14:tracePt t="36575" x="2760663" y="4456113"/>
          <p14:tracePt t="36592" x="2797175" y="4429125"/>
          <p14:tracePt t="36609" x="2824163" y="4392613"/>
          <p14:tracePt t="36625" x="2841625" y="4375150"/>
          <p14:tracePt t="36642" x="2868613" y="4338638"/>
          <p14:tracePt t="36658" x="2886075" y="4276725"/>
          <p14:tracePt t="36676" x="2895600" y="4249738"/>
          <p14:tracePt t="36692" x="2905125" y="4213225"/>
          <p14:tracePt t="36709" x="2913063" y="4168775"/>
          <p14:tracePt t="36726" x="2913063" y="4132263"/>
          <p14:tracePt t="36743" x="2913063" y="4105275"/>
          <p14:tracePt t="36758" x="2895600" y="4060825"/>
          <p14:tracePt t="36777" x="2797175" y="3989388"/>
          <p14:tracePt t="36791" x="2725738" y="3952875"/>
          <p14:tracePt t="36808" x="2573338" y="3881438"/>
          <p14:tracePt t="36825" x="2482850" y="3854450"/>
          <p14:tracePt t="36841" x="2312988" y="3800475"/>
          <p14:tracePt t="36859" x="2124075" y="3746500"/>
          <p14:tracePt t="36875" x="2052638" y="3738563"/>
          <p14:tracePt t="36892" x="1892300" y="3702050"/>
          <p14:tracePt t="36908" x="1757363" y="3684588"/>
          <p14:tracePt t="36924" x="1649413" y="3675063"/>
          <p14:tracePt t="36942" x="1612900" y="3667125"/>
          <p14:tracePt t="36958" x="1533525" y="3667125"/>
          <p14:tracePt t="36975" x="1497013" y="3667125"/>
          <p14:tracePt t="36997" x="1408113" y="3702050"/>
          <p14:tracePt t="37008" x="1381125" y="3729038"/>
          <p14:tracePt t="37026" x="1327150" y="3773488"/>
          <p14:tracePt t="37041" x="1308100" y="3792538"/>
          <p14:tracePt t="37058" x="1273175" y="3836988"/>
          <p14:tracePt t="37075" x="1246188" y="3890963"/>
          <p14:tracePt t="37091" x="1228725" y="3935413"/>
          <p14:tracePt t="37108" x="1201738" y="4016375"/>
          <p14:tracePt t="37125" x="1182688" y="4087813"/>
          <p14:tracePt t="37142" x="1182688" y="4124325"/>
          <p14:tracePt t="37157" x="1182688" y="4203700"/>
          <p14:tracePt t="37175" x="1182688" y="4284663"/>
          <p14:tracePt t="37191" x="1182688" y="4330700"/>
          <p14:tracePt t="37208" x="1201738" y="4429125"/>
          <p14:tracePt t="37225" x="1246188" y="4535488"/>
          <p14:tracePt t="37242" x="1273175" y="4581525"/>
          <p14:tracePt t="37258" x="1335088" y="4660900"/>
          <p14:tracePt t="37275" x="1416050" y="4741863"/>
          <p14:tracePt t="37292" x="1470025" y="4778375"/>
          <p14:tracePt t="37308" x="1577975" y="4822825"/>
          <p14:tracePt t="37325" x="1703388" y="4849813"/>
          <p14:tracePt t="37341" x="1757363" y="4859338"/>
          <p14:tracePt t="37357" x="1855788" y="4867275"/>
          <p14:tracePt t="37375" x="1927225" y="4867275"/>
          <p14:tracePt t="37392" x="1963738" y="4867275"/>
          <p14:tracePt t="37407" x="2025650" y="4867275"/>
          <p14:tracePt t="37425" x="2079625" y="4867275"/>
          <p14:tracePt t="37442" x="2106613" y="4867275"/>
          <p14:tracePt t="37458" x="2133600" y="4859338"/>
          <p14:tracePt t="37474" x="2151063" y="4849813"/>
          <p14:tracePt t="37491" x="2160588" y="4849813"/>
          <p14:tracePt t="37507" x="2170113" y="4849813"/>
          <p14:tracePt t="37524" x="2178050" y="4840288"/>
          <p14:tracePt t="37557" x="2178050" y="4832350"/>
          <p14:tracePt t="37574" x="2187575" y="4832350"/>
          <p14:tracePt t="39778" x="2187575" y="4840288"/>
          <p14:tracePt t="50015" x="2241550" y="4849813"/>
          <p14:tracePt t="50027" x="2303463" y="4867275"/>
          <p14:tracePt t="50043" x="2465388" y="4894263"/>
          <p14:tracePt t="50059" x="2554288" y="4913313"/>
          <p14:tracePt t="50075" x="2760663" y="4921250"/>
          <p14:tracePt t="50092" x="2984500" y="4921250"/>
          <p14:tracePt t="50109" x="3092450" y="4921250"/>
          <p14:tracePt t="50125" x="3298825" y="4894263"/>
          <p14:tracePt t="50142" x="3468688" y="4867275"/>
          <p14:tracePt t="50159" x="3541713" y="4859338"/>
          <p14:tracePt t="50175" x="3667125" y="4832350"/>
          <p14:tracePt t="50192" x="3756025" y="4813300"/>
          <p14:tracePt t="50208" x="3783013" y="4805363"/>
          <p14:tracePt t="50225" x="3836988" y="4795838"/>
          <p14:tracePt t="50242" x="3873500" y="4787900"/>
          <p14:tracePt t="50258" x="3908425" y="4778375"/>
          <p14:tracePt t="50276" x="3925888" y="4778375"/>
          <p14:tracePt t="50282" x="3935413" y="4768850"/>
          <p14:tracePt t="50293" x="3944938" y="4768850"/>
          <p14:tracePt t="50309" x="3952875" y="4760913"/>
          <p14:tracePt t="50326" x="3962400" y="4760913"/>
          <p14:tracePt t="50342" x="3971925" y="4760913"/>
          <p14:tracePt t="50361" x="3979863" y="4751388"/>
          <p14:tracePt t="50382" x="3989388" y="4751388"/>
          <p14:tracePt t="50399" x="3998913" y="4751388"/>
          <p14:tracePt t="50420" x="4006850" y="4751388"/>
          <p14:tracePt t="50440" x="4016375" y="4751388"/>
          <p14:tracePt t="50569" x="4016375" y="4741863"/>
          <p14:tracePt t="50579" x="4006850" y="4741863"/>
          <p14:tracePt t="50592" x="3971925" y="4733925"/>
          <p14:tracePt t="50609" x="3863975" y="4679950"/>
          <p14:tracePt t="50626" x="3810000" y="4652963"/>
          <p14:tracePt t="50642" x="3721100" y="4608513"/>
          <p14:tracePt t="50659" x="3621088" y="4572000"/>
          <p14:tracePt t="50676" x="3586163" y="4562475"/>
          <p14:tracePt t="50692" x="3522663" y="4562475"/>
          <p14:tracePt t="50709" x="3468688" y="4562475"/>
          <p14:tracePt t="50726" x="3433763" y="4572000"/>
          <p14:tracePt t="50742" x="3397250" y="4598988"/>
          <p14:tracePt t="50759" x="3370263" y="4635500"/>
          <p14:tracePt t="50776" x="3352800" y="4660900"/>
          <p14:tracePt t="50792" x="3343275" y="4697413"/>
          <p14:tracePt t="50808" x="3335338" y="4741863"/>
          <p14:tracePt t="50825" x="3335338" y="4778375"/>
          <p14:tracePt t="50841" x="3335338" y="4787900"/>
          <p14:tracePt t="50859" x="3343275" y="4822825"/>
          <p14:tracePt t="50874" x="3379788" y="4867275"/>
          <p14:tracePt t="50891" x="3416300" y="4903788"/>
          <p14:tracePt t="50908" x="3478213" y="4957763"/>
          <p14:tracePt t="50926" x="3522663" y="4992688"/>
          <p14:tracePt t="50942" x="3594100" y="5056188"/>
          <p14:tracePt t="50958" x="3675063" y="5127625"/>
          <p14:tracePt t="50975" x="3746500" y="5199063"/>
          <p14:tracePt t="50992" x="3783013" y="5235575"/>
          <p14:tracePt t="51008" x="3854450" y="5324475"/>
          <p14:tracePt t="51025" x="3917950" y="5387975"/>
          <p14:tracePt t="51042" x="3944938" y="5422900"/>
          <p14:tracePt t="51058" x="4033838" y="5476875"/>
          <p14:tracePt t="51075" x="4124325" y="5522913"/>
          <p14:tracePt t="51092" x="4267200" y="5557838"/>
          <p14:tracePt t="51109" x="4338638" y="5567363"/>
          <p14:tracePt t="51125" x="4500563" y="5567363"/>
          <p14:tracePt t="51142" x="4635500" y="5567363"/>
          <p14:tracePt t="51158" x="4687888" y="5549900"/>
          <p14:tracePt t="51176" x="4760913" y="5530850"/>
          <p14:tracePt t="51191" x="4787900" y="5530850"/>
          <p14:tracePt t="51208" x="4813300" y="5503863"/>
          <p14:tracePt t="51225" x="4832350" y="5486400"/>
          <p14:tracePt t="51242" x="4849813" y="5486400"/>
          <p14:tracePt t="51258" x="4849813" y="5468938"/>
          <p14:tracePt t="51274" x="4859338" y="5441950"/>
          <p14:tracePt t="51291" x="4867275" y="5370513"/>
          <p14:tracePt t="51307" x="4876800" y="5334000"/>
          <p14:tracePt t="51324" x="4876800" y="5289550"/>
          <p14:tracePt t="51342" x="4876800" y="5235575"/>
          <p14:tracePt t="51358" x="4876800" y="5181600"/>
          <p14:tracePt t="51375" x="4876800" y="5046663"/>
          <p14:tracePt t="51391" x="4876800" y="4913313"/>
          <p14:tracePt t="51407" x="4859338" y="4849813"/>
          <p14:tracePt t="51425" x="4840288" y="4741863"/>
          <p14:tracePt t="51441" x="4813300" y="4625975"/>
          <p14:tracePt t="51458" x="4787900" y="4562475"/>
          <p14:tracePt t="51475" x="4741863" y="4464050"/>
          <p14:tracePt t="51491" x="4679950" y="4375150"/>
          <p14:tracePt t="51508" x="4643438" y="4338638"/>
          <p14:tracePt t="51524" x="4545013" y="4267200"/>
          <p14:tracePt t="51541" x="4429125" y="4222750"/>
          <p14:tracePt t="51558" x="4356100" y="4203700"/>
          <p14:tracePt t="51575" x="4222750" y="4186238"/>
          <p14:tracePt t="51591" x="4087813" y="4178300"/>
          <p14:tracePt t="51608" x="4025900" y="4178300"/>
          <p14:tracePt t="51625" x="3881438" y="4178300"/>
          <p14:tracePt t="51641" x="3738563" y="4178300"/>
          <p14:tracePt t="51659" x="3594100" y="4178300"/>
          <p14:tracePt t="51674" x="3522663" y="4186238"/>
          <p14:tracePt t="51691" x="3397250" y="4195763"/>
          <p14:tracePt t="51709" x="3281363" y="4213225"/>
          <p14:tracePt t="51725" x="3227388" y="4222750"/>
          <p14:tracePt t="51741" x="3119438" y="4240213"/>
          <p14:tracePt t="51758" x="3074988" y="4249738"/>
          <p14:tracePt t="51774" x="2984500" y="4276725"/>
          <p14:tracePt t="51791" x="2932113" y="4284663"/>
          <p14:tracePt t="51808" x="2905125" y="4294188"/>
          <p14:tracePt t="51824" x="2859088" y="4311650"/>
          <p14:tracePt t="51840" x="2832100" y="4338638"/>
          <p14:tracePt t="51857" x="2779713" y="4392613"/>
          <p14:tracePt t="51874" x="2760663" y="4437063"/>
          <p14:tracePt t="51890" x="2716213" y="4527550"/>
          <p14:tracePt t="51908" x="2689225" y="4643438"/>
          <p14:tracePt t="51924" x="2679700" y="4706938"/>
          <p14:tracePt t="51941" x="2671763" y="4832350"/>
          <p14:tracePt t="51957" x="2671763" y="4940300"/>
          <p14:tracePt t="51974" x="2671763" y="5002213"/>
          <p14:tracePt t="51991" x="2716213" y="5127625"/>
          <p14:tracePt t="52008" x="2770188" y="5235575"/>
          <p14:tracePt t="52025" x="2797175" y="5270500"/>
          <p14:tracePt t="52040" x="2868613" y="5370513"/>
          <p14:tracePt t="52058" x="2959100" y="5449888"/>
          <p14:tracePt t="52074" x="2994025" y="5486400"/>
          <p14:tracePt t="52090" x="3092450" y="5549900"/>
          <p14:tracePt t="52108" x="3200400" y="5629275"/>
          <p14:tracePt t="52126" x="3316288" y="5683250"/>
          <p14:tracePt t="52140" x="3397250" y="5710238"/>
          <p14:tracePt t="52157" x="3559175" y="5746750"/>
          <p14:tracePt t="52175" x="3640138" y="5754688"/>
          <p14:tracePt t="52191" x="3819525" y="5781675"/>
          <p14:tracePt t="52207" x="3979863" y="5791200"/>
          <p14:tracePt t="52224" x="4060825" y="5791200"/>
          <p14:tracePt t="52241" x="4203700" y="5791200"/>
          <p14:tracePt t="52257" x="4348163" y="5754688"/>
          <p14:tracePt t="52265" x="4410075" y="5727700"/>
          <p14:tracePt t="52273" x="4473575" y="5710238"/>
          <p14:tracePt t="52291" x="4527550" y="5683250"/>
          <p14:tracePt t="52307" x="4608513" y="5629275"/>
          <p14:tracePt t="52323" x="4679950" y="5575300"/>
          <p14:tracePt t="52340" x="4714875" y="5540375"/>
          <p14:tracePt t="52357" x="4778375" y="5449888"/>
          <p14:tracePt t="52373" x="4813300" y="5343525"/>
          <p14:tracePt t="52390" x="4832350" y="5280025"/>
          <p14:tracePt t="52406" x="4859338" y="5154613"/>
          <p14:tracePt t="52424" x="4867275" y="5046663"/>
          <p14:tracePt t="52441" x="4867275" y="4984750"/>
          <p14:tracePt t="52457" x="4867275" y="4876800"/>
          <p14:tracePt t="52473" x="4867275" y="4724400"/>
          <p14:tracePt t="52490" x="4867275" y="4635500"/>
          <p14:tracePt t="52507" x="4849813" y="4473575"/>
          <p14:tracePt t="52523" x="4832350" y="4330700"/>
          <p14:tracePt t="52540" x="4822825" y="4284663"/>
          <p14:tracePt t="52557" x="4805363" y="4203700"/>
          <p14:tracePt t="52574" x="4760913" y="4159250"/>
          <p14:tracePt t="52590" x="4724400" y="4141788"/>
          <p14:tracePt t="52608" x="4608513" y="4097338"/>
          <p14:tracePt t="52623" x="4473575" y="4078288"/>
          <p14:tracePt t="52641" x="4383088" y="4070350"/>
          <p14:tracePt t="52657" x="4213225" y="4060825"/>
          <p14:tracePt t="52673" x="4025900" y="4060825"/>
          <p14:tracePt t="52691" x="3925888" y="4060825"/>
          <p14:tracePt t="52707" x="3773488" y="4087813"/>
          <p14:tracePt t="52723" x="3621088" y="4124325"/>
          <p14:tracePt t="52740" x="3549650" y="4141788"/>
          <p14:tracePt t="52756" x="3441700" y="4195763"/>
          <p14:tracePt t="52773" x="3352800" y="4276725"/>
          <p14:tracePt t="52791" x="3308350" y="4321175"/>
          <p14:tracePt t="52807" x="3244850" y="4419600"/>
          <p14:tracePt t="52824" x="3190875" y="4554538"/>
          <p14:tracePt t="52840" x="3146425" y="4679950"/>
          <p14:tracePt t="52856" x="3128963" y="4733925"/>
          <p14:tracePt t="52873" x="3092450" y="4832350"/>
          <p14:tracePt t="52890" x="3074988" y="4921250"/>
          <p14:tracePt t="52906" x="3057525" y="4957763"/>
          <p14:tracePt t="52924" x="3048000" y="5056188"/>
          <p14:tracePt t="52940" x="3038475" y="5154613"/>
          <p14:tracePt t="52957" x="3038475" y="5208588"/>
          <p14:tracePt t="52973" x="3038475" y="5297488"/>
          <p14:tracePt t="52990" x="3065463" y="5387975"/>
          <p14:tracePt t="53006" x="3084513" y="5422900"/>
          <p14:tracePt t="53023" x="3136900" y="5495925"/>
          <p14:tracePt t="53040" x="3200400" y="5567363"/>
          <p14:tracePt t="53056" x="3244850" y="5602288"/>
          <p14:tracePt t="53073" x="3343275" y="5683250"/>
          <p14:tracePt t="53090" x="3451225" y="5737225"/>
          <p14:tracePt t="53106" x="3505200" y="5764213"/>
          <p14:tracePt t="53123" x="3603625" y="5808663"/>
          <p14:tracePt t="53140" x="3711575" y="5845175"/>
          <p14:tracePt t="53156" x="3765550" y="5862638"/>
          <p14:tracePt t="53173" x="3863975" y="5872163"/>
          <p14:tracePt t="53189" x="3989388" y="5880100"/>
          <p14:tracePt t="53207" x="4132263" y="5880100"/>
          <p14:tracePt t="53223" x="4203700" y="5880100"/>
          <p14:tracePt t="53239" x="4330700" y="5880100"/>
          <p14:tracePt t="53256" x="4392613" y="5880100"/>
          <p14:tracePt t="53258" x="4446588" y="5862638"/>
          <p14:tracePt t="53273" x="4500563" y="5862638"/>
          <p14:tracePt t="53289" x="4572000" y="5835650"/>
          <p14:tracePt t="53306" x="4608513" y="5818188"/>
          <p14:tracePt t="53323" x="4660900" y="5791200"/>
          <p14:tracePt t="53339" x="4697413" y="5764213"/>
          <p14:tracePt t="53356" x="4724400" y="5737225"/>
          <p14:tracePt t="53372" x="4733925" y="5719763"/>
          <p14:tracePt t="53389" x="4741863" y="5692775"/>
          <p14:tracePt t="53406" x="4751388" y="5675313"/>
          <p14:tracePt t="53439" x="4760913" y="5638800"/>
          <p14:tracePt t="53456" x="4768850" y="5513388"/>
          <p14:tracePt t="53473" x="4778375" y="5441950"/>
          <p14:tracePt t="53490" x="4778375" y="5307013"/>
          <p14:tracePt t="53506" x="4778375" y="5199063"/>
          <p14:tracePt t="53523" x="4778375" y="5154613"/>
          <p14:tracePt t="53539" x="4778375" y="5065713"/>
          <p14:tracePt t="53556" x="4751388" y="4957763"/>
          <p14:tracePt t="53573" x="4741863" y="4903788"/>
          <p14:tracePt t="53589" x="4714875" y="4778375"/>
          <p14:tracePt t="53606" x="4687888" y="4625975"/>
          <p14:tracePt t="53623" x="4670425" y="4562475"/>
          <p14:tracePt t="53639" x="4635500" y="4464050"/>
          <p14:tracePt t="53656" x="4589463" y="4375150"/>
          <p14:tracePt t="53672" x="4554538" y="4348163"/>
          <p14:tracePt t="53689" x="4456113" y="4284663"/>
          <p14:tracePt t="53706" x="4338638" y="4230688"/>
          <p14:tracePt t="53723" x="4195763" y="4203700"/>
          <p14:tracePt t="53739" x="4124325" y="4195763"/>
          <p14:tracePt t="53756" x="3979863" y="4186238"/>
          <p14:tracePt t="53773" x="3890963" y="4186238"/>
          <p14:tracePt t="53777" x="3810000" y="4186238"/>
          <p14:tracePt t="53789" x="3738563" y="4186238"/>
          <p14:tracePt t="53806" x="3603625" y="4203700"/>
          <p14:tracePt t="53822" x="3549650" y="4213225"/>
          <p14:tracePt t="53839" x="3487738" y="4222750"/>
          <p14:tracePt t="53856" x="3424238" y="4240213"/>
          <p14:tracePt t="53872" x="3397250" y="4249738"/>
          <p14:tracePt t="53890" x="3379788" y="4257675"/>
          <p14:tracePt t="53907" x="3352800" y="4284663"/>
          <p14:tracePt t="53922" x="3335338" y="4311650"/>
          <p14:tracePt t="53939" x="3325813" y="4321175"/>
          <p14:tracePt t="53956" x="3316288" y="4365625"/>
          <p14:tracePt t="53972" x="3316288" y="4410075"/>
          <p14:tracePt t="53989" x="3316288" y="4429125"/>
          <p14:tracePt t="54006" x="3316288" y="4483100"/>
          <p14:tracePt t="54023" x="3335338" y="4518025"/>
          <p14:tracePt t="54039" x="3343275" y="4535488"/>
          <p14:tracePt t="54055" x="3362325" y="4581525"/>
          <p14:tracePt t="54073" x="3379788" y="4608513"/>
          <p14:tracePt t="54089" x="3389313" y="4625975"/>
          <p14:tracePt t="54105" x="3397250" y="4643438"/>
          <p14:tracePt t="54134" x="3397250" y="4652963"/>
          <p14:tracePt t="54302" x="3397250" y="4660900"/>
          <p14:tracePt t="54313" x="3406775" y="4670425"/>
          <p14:tracePt t="54324" x="3406775" y="4687888"/>
          <p14:tracePt t="54340" x="3416300" y="4733925"/>
          <p14:tracePt t="54356" x="3424238" y="4859338"/>
          <p14:tracePt t="54373" x="3424238" y="4957763"/>
          <p14:tracePt t="54389" x="3424238" y="5065713"/>
          <p14:tracePt t="54406" x="3433763" y="5118100"/>
          <p14:tracePt t="54423" x="3433763" y="5208588"/>
          <p14:tracePt t="54439" x="3433763" y="5289550"/>
          <p14:tracePt t="54456" x="3433763" y="5316538"/>
          <p14:tracePt t="54472" x="3451225" y="5360988"/>
          <p14:tracePt t="54489" x="3468688" y="5405438"/>
          <p14:tracePt t="54506" x="3487738" y="5414963"/>
          <p14:tracePt t="54522" x="3522663" y="5449888"/>
          <p14:tracePt t="54539" x="3586163" y="5476875"/>
          <p14:tracePt t="54556" x="3613150" y="5486400"/>
          <p14:tracePt t="54572" x="3675063" y="5503863"/>
          <p14:tracePt t="54589" x="3746500" y="5522913"/>
          <p14:tracePt t="54611" x="3792538" y="5530850"/>
          <p14:tracePt t="54622" x="3810000" y="5530850"/>
          <p14:tracePt t="54639" x="3846513" y="5530850"/>
          <p14:tracePt t="54656" x="3854450" y="5530850"/>
          <p14:tracePt t="54672" x="3863975" y="5530850"/>
          <p14:tracePt t="54689" x="3873500" y="5530850"/>
          <p14:tracePt t="54705" x="3881438" y="5522913"/>
          <p14:tracePt t="54722" x="3881438" y="5503863"/>
          <p14:tracePt t="54739" x="3908425" y="5414963"/>
          <p14:tracePt t="54755" x="3925888" y="5343525"/>
          <p14:tracePt t="54772" x="3925888" y="5316538"/>
          <p14:tracePt t="54790" x="3925888" y="5289550"/>
          <p14:tracePt t="54807" x="3925888" y="5280025"/>
          <p14:tracePt t="54827" x="3925888" y="5253038"/>
          <p14:tracePt t="54857" x="3925888" y="5245100"/>
          <p14:tracePt t="54872" x="3925888" y="5235575"/>
          <p14:tracePt t="54889" x="3917950" y="5191125"/>
          <p14:tracePt t="54907" x="3881438" y="5100638"/>
          <p14:tracePt t="54923" x="3873500" y="5065713"/>
          <p14:tracePt t="54939" x="3846513" y="4992688"/>
          <p14:tracePt t="54956" x="3819525" y="4921250"/>
          <p14:tracePt t="54972" x="3800475" y="4894263"/>
          <p14:tracePt t="54989" x="3783013" y="4849813"/>
          <p14:tracePt t="55006" x="3773488" y="4805363"/>
          <p14:tracePt t="55022" x="3765550" y="4787900"/>
          <p14:tracePt t="55039" x="3746500" y="4760913"/>
          <p14:tracePt t="55056" x="3738563" y="4741863"/>
          <p14:tracePt t="55074" x="3738563" y="4714875"/>
          <p14:tracePt t="55089" x="3729038" y="4706938"/>
          <p14:tracePt t="55106" x="3721100" y="4687888"/>
          <p14:tracePt t="55123" x="3721100" y="4679950"/>
          <p14:tracePt t="55139" x="3702050" y="4660900"/>
          <p14:tracePt t="55156" x="3702050" y="4652963"/>
          <p14:tracePt t="55173" x="3694113" y="4643438"/>
          <p14:tracePt t="55188" x="3684588" y="4643438"/>
          <p14:tracePt t="55206" x="3684588" y="4635500"/>
          <p14:tracePt t="55224" x="3667125" y="4625975"/>
          <p14:tracePt t="55239" x="3657600" y="4616450"/>
          <p14:tracePt t="55255" x="3648075" y="4616450"/>
          <p14:tracePt t="55273" x="3640138" y="4608513"/>
          <p14:tracePt t="55289" x="3630613" y="4598988"/>
          <p14:tracePt t="55305" x="3621088" y="4598988"/>
          <p14:tracePt t="55323" x="3613150" y="4598988"/>
          <p14:tracePt t="55339" x="3603625" y="4598988"/>
          <p14:tracePt t="55415" x="3594100" y="4598988"/>
          <p14:tracePt t="55683" x="3586163" y="4598988"/>
          <p14:tracePt t="55742" x="3586163" y="4608513"/>
          <p14:tracePt t="55772" x="3576638" y="4608513"/>
          <p14:tracePt t="55830" x="3576638" y="4616450"/>
          <p14:tracePt t="55859" x="3568700" y="4616450"/>
          <p14:tracePt t="55891" x="3568700" y="4625975"/>
          <p14:tracePt t="55903" x="3559175" y="4625975"/>
          <p14:tracePt t="55929" x="3559175" y="4635500"/>
          <p14:tracePt t="55950" x="3549650" y="4643438"/>
          <p14:tracePt t="55978" x="3549650" y="4652963"/>
          <p14:tracePt t="55989" x="3541713" y="4652963"/>
          <p14:tracePt t="56013" x="3532188" y="4660900"/>
          <p14:tracePt t="56028" x="3532188" y="4670425"/>
          <p14:tracePt t="56038" x="3532188" y="4679950"/>
          <p14:tracePt t="56053" x="3522663" y="4679950"/>
          <p14:tracePt t="56071" x="3522663" y="4687888"/>
          <p14:tracePt t="56150" x="3522663" y="4697413"/>
          <p14:tracePt t="56189" x="3514725" y="4697413"/>
          <p14:tracePt t="56202" x="3514725" y="4706938"/>
          <p14:tracePt t="56216" x="3514725" y="4724400"/>
          <p14:tracePt t="56235" x="3505200" y="4733925"/>
          <p14:tracePt t="56252" x="3495675" y="4751388"/>
          <p14:tracePt t="56268" x="3487738" y="4768850"/>
          <p14:tracePt t="56285" x="3478213" y="4795838"/>
          <p14:tracePt t="56302" x="3478213" y="4813300"/>
          <p14:tracePt t="56319" x="3460750" y="4840288"/>
          <p14:tracePt t="56335" x="3451225" y="4876800"/>
          <p14:tracePt t="56352" x="3441700" y="4886325"/>
          <p14:tracePt t="56369" x="3441700" y="4913313"/>
          <p14:tracePt t="56386" x="3433763" y="4921250"/>
          <p14:tracePt t="56418" x="3424238" y="4930775"/>
          <p14:tracePt t="56457" x="3424238" y="4940300"/>
          <p14:tracePt t="56475" x="3416300" y="4940300"/>
          <p14:tracePt t="56543" x="3406775" y="4948238"/>
          <p14:tracePt t="56563" x="3406775" y="4957763"/>
          <p14:tracePt t="56573" x="3397250" y="4957763"/>
          <p14:tracePt t="56583" x="3397250" y="4965700"/>
          <p14:tracePt t="56593" x="3389313" y="4975225"/>
          <p14:tracePt t="56624" x="3389313" y="4984750"/>
          <p14:tracePt t="56642" x="3379788" y="4984750"/>
          <p14:tracePt t="56714" x="3379788" y="4992688"/>
          <p14:tracePt t="56767" x="3379788" y="5002213"/>
          <p14:tracePt t="56778" x="3379788" y="5011738"/>
          <p14:tracePt t="56790" x="3370263" y="5029200"/>
          <p14:tracePt t="56801" x="3370263" y="5056188"/>
          <p14:tracePt t="56818" x="3362325" y="5065713"/>
          <p14:tracePt t="56835" x="3362325" y="5073650"/>
          <p14:tracePt t="56851" x="3362325" y="5092700"/>
          <p14:tracePt t="58036" x="3370263" y="5092700"/>
          <p14:tracePt t="58352" x="3379788" y="5092700"/>
          <p14:tracePt t="58371" x="3379788" y="5100638"/>
          <p14:tracePt t="58381" x="3379788" y="5110163"/>
          <p14:tracePt t="58393" x="3379788" y="5127625"/>
          <p14:tracePt t="58409" x="3389313" y="5145088"/>
          <p14:tracePt t="58426" x="3397250" y="5191125"/>
          <p14:tracePt t="58442" x="3406775" y="5226050"/>
          <p14:tracePt t="58459" x="3406775" y="5235575"/>
          <p14:tracePt t="58476" x="3424238" y="5262563"/>
          <p14:tracePt t="58492" x="3433763" y="5289550"/>
          <p14:tracePt t="58509" x="3460750" y="5307013"/>
          <p14:tracePt t="58526" x="3468688" y="5316538"/>
          <p14:tracePt t="58542" x="3522663" y="5334000"/>
          <p14:tracePt t="58559" x="3586163" y="5334000"/>
          <p14:tracePt t="58576" x="3621088" y="5334000"/>
          <p14:tracePt t="58592" x="3694113" y="5334000"/>
          <p14:tracePt t="58609" x="3765550" y="5297488"/>
          <p14:tracePt t="58626" x="3783013" y="5289550"/>
          <p14:tracePt t="58642" x="3819525" y="5270500"/>
          <p14:tracePt t="58659" x="3836988" y="5253038"/>
          <p14:tracePt t="58676" x="3836988" y="5245100"/>
          <p14:tracePt t="58692" x="3836988" y="5226050"/>
          <p14:tracePt t="58709" x="3846513" y="5181600"/>
          <p14:tracePt t="58726" x="3846513" y="5154613"/>
          <p14:tracePt t="58742" x="3846513" y="5092700"/>
          <p14:tracePt t="58759" x="3836988" y="5029200"/>
          <p14:tracePt t="58775" x="3836988" y="5002213"/>
          <p14:tracePt t="58792" x="3810000" y="4948238"/>
          <p14:tracePt t="58809" x="3792538" y="4913313"/>
          <p14:tracePt t="58826" x="3783013" y="4894263"/>
          <p14:tracePt t="58842" x="3765550" y="4849813"/>
          <p14:tracePt t="58860" x="3738563" y="4822825"/>
          <p14:tracePt t="58878" x="3721100" y="4778375"/>
          <p14:tracePt t="58892" x="3711575" y="4768850"/>
          <p14:tracePt t="58909" x="3694113" y="4724400"/>
          <p14:tracePt t="58927" x="3684588" y="4714875"/>
          <p14:tracePt t="58942" x="3667125" y="4679950"/>
          <p14:tracePt t="58959" x="3657600" y="4652963"/>
          <p14:tracePt t="58977" x="3648075" y="4635500"/>
          <p14:tracePt t="58992" x="3648075" y="4625975"/>
          <p14:tracePt t="59009" x="3648075" y="4616450"/>
          <p14:tracePt t="59025" x="3640138" y="4608513"/>
          <p14:tracePt t="59060" x="3640138" y="4598988"/>
          <p14:tracePt t="59147" x="3630613" y="4598988"/>
          <p14:tracePt t="59177" x="3621088" y="4598988"/>
          <p14:tracePt t="59198" x="3613150" y="4608513"/>
          <p14:tracePt t="59209" x="3603625" y="4608513"/>
          <p14:tracePt t="59226" x="3568700" y="4616450"/>
          <p14:tracePt t="59242" x="3549650" y="4616450"/>
          <p14:tracePt t="59259" x="3522663" y="4625975"/>
          <p14:tracePt t="59276" x="3495675" y="4635500"/>
          <p14:tracePt t="59309" x="3478213" y="4643438"/>
          <p14:tracePt t="59325" x="3460750" y="4660900"/>
          <p14:tracePt t="59343" x="3451225" y="4660900"/>
          <p14:tracePt t="59359" x="3441700" y="4679950"/>
          <p14:tracePt t="59375" x="3433763" y="4706938"/>
          <p14:tracePt t="59393" x="3416300" y="4724400"/>
          <p14:tracePt t="59409" x="3416300" y="4741863"/>
          <p14:tracePt t="59426" x="3397250" y="4768850"/>
          <p14:tracePt t="59444" x="3397250" y="4805363"/>
          <p14:tracePt t="59458" x="3389313" y="4813300"/>
          <p14:tracePt t="59476" x="3379788" y="4859338"/>
          <p14:tracePt t="59493" x="3379788" y="4886325"/>
          <p14:tracePt t="59508" x="3370263" y="4930775"/>
          <p14:tracePt t="59527" x="3370263" y="4957763"/>
          <p14:tracePt t="59542" x="3370263" y="4984750"/>
          <p14:tracePt t="59558" x="3370263" y="4992688"/>
          <p14:tracePt t="59576" x="3370263" y="5011738"/>
          <p14:tracePt t="59592" x="3370263" y="5019675"/>
          <p14:tracePt t="59609" x="3370263" y="5038725"/>
          <p14:tracePt t="59625" x="3379788" y="5065713"/>
          <p14:tracePt t="59641" x="3389313" y="5100638"/>
          <p14:tracePt t="59659" x="3397250" y="5110163"/>
          <p14:tracePt t="59676" x="3406775" y="5137150"/>
          <p14:tracePt t="59691" x="3424238" y="5164138"/>
          <p14:tracePt t="59709" x="3433763" y="5172075"/>
          <p14:tracePt t="59726" x="3451225" y="5191125"/>
          <p14:tracePt t="59742" x="3468688" y="5208588"/>
          <p14:tracePt t="59759" x="3487738" y="5218113"/>
          <p14:tracePt t="59783" x="3495675" y="5226050"/>
          <p14:tracePt t="59791" x="3505200" y="5226050"/>
          <p14:tracePt t="59850" x="3514725" y="5226050"/>
          <p14:tracePt t="59972" x="3522663" y="5226050"/>
          <p14:tracePt t="60903" x="3522663" y="5199063"/>
          <p14:tracePt t="60912" x="3549650" y="5118100"/>
          <p14:tracePt t="60922" x="3568700" y="5019675"/>
          <p14:tracePt t="60938" x="3576638" y="4930775"/>
          <p14:tracePt t="60955" x="3586163" y="4813300"/>
          <p14:tracePt t="60971" x="3586163" y="4778375"/>
          <p14:tracePt t="60989" x="3586163" y="4706938"/>
          <p14:tracePt t="61005" x="3586163" y="4660900"/>
          <p14:tracePt t="61022" x="3586163" y="4643438"/>
          <p14:tracePt t="61039" x="3586163" y="4616450"/>
          <p14:tracePt t="61055" x="3586163" y="4598988"/>
          <p14:tracePt t="61073" x="3576638" y="4589463"/>
          <p14:tracePt t="61123" x="3576638" y="4616450"/>
          <p14:tracePt t="61134" x="3576638" y="4679950"/>
          <p14:tracePt t="61148" x="3594100" y="4768850"/>
          <p14:tracePt t="61155" x="3613150" y="4849813"/>
          <p14:tracePt t="61172" x="3640138" y="5002213"/>
          <p14:tracePt t="61188" x="3648075" y="5073650"/>
          <p14:tracePt t="61205" x="3675063" y="5181600"/>
          <p14:tracePt t="61222" x="3702050" y="5280025"/>
          <p14:tracePt t="61238" x="3711575" y="5316538"/>
          <p14:tracePt t="61255" x="3729038" y="5360988"/>
          <p14:tracePt t="61272" x="3729038" y="5387975"/>
          <p14:tracePt t="61288" x="3738563" y="5397500"/>
          <p14:tracePt t="61305" x="3738563" y="5405438"/>
          <p14:tracePt t="61343" x="3738563" y="5397500"/>
          <p14:tracePt t="61351" x="3738563" y="5324475"/>
          <p14:tracePt t="61362" x="3729038" y="5199063"/>
          <p14:tracePt t="61371" x="3721100" y="5083175"/>
          <p14:tracePt t="61388" x="3711575" y="4975225"/>
          <p14:tracePt t="61404" x="3675063" y="4768850"/>
          <p14:tracePt t="61422" x="3657600" y="4616450"/>
          <p14:tracePt t="61439" x="3657600" y="4572000"/>
          <p14:tracePt t="61454" x="3640138" y="4508500"/>
          <p14:tracePt t="61472" x="3621088" y="4483100"/>
          <p14:tracePt t="61489" x="3621088" y="4464050"/>
          <p14:tracePt t="61552" x="3621088" y="4508500"/>
          <p14:tracePt t="61563" x="3621088" y="4598988"/>
          <p14:tracePt t="61571" x="3621088" y="4679950"/>
          <p14:tracePt t="61589" x="3630613" y="4849813"/>
          <p14:tracePt t="61604" x="3630613" y="4930775"/>
          <p14:tracePt t="61621" x="3640138" y="5065713"/>
          <p14:tracePt t="61638" x="3640138" y="5127625"/>
          <p14:tracePt t="61655" x="3640138" y="5208588"/>
          <p14:tracePt t="61671" x="3648075" y="5262563"/>
          <p14:tracePt t="61688" x="3648075" y="5297488"/>
          <p14:tracePt t="61704" x="3648075" y="5307013"/>
          <p14:tracePt t="61721" x="3648075" y="5316538"/>
          <p14:tracePt t="61738" x="3648075" y="5324475"/>
          <p14:tracePt t="61886" x="3648075" y="5316538"/>
          <p14:tracePt t="61895" x="3648075" y="5307013"/>
          <p14:tracePt t="61919" x="3648075" y="5297488"/>
          <p14:tracePt t="61932" x="3648075" y="5280025"/>
          <p14:tracePt t="61943" x="3648075" y="5262563"/>
          <p14:tracePt t="61954" x="3648075" y="5226050"/>
          <p14:tracePt t="61971" x="3648075" y="5110163"/>
          <p14:tracePt t="61987" x="3648075" y="4975225"/>
          <p14:tracePt t="62004" x="3640138" y="4921250"/>
          <p14:tracePt t="62021" x="3621088" y="4832350"/>
          <p14:tracePt t="62038" x="3603625" y="4778375"/>
          <p14:tracePt t="62056" x="3603625" y="4741863"/>
          <p14:tracePt t="62071" x="3594100" y="4724400"/>
          <p14:tracePt t="62088" x="3586163" y="4714875"/>
          <p14:tracePt t="62105" x="3586163" y="4706938"/>
          <p14:tracePt t="62129" x="3576638" y="4706938"/>
          <p14:tracePt t="62216" x="3568700" y="4724400"/>
          <p14:tracePt t="62227" x="3559175" y="4751388"/>
          <p14:tracePt t="62237" x="3549650" y="4778375"/>
          <p14:tracePt t="62254" x="3532188" y="4805363"/>
          <p14:tracePt t="62271" x="3514725" y="4867275"/>
          <p14:tracePt t="62287" x="3478213" y="4913313"/>
          <p14:tracePt t="62304" x="3460750" y="4957763"/>
          <p14:tracePt t="62320" x="3460750" y="4965700"/>
          <p14:tracePt t="62337" x="3441700" y="4992688"/>
          <p14:tracePt t="62354" x="3433763" y="5002213"/>
          <p14:tracePt t="62371" x="3424238" y="5011738"/>
          <p14:tracePt t="62415" x="3416300" y="5011738"/>
          <p14:tracePt t="62505" x="3406775" y="5011738"/>
          <p14:tracePt t="63279" x="3406775" y="5019675"/>
          <p14:tracePt t="64470" x="3406775" y="5011738"/>
          <p14:tracePt t="64510" x="3406775" y="5002213"/>
          <p14:tracePt t="64587" x="3416300" y="5002213"/>
          <p14:tracePt t="64607" x="3416300" y="4992688"/>
          <p14:tracePt t="64657" x="3416300" y="4984750"/>
          <p14:tracePt t="64666" x="3424238" y="4984750"/>
          <p14:tracePt t="64679" x="3433763" y="4984750"/>
          <p14:tracePt t="64690" x="3441700" y="4984750"/>
          <p14:tracePt t="64707" x="3468688" y="4957763"/>
          <p14:tracePt t="64723" x="3487738" y="4957763"/>
          <p14:tracePt t="64740" x="3514725" y="4940300"/>
          <p14:tracePt t="64756" x="3541713" y="4921250"/>
          <p14:tracePt t="64773" x="3559175" y="4913313"/>
          <p14:tracePt t="64777" x="3568700" y="4903788"/>
          <p14:tracePt t="64790" x="3586163" y="4894263"/>
          <p14:tracePt t="64806" x="3603625" y="4876800"/>
          <p14:tracePt t="64823" x="3621088" y="4867275"/>
          <p14:tracePt t="64840" x="3640138" y="4849813"/>
          <p14:tracePt t="64856" x="3648075" y="4840288"/>
          <p14:tracePt t="64874" x="3648075" y="4832350"/>
          <p14:tracePt t="64890" x="3657600" y="4832350"/>
          <p14:tracePt t="64906" x="3657600" y="4822825"/>
          <p14:tracePt t="64923" x="3657600" y="4813300"/>
          <p14:tracePt t="64947" x="3657600" y="4805363"/>
          <p14:tracePt t="64956" x="3657600" y="4795838"/>
          <p14:tracePt t="64973" x="3667125" y="4768850"/>
          <p14:tracePt t="64990" x="3667125" y="4760913"/>
          <p14:tracePt t="65007" x="3667125" y="4733925"/>
          <p14:tracePt t="65023" x="3667125" y="4706938"/>
          <p14:tracePt t="65040" x="3667125" y="4697413"/>
          <p14:tracePt t="65056" x="3667125" y="4679950"/>
          <p14:tracePt t="65073" x="3667125" y="4660900"/>
          <p14:tracePt t="65090" x="3667125" y="4652963"/>
          <p14:tracePt t="65106" x="3667125" y="4635500"/>
          <p14:tracePt t="65123" x="3667125" y="4616450"/>
          <p14:tracePt t="65141" x="3667125" y="4598988"/>
          <p14:tracePt t="65156" x="3657600" y="4589463"/>
          <p14:tracePt t="65173" x="3657600" y="4581525"/>
          <p14:tracePt t="65190" x="3648075" y="4572000"/>
          <p14:tracePt t="65212" x="3640138" y="4572000"/>
          <p14:tracePt t="65244" x="3630613" y="4572000"/>
          <p14:tracePt t="65251" x="3621088" y="4572000"/>
          <p14:tracePt t="65262" x="3621088" y="4581525"/>
          <p14:tracePt t="65273" x="3621088" y="4598988"/>
          <p14:tracePt t="65289" x="3613150" y="4608513"/>
          <p14:tracePt t="65306" x="3603625" y="4643438"/>
          <p14:tracePt t="65323" x="3603625" y="4679950"/>
          <p14:tracePt t="65339" x="3603625" y="4687888"/>
          <p14:tracePt t="65356" x="3613150" y="4724400"/>
          <p14:tracePt t="65373" x="3621088" y="4741863"/>
          <p14:tracePt t="65389" x="3630613" y="4751388"/>
          <p14:tracePt t="65406" x="3648075" y="4760913"/>
          <p14:tracePt t="65423" x="3667125" y="4760913"/>
          <p14:tracePt t="65440" x="3684588" y="4760913"/>
          <p14:tracePt t="65473" x="3711575" y="4733925"/>
          <p14:tracePt t="65489" x="3729038" y="4714875"/>
          <p14:tracePt t="65506" x="3756025" y="4670425"/>
          <p14:tracePt t="65523" x="3773488" y="4643438"/>
          <p14:tracePt t="65539" x="3773488" y="4625975"/>
          <p14:tracePt t="65556" x="3783013" y="4616450"/>
          <p14:tracePt t="65573" x="3783013" y="4608513"/>
          <p14:tracePt t="65589" x="3783013" y="4598988"/>
          <p14:tracePt t="65611" x="3783013" y="4589463"/>
          <p14:tracePt t="65623" x="3783013" y="4581525"/>
          <p14:tracePt t="65639" x="3765550" y="4562475"/>
          <p14:tracePt t="65656" x="3756025" y="4554538"/>
          <p14:tracePt t="65672" x="3729038" y="4545013"/>
          <p14:tracePt t="65689" x="3702050" y="4545013"/>
          <p14:tracePt t="65706" x="3684588" y="4545013"/>
          <p14:tracePt t="65722" x="3667125" y="4545013"/>
          <p14:tracePt t="65739" x="3648075" y="4545013"/>
          <p14:tracePt t="65772" x="3640138" y="4554538"/>
          <p14:tracePt t="65789" x="3640138" y="4562475"/>
          <p14:tracePt t="65818" x="3640138" y="4572000"/>
          <p14:tracePt t="65838" x="3640138" y="4581525"/>
          <p14:tracePt t="65862" x="3640138" y="4589463"/>
          <p14:tracePt t="65889" x="3640138" y="4598988"/>
          <p14:tracePt t="65897" x="3648075" y="4598988"/>
          <p14:tracePt t="65917" x="3657600" y="4598988"/>
          <p14:tracePt t="65937" x="3667125" y="4598988"/>
          <p14:tracePt t="65947" x="3675063" y="4598988"/>
          <p14:tracePt t="65957" x="3684588" y="4598988"/>
          <p14:tracePt t="65987" x="3694113" y="4598988"/>
          <p14:tracePt t="65997" x="3694113" y="4589463"/>
          <p14:tracePt t="66018" x="3694113" y="4581525"/>
          <p14:tracePt t="66047" x="3694113" y="4572000"/>
          <p14:tracePt t="66067" x="3694113" y="4562475"/>
          <p14:tracePt t="66078" x="3694113" y="4554538"/>
          <p14:tracePt t="66087" x="3657600" y="4527550"/>
          <p14:tracePt t="66097" x="3603625" y="4500563"/>
          <p14:tracePt t="66108" x="3568700" y="4491038"/>
          <p14:tracePt t="66122" x="3522663" y="4473575"/>
          <p14:tracePt t="66139" x="3460750" y="4464050"/>
          <p14:tracePt t="66156" x="3424238" y="4464050"/>
          <p14:tracePt t="66172" x="3416300" y="4464050"/>
          <p14:tracePt t="66189" x="3397250" y="4464050"/>
          <p14:tracePt t="66206" x="3370263" y="4508500"/>
          <p14:tracePt t="66222" x="3370263" y="4527550"/>
          <p14:tracePt t="66239" x="3370263" y="4581525"/>
          <p14:tracePt t="66255" x="3370263" y="4616450"/>
          <p14:tracePt t="66272" x="3370263" y="4635500"/>
          <p14:tracePt t="66289" x="3370263" y="4660900"/>
          <p14:tracePt t="66305" x="3389313" y="4687888"/>
          <p14:tracePt t="66322" x="3406775" y="4697413"/>
          <p14:tracePt t="66339" x="3441700" y="4714875"/>
          <p14:tracePt t="66355" x="3487738" y="4724400"/>
          <p14:tracePt t="66372" x="3505200" y="4733925"/>
          <p14:tracePt t="66389" x="3549650" y="4733925"/>
          <p14:tracePt t="66405" x="3576638" y="4733925"/>
          <p14:tracePt t="66422" x="3586163" y="4733925"/>
          <p14:tracePt t="66439" x="3613150" y="4733925"/>
          <p14:tracePt t="66455" x="3630613" y="4733925"/>
          <p14:tracePt t="66472" x="3640138" y="4733925"/>
          <p14:tracePt t="66489" x="3648075" y="4733925"/>
          <p14:tracePt t="66505" x="3657600" y="4733925"/>
          <p14:tracePt t="66522" x="3657600" y="4724400"/>
          <p14:tracePt t="66538" x="3667125" y="4724400"/>
          <p14:tracePt t="66555" x="3667125" y="4714875"/>
          <p14:tracePt t="66572" x="3675063" y="4714875"/>
          <p14:tracePt t="66588" x="3694113" y="4706938"/>
          <p14:tracePt t="66605" x="3711575" y="4697413"/>
          <p14:tracePt t="66622" x="3721100" y="4679950"/>
          <p14:tracePt t="66655" x="3729038" y="4670425"/>
          <p14:tracePt t="66672" x="3738563" y="4670425"/>
          <p14:tracePt t="66722" x="3738563" y="4660900"/>
          <p14:tracePt t="67125" x="3729038" y="4660900"/>
          <p14:tracePt t="67135" x="3694113" y="4652963"/>
          <p14:tracePt t="67145" x="3675063" y="4652963"/>
          <p14:tracePt t="67156" x="3657600" y="4652963"/>
          <p14:tracePt t="67173" x="3640138" y="4652963"/>
          <p14:tracePt t="67190" x="3630613" y="4652963"/>
          <p14:tracePt t="67864" x="3640138" y="4652963"/>
          <p14:tracePt t="67883" x="3640138" y="4643438"/>
          <p14:tracePt t="67934" x="3648075" y="4643438"/>
          <p14:tracePt t="68027" x="3657600" y="4635500"/>
          <p14:tracePt t="68087" x="3657600" y="4625975"/>
          <p14:tracePt t="68117" x="3667125" y="4625975"/>
          <p14:tracePt t="68143" x="3684588" y="4625975"/>
          <p14:tracePt t="68163" x="3702050" y="4625975"/>
          <p14:tracePt t="68171" x="3711575" y="4616450"/>
          <p14:tracePt t="68181" x="3738563" y="4608513"/>
          <p14:tracePt t="68192" x="3756025" y="4608513"/>
          <p14:tracePt t="68207" x="3773488" y="4608513"/>
          <p14:tracePt t="68223" x="3819525" y="4598988"/>
          <p14:tracePt t="68240" x="3873500" y="4581525"/>
          <p14:tracePt t="68257" x="3890963" y="4581525"/>
          <p14:tracePt t="68273" x="3944938" y="4572000"/>
          <p14:tracePt t="68290" x="3989388" y="4554538"/>
          <p14:tracePt t="68307" x="4006850" y="4554538"/>
          <p14:tracePt t="68323" x="4051300" y="4554538"/>
          <p14:tracePt t="68340" x="4097338" y="4545013"/>
          <p14:tracePt t="68357" x="4114800" y="4545013"/>
          <p14:tracePt t="68373" x="4141788" y="4545013"/>
          <p14:tracePt t="68390" x="4178300" y="4545013"/>
          <p14:tracePt t="68407" x="4195763" y="4545013"/>
          <p14:tracePt t="68423" x="4222750" y="4545013"/>
          <p14:tracePt t="68440" x="4257675" y="4545013"/>
          <p14:tracePt t="68457" x="4267200" y="4545013"/>
          <p14:tracePt t="68473" x="4284663" y="4545013"/>
          <p14:tracePt t="68490" x="4321175" y="4545013"/>
          <p14:tracePt t="68506" x="4330700" y="4545013"/>
          <p14:tracePt t="68523" x="4356100" y="4545013"/>
          <p14:tracePt t="68540" x="4383088" y="4545013"/>
          <p14:tracePt t="68557" x="4392613" y="4545013"/>
          <p14:tracePt t="68573" x="4419600" y="4545013"/>
          <p14:tracePt t="68590" x="4437063" y="4545013"/>
          <p14:tracePt t="68607" x="4446588" y="4545013"/>
          <p14:tracePt t="68640" x="4464050" y="4545013"/>
          <p14:tracePt t="68657" x="4473575" y="4545013"/>
          <p14:tracePt t="68673" x="4491038" y="4554538"/>
          <p14:tracePt t="68706" x="4500563" y="4554538"/>
          <p14:tracePt t="68768" x="4508500" y="4554538"/>
          <p14:tracePt t="68876" x="4508500" y="4562475"/>
          <p14:tracePt t="68927" x="4508500" y="4572000"/>
          <p14:tracePt t="69051" x="4508500" y="4581525"/>
          <p14:tracePt t="69551" x="4518025" y="4581525"/>
          <p14:tracePt t="69742" x="4508500" y="4581525"/>
          <p14:tracePt t="69753" x="4500563" y="4572000"/>
          <p14:tracePt t="69765" x="4464050" y="4572000"/>
          <p14:tracePt t="69780" x="4410075" y="4562475"/>
          <p14:tracePt t="69797" x="4338638" y="4545013"/>
          <p14:tracePt t="69813" x="4257675" y="4535488"/>
          <p14:tracePt t="69830" x="4195763" y="4535488"/>
          <p14:tracePt t="69846" x="4159250" y="4535488"/>
          <p14:tracePt t="69862" x="4097338" y="4527550"/>
          <p14:tracePt t="69879" x="4033838" y="4527550"/>
          <p14:tracePt t="69896" x="4006850" y="4527550"/>
          <p14:tracePt t="69912" x="3944938" y="4527550"/>
          <p14:tracePt t="69929" x="3873500" y="4527550"/>
          <p14:tracePt t="69946" x="3836988" y="4527550"/>
          <p14:tracePt t="69962" x="3756025" y="4527550"/>
          <p14:tracePt t="69979" x="3702050" y="4527550"/>
          <p14:tracePt t="69996" x="3675063" y="4527550"/>
          <p14:tracePt t="70012" x="3640138" y="4535488"/>
          <p14:tracePt t="70029" x="3603625" y="4535488"/>
          <p14:tracePt t="70062" x="3586163" y="4535488"/>
          <p14:tracePt t="70096" x="3576638" y="4535488"/>
          <p14:tracePt t="70117" x="3568700" y="4535488"/>
          <p14:tracePt t="70290" x="3576638" y="4535488"/>
          <p14:tracePt t="70303" x="3586163" y="4535488"/>
          <p14:tracePt t="70318" x="3630613" y="4535488"/>
          <p14:tracePt t="70331" x="3667125" y="4535488"/>
          <p14:tracePt t="70336" x="3702050" y="4535488"/>
          <p14:tracePt t="70348" x="3738563" y="4535488"/>
          <p14:tracePt t="70359" x="3773488" y="4535488"/>
          <p14:tracePt t="70376" x="3846513" y="4535488"/>
          <p14:tracePt t="70392" x="3898900" y="4535488"/>
          <p14:tracePt t="70409" x="3998913" y="4535488"/>
          <p14:tracePt t="70425" x="4070350" y="4527550"/>
          <p14:tracePt t="70442" x="4114800" y="4527550"/>
          <p14:tracePt t="70459" x="4178300" y="4518025"/>
          <p14:tracePt t="70475" x="4240213" y="4518025"/>
          <p14:tracePt t="70492" x="4267200" y="4518025"/>
          <p14:tracePt t="70509" x="4330700" y="4508500"/>
          <p14:tracePt t="70525" x="4383088" y="4500563"/>
          <p14:tracePt t="70542" x="4410075" y="4500563"/>
          <p14:tracePt t="70559" x="4456113" y="4491038"/>
          <p14:tracePt t="70575" x="4500563" y="4491038"/>
          <p14:tracePt t="70592" x="4527550" y="4483100"/>
          <p14:tracePt t="70609" x="4554538" y="4483100"/>
          <p14:tracePt t="70625" x="4581525" y="4473575"/>
          <p14:tracePt t="70642" x="4589463" y="4473575"/>
          <p14:tracePt t="70658" x="4608513" y="4473575"/>
          <p14:tracePt t="70675" x="4616450" y="4473575"/>
          <p14:tracePt t="70692" x="4625975" y="4473575"/>
          <p14:tracePt t="70708" x="4635500" y="4464050"/>
          <p14:tracePt t="70725" x="4643438" y="4464050"/>
          <p14:tracePt t="70742" x="4643438" y="4456113"/>
          <p14:tracePt t="70854" x="4616450" y="4456113"/>
          <p14:tracePt t="70865" x="4572000" y="4456113"/>
          <p14:tracePt t="70875" x="4500563" y="4456113"/>
          <p14:tracePt t="70892" x="4383088" y="4456113"/>
          <p14:tracePt t="70908" x="4330700" y="4456113"/>
          <p14:tracePt t="70925" x="4213225" y="4456113"/>
          <p14:tracePt t="70942" x="4114800" y="4464050"/>
          <p14:tracePt t="70958" x="4070350" y="4464050"/>
          <p14:tracePt t="70975" x="3979863" y="4473575"/>
          <p14:tracePt t="70992" x="3917950" y="4473575"/>
          <p14:tracePt t="71008" x="3881438" y="4473575"/>
          <p14:tracePt t="71025" x="3827463" y="4473575"/>
          <p14:tracePt t="71042" x="3765550" y="4483100"/>
          <p14:tracePt t="71058" x="3738563" y="4483100"/>
          <p14:tracePt t="71075" x="3694113" y="4491038"/>
          <p14:tracePt t="71092" x="3648075" y="4491038"/>
          <p14:tracePt t="71108" x="3621088" y="4491038"/>
          <p14:tracePt t="71125" x="3603625" y="4491038"/>
          <p14:tracePt t="71141" x="3576638" y="4500563"/>
          <p14:tracePt t="71158" x="3568700" y="4500563"/>
          <p14:tracePt t="71175" x="3559175" y="4508500"/>
          <p14:tracePt t="71191" x="3549650" y="4508500"/>
          <p14:tracePt t="71211" x="3541713" y="4508500"/>
          <p14:tracePt t="71225" x="3541713" y="4518025"/>
          <p14:tracePt t="71250" x="3532188" y="4518025"/>
          <p14:tracePt t="71351" x="3532188" y="4527550"/>
          <p14:tracePt t="71363" x="3541713" y="4527550"/>
          <p14:tracePt t="71375" x="3568700" y="4527550"/>
          <p14:tracePt t="71391" x="3648075" y="4527550"/>
          <p14:tracePt t="71408" x="3738563" y="4527550"/>
          <p14:tracePt t="71425" x="3783013" y="4527550"/>
          <p14:tracePt t="71441" x="3873500" y="4527550"/>
          <p14:tracePt t="71458" x="3952875" y="4527550"/>
          <p14:tracePt t="71475" x="4006850" y="4527550"/>
          <p14:tracePt t="71491" x="4087813" y="4527550"/>
          <p14:tracePt t="71508" x="4168775" y="4535488"/>
          <p14:tracePt t="71525" x="4203700" y="4545013"/>
          <p14:tracePt t="71541" x="4257675" y="4554538"/>
          <p14:tracePt t="71558" x="4311650" y="4554538"/>
          <p14:tracePt t="71574" x="4338638" y="4554538"/>
          <p14:tracePt t="71591" x="4383088" y="4562475"/>
          <p14:tracePt t="71608" x="4437063" y="4572000"/>
          <p14:tracePt t="71624" x="4456113" y="4572000"/>
          <p14:tracePt t="71641" x="4491038" y="4572000"/>
          <p14:tracePt t="71658" x="4518025" y="4572000"/>
          <p14:tracePt t="71674" x="4535488" y="4572000"/>
          <p14:tracePt t="71691" x="4554538" y="4572000"/>
          <p14:tracePt t="71708" x="4581525" y="4572000"/>
          <p14:tracePt t="71741" x="4589463" y="4572000"/>
          <p14:tracePt t="71758" x="4598988" y="4572000"/>
          <p14:tracePt t="71776" x="4608513" y="4572000"/>
          <p14:tracePt t="71864" x="4589463" y="4572000"/>
          <p14:tracePt t="71876" x="4545013" y="4572000"/>
          <p14:tracePt t="71885" x="4464050" y="4572000"/>
          <p14:tracePt t="71895" x="4402138" y="4572000"/>
          <p14:tracePt t="71907" x="4338638" y="4572000"/>
          <p14:tracePt t="71924" x="4294188" y="4572000"/>
          <p14:tracePt t="71941" x="4203700" y="4572000"/>
          <p14:tracePt t="71957" x="4132263" y="4572000"/>
          <p14:tracePt t="71974" x="4070350" y="4572000"/>
          <p14:tracePt t="71991" x="4033838" y="4572000"/>
          <p14:tracePt t="72007" x="3979863" y="4572000"/>
          <p14:tracePt t="72024" x="3935413" y="4572000"/>
          <p14:tracePt t="72041" x="3917950" y="4572000"/>
          <p14:tracePt t="72057" x="3873500" y="4572000"/>
          <p14:tracePt t="72074" x="3836988" y="4572000"/>
          <p14:tracePt t="72091" x="3819525" y="4572000"/>
          <p14:tracePt t="72107" x="3783013" y="4572000"/>
          <p14:tracePt t="72124" x="3738563" y="4572000"/>
          <p14:tracePt t="72141" x="3729038" y="4572000"/>
          <p14:tracePt t="72157" x="3702050" y="4581525"/>
          <p14:tracePt t="72174" x="3694113" y="4581525"/>
          <p14:tracePt t="72210" x="3684588" y="4581525"/>
          <p14:tracePt t="72224" x="3675063" y="4581525"/>
          <p14:tracePt t="72344" x="3694113" y="4581525"/>
          <p14:tracePt t="72353" x="3729038" y="4581525"/>
          <p14:tracePt t="72365" x="3765550" y="4581525"/>
          <p14:tracePt t="72374" x="3827463" y="4572000"/>
          <p14:tracePt t="72391" x="3863975" y="4572000"/>
          <p14:tracePt t="72407" x="3952875" y="4562475"/>
          <p14:tracePt t="72424" x="4016375" y="4554538"/>
          <p14:tracePt t="72440" x="4060825" y="4554538"/>
          <p14:tracePt t="72457" x="4114800" y="4545013"/>
          <p14:tracePt t="72474" x="4168775" y="4545013"/>
          <p14:tracePt t="72490" x="4222750" y="4545013"/>
          <p14:tracePt t="72507" x="4249738" y="4545013"/>
          <p14:tracePt t="72524" x="4294188" y="4545013"/>
          <p14:tracePt t="72540" x="4338638" y="4545013"/>
          <p14:tracePt t="72557" x="4356100" y="4545013"/>
          <p14:tracePt t="72574" x="4392613" y="4545013"/>
          <p14:tracePt t="72590" x="4419600" y="4545013"/>
          <p14:tracePt t="72607" x="4429125" y="4545013"/>
          <p14:tracePt t="72624" x="4446588" y="4545013"/>
          <p14:tracePt t="72640" x="4464050" y="4545013"/>
          <p14:tracePt t="72674" x="4473575" y="4545013"/>
          <p14:tracePt t="72699" x="4483100" y="4545013"/>
          <p14:tracePt t="72818" x="4456113" y="4545013"/>
          <p14:tracePt t="72829" x="4392613" y="4535488"/>
          <p14:tracePt t="72840" x="4311650" y="4535488"/>
          <p14:tracePt t="72857" x="4240213" y="4535488"/>
          <p14:tracePt t="72873" x="4105275" y="4535488"/>
          <p14:tracePt t="72890" x="3979863" y="4527550"/>
          <p14:tracePt t="72907" x="3935413" y="4527550"/>
          <p14:tracePt t="72923" x="3846513" y="4527550"/>
          <p14:tracePt t="72940" x="3783013" y="4527550"/>
          <p14:tracePt t="72956" x="3746500" y="4527550"/>
          <p14:tracePt t="72973" x="3738563" y="4527550"/>
          <p14:tracePt t="72990" x="3721100" y="4527550"/>
          <p14:tracePt t="73006" x="3711575" y="4527550"/>
          <p14:tracePt t="73109" x="3711575" y="4535488"/>
          <p14:tracePt t="73138" x="3729038" y="4535488"/>
          <p14:tracePt t="73152" x="3792538" y="4562475"/>
          <p14:tracePt t="73163" x="3854450" y="4581525"/>
          <p14:tracePt t="73173" x="3898900" y="4598988"/>
          <p14:tracePt t="73190" x="4006850" y="4635500"/>
          <p14:tracePt t="73206" x="4087813" y="4660900"/>
          <p14:tracePt t="73223" x="4114800" y="4670425"/>
          <p14:tracePt t="73240" x="4178300" y="4697413"/>
          <p14:tracePt t="73256" x="4213225" y="4697413"/>
          <p14:tracePt t="73273" x="4230688" y="4706938"/>
          <p14:tracePt t="73290" x="4257675" y="4706938"/>
          <p14:tracePt t="73306" x="4276725" y="4706938"/>
          <p14:tracePt t="73323" x="4294188" y="4706938"/>
          <p14:tracePt t="73327" x="4311650" y="4706938"/>
          <p14:tracePt t="73340" x="4330700" y="4706938"/>
          <p14:tracePt t="73356" x="4383088" y="4679950"/>
          <p14:tracePt t="73373" x="4410075" y="4670425"/>
          <p14:tracePt t="73390" x="4456113" y="4643438"/>
          <p14:tracePt t="73406" x="4500563" y="4616450"/>
          <p14:tracePt t="73423" x="4518025" y="4598988"/>
          <p14:tracePt t="73440" x="4554538" y="4572000"/>
          <p14:tracePt t="73456" x="4572000" y="4554538"/>
          <p14:tracePt t="73473" x="4581525" y="4545013"/>
          <p14:tracePt t="73489" x="4581525" y="4535488"/>
          <p14:tracePt t="73506" x="4598988" y="4527550"/>
          <p14:tracePt t="73523" x="4616450" y="4500563"/>
          <p14:tracePt t="73539" x="4616450" y="4483100"/>
          <p14:tracePt t="73556" x="4635500" y="4464050"/>
          <p14:tracePt t="73573" x="4652963" y="4437063"/>
          <p14:tracePt t="73589" x="4652963" y="4429125"/>
          <p14:tracePt t="73606" x="4660900" y="4410075"/>
          <p14:tracePt t="73623" x="4660900" y="4392613"/>
          <p14:tracePt t="73639" x="4670425" y="4383088"/>
          <p14:tracePt t="73656" x="4670425" y="4338638"/>
          <p14:tracePt t="73673" x="4670425" y="4284663"/>
          <p14:tracePt t="73689" x="4670425" y="4257675"/>
          <p14:tracePt t="73706" x="4660900" y="4213225"/>
          <p14:tracePt t="73723" x="4652963" y="4186238"/>
          <p14:tracePt t="73739" x="4643438" y="4178300"/>
          <p14:tracePt t="73756" x="4635500" y="4159250"/>
          <p14:tracePt t="73773" x="4625975" y="4151313"/>
          <p14:tracePt t="73789" x="4616450" y="4141788"/>
          <p14:tracePt t="73806" x="4598988" y="4132263"/>
          <p14:tracePt t="73822" x="4581525" y="4114800"/>
          <p14:tracePt t="73839" x="4562475" y="4114800"/>
          <p14:tracePt t="73856" x="4527550" y="4097338"/>
          <p14:tracePt t="73873" x="4483100" y="4078288"/>
          <p14:tracePt t="73889" x="4446588" y="4070350"/>
          <p14:tracePt t="73907" x="4429125" y="4060825"/>
          <p14:tracePt t="73923" x="4392613" y="4060825"/>
          <p14:tracePt t="73941" x="4365625" y="4051300"/>
          <p14:tracePt t="73956" x="4348163" y="4043363"/>
          <p14:tracePt t="73973" x="4303713" y="4043363"/>
          <p14:tracePt t="73990" x="4284663" y="4043363"/>
          <p14:tracePt t="74007" x="4257675" y="4043363"/>
          <p14:tracePt t="74023" x="4222750" y="4043363"/>
          <p14:tracePt t="74039" x="4168775" y="4043363"/>
          <p14:tracePt t="74057" x="4141788" y="4043363"/>
          <p14:tracePt t="74073" x="4097338" y="4043363"/>
          <p14:tracePt t="74090" x="4043363" y="4043363"/>
          <p14:tracePt t="74106" x="4025900" y="4043363"/>
          <p14:tracePt t="74122" x="3971925" y="4043363"/>
          <p14:tracePt t="74139" x="3925888" y="4043363"/>
          <p14:tracePt t="74156" x="3898900" y="4043363"/>
          <p14:tracePt t="74173" x="3854450" y="4043363"/>
          <p14:tracePt t="74190" x="3810000" y="4043363"/>
          <p14:tracePt t="74206" x="3783013" y="4043363"/>
          <p14:tracePt t="74223" x="3729038" y="4043363"/>
          <p14:tracePt t="74239" x="3675063" y="4043363"/>
          <p14:tracePt t="74256" x="3648075" y="4043363"/>
          <p14:tracePt t="74272" x="3586163" y="4043363"/>
          <p14:tracePt t="74290" x="3522663" y="4043363"/>
          <p14:tracePt t="74307" x="3433763" y="4051300"/>
          <p14:tracePt t="74322" x="3397250" y="4060825"/>
          <p14:tracePt t="74340" x="3298825" y="4070350"/>
          <p14:tracePt t="74357" x="3200400" y="4078288"/>
          <p14:tracePt t="74372" x="3163888" y="4078288"/>
          <p14:tracePt t="74389" x="3074988" y="4087813"/>
          <p14:tracePt t="74407" x="3021013" y="4097338"/>
          <p14:tracePt t="74422" x="2959100" y="4097338"/>
          <p14:tracePt t="74439" x="2895600" y="4105275"/>
          <p14:tracePt t="74456" x="2868613" y="4105275"/>
          <p14:tracePt t="74472" x="2814638" y="4114800"/>
          <p14:tracePt t="74489" x="2770188" y="4124325"/>
          <p14:tracePt t="74507" x="2743200" y="4132263"/>
          <p14:tracePt t="74523" x="2706688" y="4132263"/>
          <p14:tracePt t="74539" x="2671763" y="4141788"/>
          <p14:tracePt t="74555" x="2635250" y="4151313"/>
          <p14:tracePt t="74573" x="2627313" y="4151313"/>
          <p14:tracePt t="74589" x="2590800" y="4159250"/>
          <p14:tracePt t="74606" x="2573338" y="4159250"/>
          <p14:tracePt t="74622" x="2554288" y="4168775"/>
          <p14:tracePt t="74639" x="2527300" y="4168775"/>
          <p14:tracePt t="74655" x="2501900" y="4168775"/>
          <p14:tracePt t="74673" x="2492375" y="4168775"/>
          <p14:tracePt t="74689" x="2474913" y="4168775"/>
          <p14:tracePt t="74705" x="2447925" y="4178300"/>
          <p14:tracePt t="74722" x="2438400" y="4178300"/>
          <p14:tracePt t="74739" x="2411413" y="4178300"/>
          <p14:tracePt t="74755" x="2384425" y="4178300"/>
          <p14:tracePt t="74773" x="2374900" y="4178300"/>
          <p14:tracePt t="74789" x="2357438" y="4178300"/>
          <p14:tracePt t="74805" x="2339975" y="4178300"/>
          <p14:tracePt t="74822" x="2330450" y="4178300"/>
          <p14:tracePt t="75107" x="2259013" y="4168775"/>
          <p14:tracePt t="75120" x="2187575" y="4141788"/>
          <p14:tracePt t="75133" x="2052638" y="4105275"/>
          <p14:tracePt t="75145" x="2008188" y="4097338"/>
          <p14:tracePt t="75155" x="1954213" y="4087813"/>
          <p14:tracePt t="75171" x="1882775" y="4070350"/>
          <p14:tracePt t="75189" x="1846263" y="4060825"/>
          <p14:tracePt t="75206" x="1784350" y="4060825"/>
          <p14:tracePt t="75230" x="1712913" y="4060825"/>
          <p14:tracePt t="75255" x="1666875" y="4060825"/>
          <p14:tracePt t="75271" x="1631950" y="4060825"/>
          <p14:tracePt t="75289" x="1612900" y="4060825"/>
          <p14:tracePt t="75305" x="1568450" y="4060825"/>
          <p14:tracePt t="75322" x="1541463" y="4060825"/>
          <p14:tracePt t="75338" x="1533525" y="4060825"/>
          <p14:tracePt t="75356" x="1514475" y="4060825"/>
          <p14:tracePt t="75372" x="1506538" y="4060825"/>
          <p14:tracePt t="75388" x="1497013" y="4060825"/>
          <p14:tracePt t="75423" x="1487488" y="4060825"/>
          <p14:tracePt t="75460" x="1479550" y="4060825"/>
          <p14:tracePt t="75470" x="1470025" y="4060825"/>
          <p14:tracePt t="75490" x="1460500" y="4060825"/>
          <p14:tracePt t="75513" x="1452563" y="4060825"/>
          <p14:tracePt t="75526" x="1443038" y="4060825"/>
          <p14:tracePt t="75539" x="1435100" y="4060825"/>
          <p14:tracePt t="75557" x="1416050" y="4060825"/>
          <p14:tracePt t="75571" x="1389063" y="4060825"/>
          <p14:tracePt t="75589" x="1381125" y="4060825"/>
          <p14:tracePt t="75605" x="1344613" y="4060825"/>
          <p14:tracePt t="75621" x="1317625" y="4060825"/>
          <p14:tracePt t="75638" x="1290638" y="4060825"/>
          <p14:tracePt t="75654" x="1290638" y="4070350"/>
          <p14:tracePt t="75672" x="1263650" y="4070350"/>
          <p14:tracePt t="75689" x="1255713" y="4070350"/>
          <p14:tracePt t="75705" x="1246188" y="4078288"/>
          <p14:tracePt t="75721" x="1228725" y="4078288"/>
          <p14:tracePt t="75739" x="1219200" y="4078288"/>
          <p14:tracePt t="75788" x="1209675" y="4078288"/>
          <p14:tracePt t="75839" x="1201738" y="4078288"/>
          <p14:tracePt t="75899" x="1192213" y="4078288"/>
          <p14:tracePt t="75919" x="1182688" y="4078288"/>
          <p14:tracePt t="75936" x="1165225" y="4087813"/>
          <p14:tracePt t="75956" x="1155700" y="4087813"/>
          <p14:tracePt t="75965" x="1138238" y="4087813"/>
          <p14:tracePt t="75985" x="1130300" y="4087813"/>
          <p14:tracePt t="75995" x="1120775" y="4097338"/>
          <p14:tracePt t="76005" x="1111250" y="4097338"/>
          <p14:tracePt t="76039" x="1103313" y="4097338"/>
          <p14:tracePt t="76055" x="1103313" y="4105275"/>
          <p14:tracePt t="76065" x="1093788" y="4105275"/>
          <p14:tracePt t="76077" x="1084263" y="4105275"/>
          <p14:tracePt t="76109" x="1076325" y="4105275"/>
          <p14:tracePt t="76137" x="1066800" y="4105275"/>
          <p14:tracePt t="76566" x="1057275" y="4114800"/>
          <p14:tracePt t="76584" x="1049338" y="4114800"/>
          <p14:tracePt t="76624" x="1039813" y="4124325"/>
          <p14:tracePt t="76673" x="1039813" y="4132263"/>
          <p14:tracePt t="76684" x="1030288" y="4141788"/>
          <p14:tracePt t="76722" x="1030288" y="4151313"/>
          <p14:tracePt t="76762" x="1022350" y="4159250"/>
          <p14:tracePt t="76781" x="1012825" y="4168775"/>
          <p14:tracePt t="76791" x="1012825" y="4178300"/>
          <p14:tracePt t="76801" x="1012825" y="4186238"/>
          <p14:tracePt t="76818" x="1003300" y="4186238"/>
          <p14:tracePt t="76834" x="1003300" y="4213225"/>
          <p14:tracePt t="76851" x="995363" y="4240213"/>
          <p14:tracePt t="76868" x="985838" y="4257675"/>
          <p14:tracePt t="76884" x="977900" y="4294188"/>
          <p14:tracePt t="76901" x="968375" y="4338638"/>
          <p14:tracePt t="76918" x="968375" y="4365625"/>
          <p14:tracePt t="76934" x="958850" y="4437063"/>
          <p14:tracePt t="76951" x="950913" y="4508500"/>
          <p14:tracePt t="76968" x="950913" y="4608513"/>
          <p14:tracePt t="76984" x="950913" y="4652963"/>
          <p14:tracePt t="77001" x="950913" y="4741863"/>
          <p14:tracePt t="77019" x="950913" y="4787900"/>
          <p14:tracePt t="77034" x="968375" y="4876800"/>
          <p14:tracePt t="77051" x="1003300" y="4957763"/>
          <p14:tracePt t="77067" x="1039813" y="5029200"/>
          <p14:tracePt t="77084" x="1066800" y="5065713"/>
          <p14:tracePt t="77102" x="1130300" y="5118100"/>
          <p14:tracePt t="77119" x="1165225" y="5145088"/>
          <p14:tracePt t="77135" x="1263650" y="5181600"/>
          <p14:tracePt t="77151" x="1362075" y="5199063"/>
          <p14:tracePt t="77168" x="1470025" y="5199063"/>
          <p14:tracePt t="77185" x="1533525" y="5199063"/>
          <p14:tracePt t="77201" x="1639888" y="5172075"/>
          <p14:tracePt t="77217" x="1720850" y="5127625"/>
          <p14:tracePt t="77235" x="1765300" y="5092700"/>
          <p14:tracePt t="77251" x="1819275" y="5019675"/>
          <p14:tracePt t="77268" x="1873250" y="4913313"/>
          <p14:tracePt t="77284" x="1892300" y="4849813"/>
          <p14:tracePt t="77301" x="1917700" y="4724400"/>
          <p14:tracePt t="77317" x="1927225" y="4598988"/>
          <p14:tracePt t="77334" x="1927225" y="4535488"/>
          <p14:tracePt t="77350" x="1873250" y="4419600"/>
          <p14:tracePt t="77367" x="1765300" y="4311650"/>
          <p14:tracePt t="77384" x="1703388" y="4267200"/>
          <p14:tracePt t="77400" x="1550988" y="4203700"/>
          <p14:tracePt t="77417" x="1416050" y="4186238"/>
          <p14:tracePt t="77434" x="1362075" y="4186238"/>
          <p14:tracePt t="77450" x="1263650" y="4240213"/>
          <p14:tracePt t="77467" x="1165225" y="4375150"/>
          <p14:tracePt t="77484" x="1138238" y="4464050"/>
          <p14:tracePt t="77501" x="1103313" y="4643438"/>
          <p14:tracePt t="77518" x="1103313" y="4822825"/>
          <p14:tracePt t="77536" x="1103313" y="4975225"/>
          <p14:tracePt t="77550" x="1130300" y="5029200"/>
          <p14:tracePt t="77567" x="1201738" y="5137150"/>
          <p14:tracePt t="77586" x="1300163" y="5208588"/>
          <p14:tracePt t="77601" x="1362075" y="5235575"/>
          <p14:tracePt t="77618" x="1497013" y="5262563"/>
          <p14:tracePt t="77635" x="1568450" y="5262563"/>
          <p14:tracePt t="77651" x="1703388" y="5262563"/>
          <p14:tracePt t="77668" x="1828800" y="5208588"/>
          <p14:tracePt t="77684" x="1917700" y="5145088"/>
          <p14:tracePt t="77701" x="1954213" y="5100638"/>
          <p14:tracePt t="77717" x="2008188" y="4984750"/>
          <p14:tracePt t="77734" x="2017713" y="4913313"/>
          <p14:tracePt t="77759" x="2025650" y="4714875"/>
          <p14:tracePt t="77767" x="1954213" y="4527550"/>
          <p14:tracePt t="77784" x="1819275" y="4365625"/>
          <p14:tracePt t="77800" x="1730375" y="4294188"/>
          <p14:tracePt t="77818" x="1550988" y="4213225"/>
          <p14:tracePt t="77834" x="1398588" y="4195763"/>
          <p14:tracePt t="77851" x="1335088" y="4195763"/>
          <p14:tracePt t="77853" x="1263650" y="4222750"/>
          <p14:tracePt t="77867" x="1209675" y="4267200"/>
          <p14:tracePt t="77883" x="1120775" y="4437063"/>
          <p14:tracePt t="77902" x="1093788" y="4527550"/>
          <p14:tracePt t="77919" x="1076325" y="4724400"/>
          <p14:tracePt t="77933" x="1084263" y="4894263"/>
          <p14:tracePt t="77950" x="1111250" y="4957763"/>
          <p14:tracePt t="77968" x="1209675" y="5092700"/>
          <p14:tracePt t="77984" x="1362075" y="5172075"/>
          <p14:tracePt t="78001" x="1452563" y="5191125"/>
          <p14:tracePt t="78017" x="1639888" y="5191125"/>
          <p14:tracePt t="78034" x="1801813" y="5118100"/>
          <p14:tracePt t="78051" x="1882775" y="5046663"/>
          <p14:tracePt t="78067" x="2017713" y="4867275"/>
          <p14:tracePt t="78083" x="2089150" y="4652963"/>
          <p14:tracePt t="78100" x="2097088" y="4527550"/>
          <p14:tracePt t="78117" x="2079625" y="4303713"/>
          <p14:tracePt t="78133" x="1981200" y="4124325"/>
          <p14:tracePt t="78153" x="1801813" y="4006850"/>
          <p14:tracePt t="78167" x="1703388" y="3979863"/>
          <p14:tracePt t="78183" x="1550988" y="3971925"/>
          <p14:tracePt t="78202" x="1487488" y="3971925"/>
          <p14:tracePt t="78218" x="1381125" y="4033838"/>
          <p14:tracePt t="78233" x="1317625" y="4159250"/>
          <p14:tracePt t="78251" x="1308100" y="4230688"/>
          <p14:tracePt t="78267" x="1308100" y="4365625"/>
          <p14:tracePt t="78283" x="1354138" y="4473575"/>
          <p14:tracePt t="78300" x="1435100" y="4545013"/>
          <p14:tracePt t="78316" x="1479550" y="4572000"/>
          <p14:tracePt t="78334" x="1550988" y="4589463"/>
          <p14:tracePt t="78351" x="1568450" y="4589463"/>
          <p14:tracePt t="78368" x="1595438" y="4589463"/>
          <p14:tracePt t="78384" x="1604963" y="4589463"/>
          <p14:tracePt t="78411" x="1604963" y="4581525"/>
          <p14:tracePt t="78423" x="1587500" y="4581525"/>
          <p14:tracePt t="78433" x="1533525" y="4589463"/>
          <p14:tracePt t="78450" x="1371600" y="4697413"/>
          <p14:tracePt t="78467" x="1308100" y="4778375"/>
          <p14:tracePt t="78483" x="1219200" y="4957763"/>
          <p14:tracePt t="78500" x="1182688" y="5145088"/>
          <p14:tracePt t="78516" x="1182688" y="5226050"/>
          <p14:tracePt t="78533" x="1209675" y="5360988"/>
          <p14:tracePt t="78549" x="1300163" y="5495925"/>
          <p14:tracePt t="78566" x="1354138" y="5540375"/>
          <p14:tracePt t="78583" x="1497013" y="5629275"/>
          <p14:tracePt t="78599" x="1639888" y="5675313"/>
          <p14:tracePt t="78616" x="1712913" y="5692775"/>
          <p14:tracePt t="78633" x="1873250" y="5710238"/>
          <p14:tracePt t="78649" x="2008188" y="5727700"/>
          <p14:tracePt t="78666" x="2062163" y="5727700"/>
          <p14:tracePt t="78683" x="2178050" y="5737225"/>
          <p14:tracePt t="78699" x="2286000" y="5737225"/>
          <p14:tracePt t="78717" x="2393950" y="5737225"/>
          <p14:tracePt t="78734" x="2455863" y="5737225"/>
          <p14:tracePt t="78750" x="2573338" y="5737225"/>
          <p14:tracePt t="78768" x="2635250" y="5727700"/>
          <p14:tracePt t="78784" x="2752725" y="5702300"/>
          <p14:tracePt t="78800" x="2859088" y="5675313"/>
          <p14:tracePt t="78816" x="2913063" y="5656263"/>
          <p14:tracePt t="78833" x="2994025" y="5629275"/>
          <p14:tracePt t="78850" x="3065463" y="5594350"/>
          <p14:tracePt t="78867" x="3092450" y="5584825"/>
          <p14:tracePt t="78883" x="3146425" y="5540375"/>
          <p14:tracePt t="78900" x="3190875" y="5486400"/>
          <p14:tracePt t="78917" x="3217863" y="5449888"/>
          <p14:tracePt t="78933" x="3254375" y="5378450"/>
          <p14:tracePt t="78949" x="3289300" y="5316538"/>
          <p14:tracePt t="78967" x="3289300" y="5270500"/>
          <p14:tracePt t="78983" x="3325813" y="5191125"/>
          <p14:tracePt t="78999" x="3343275" y="5092700"/>
          <p14:tracePt t="79017" x="3362325" y="4965700"/>
          <p14:tracePt t="79033" x="3362325" y="4913313"/>
          <p14:tracePt t="79049" x="3362325" y="4778375"/>
          <p14:tracePt t="79066" x="3362325" y="4660900"/>
          <p14:tracePt t="79083" x="3352800" y="4616450"/>
          <p14:tracePt t="79099" x="3325813" y="4508500"/>
          <p14:tracePt t="79117" x="3308350" y="4429125"/>
          <p14:tracePt t="79133" x="3298825" y="4383088"/>
          <p14:tracePt t="79149" x="3289300" y="4294188"/>
          <p14:tracePt t="79166" x="3281363" y="4222750"/>
          <p14:tracePt t="79182" x="3281363" y="4195763"/>
          <p14:tracePt t="79199" x="3271838" y="4151313"/>
          <p14:tracePt t="79216" x="3271838" y="4141788"/>
          <p14:tracePt t="79234" x="3271838" y="4124325"/>
          <p14:tracePt t="79250" x="3271838" y="4114800"/>
          <p14:tracePt t="79266" x="3271838" y="4105275"/>
          <p14:tracePt t="79283" x="3298825" y="4087813"/>
          <p14:tracePt t="79300" x="3316288" y="4078288"/>
          <p14:tracePt t="79316" x="3362325" y="4070350"/>
          <p14:tracePt t="79333" x="3389313" y="4060825"/>
          <p14:tracePt t="79349" x="3433763" y="4060825"/>
          <p14:tracePt t="79355" x="3441700" y="4060825"/>
          <p14:tracePt t="79366" x="3460750" y="4060825"/>
          <p14:tracePt t="79383" x="3478213" y="4060825"/>
          <p14:tracePt t="79399" x="3522663" y="4060825"/>
          <p14:tracePt t="79416" x="3559175" y="4060825"/>
          <p14:tracePt t="79433" x="3576638" y="4060825"/>
          <p14:tracePt t="79450" x="3613150" y="4060825"/>
          <p14:tracePt t="79466" x="3648075" y="4060825"/>
          <p14:tracePt t="79482" x="3667125" y="4060825"/>
          <p14:tracePt t="79499" x="3675063" y="4070350"/>
          <p14:tracePt t="79516" x="3684588" y="4078288"/>
          <p14:tracePt t="79532" x="3694113" y="4078288"/>
          <p14:tracePt t="79549" x="3702050" y="4087813"/>
          <p14:tracePt t="79566" x="3702050" y="4114800"/>
          <p14:tracePt t="79583" x="3711575" y="4186238"/>
          <p14:tracePt t="79599" x="3711575" y="4230688"/>
          <p14:tracePt t="79616" x="3711575" y="4321175"/>
          <p14:tracePt t="79633" x="3711575" y="4410075"/>
          <p14:tracePt t="79650" x="3711575" y="4446588"/>
          <p14:tracePt t="79666" x="3702050" y="4508500"/>
          <p14:tracePt t="79682" x="3702050" y="4562475"/>
          <p14:tracePt t="79700" x="3702050" y="4581525"/>
          <p14:tracePt t="79718" x="3702050" y="4598988"/>
          <p14:tracePt t="79732" x="3702050" y="4608513"/>
          <p14:tracePt t="79754" x="3702050" y="4616450"/>
          <p14:tracePt t="79814" x="3702050" y="4625975"/>
          <p14:tracePt t="79932" x="3702050" y="4635500"/>
          <p14:tracePt t="81430" x="3657600" y="4598988"/>
          <p14:tracePt t="81442" x="3613150" y="4545013"/>
          <p14:tracePt t="81450" x="3559175" y="4473575"/>
          <p14:tracePt t="81459" x="3487738" y="4402138"/>
          <p14:tracePt t="81470" x="3433763" y="4330700"/>
          <p14:tracePt t="81487" x="3379788" y="4267200"/>
          <p14:tracePt t="81503" x="3263900" y="4132263"/>
          <p14:tracePt t="81520" x="3182938" y="4006850"/>
          <p14:tracePt t="81537" x="3146425" y="3971925"/>
          <p14:tracePt t="81553" x="3092450" y="3890963"/>
          <p14:tracePt t="81570" x="3074988" y="3863975"/>
          <p14:tracePt t="81587" x="3065463" y="3846513"/>
          <p14:tracePt t="81603" x="3057525" y="3836988"/>
          <p14:tracePt t="81620" x="3048000" y="3836988"/>
          <p14:tracePt t="81637" x="3038475" y="3827463"/>
          <p14:tracePt t="81670" x="3030538" y="3827463"/>
          <p14:tracePt t="81687" x="3021013" y="3827463"/>
          <p14:tracePt t="81703" x="3011488" y="3819525"/>
          <p14:tracePt t="81720" x="3003550" y="3819525"/>
          <p14:tracePt t="81736" x="2994025" y="3819525"/>
          <p14:tracePt t="81758" x="2984500" y="3819525"/>
          <p14:tracePt t="81937" x="2984500" y="3827463"/>
          <p14:tracePt t="81977" x="2984500" y="3836988"/>
          <p14:tracePt t="82007" x="2994025" y="3836988"/>
          <p14:tracePt t="82027" x="2994025" y="3846513"/>
          <p14:tracePt t="82075" x="2994025" y="3854450"/>
          <p14:tracePt t="82515" x="2994025" y="3846513"/>
          <p14:tracePt t="82614" x="2994025" y="3836988"/>
          <p14:tracePt t="82693" x="2984500" y="3836988"/>
          <p14:tracePt t="82701" x="2984500" y="3827463"/>
          <p14:tracePt t="82790" x="2976563" y="3827463"/>
          <p14:tracePt t="83567" x="2976563" y="3819525"/>
          <p14:tracePt t="83637" x="2976563" y="3810000"/>
          <p14:tracePt t="83766" x="2984500" y="3810000"/>
          <p14:tracePt t="83871" x="2994025" y="3810000"/>
          <p14:tracePt t="84162" x="3003550" y="3657600"/>
          <p14:tracePt t="84172" x="3048000" y="3397250"/>
          <p14:tracePt t="84181" x="3092450" y="3119438"/>
          <p14:tracePt t="84192" x="3163888" y="2824163"/>
          <p14:tracePt t="84209" x="3244850" y="2536825"/>
          <p14:tracePt t="84225" x="3406775" y="2044700"/>
          <p14:tracePt t="84242" x="3487738" y="1828800"/>
          <p14:tracePt t="84258" x="3514725" y="1720850"/>
          <p14:tracePt t="84275" x="3522663" y="1703388"/>
          <p14:tracePt t="84292" x="3532188" y="1676400"/>
          <p14:tracePt t="84308" x="3532188" y="1666875"/>
          <p14:tracePt t="84342" x="3541713" y="1666875"/>
          <p14:tracePt t="84488" x="3549650" y="1666875"/>
          <p14:tracePt t="84497" x="3549650" y="1658938"/>
          <p14:tracePt t="84508" x="3559175" y="1649413"/>
          <p14:tracePt t="84525" x="3586163" y="1622425"/>
          <p14:tracePt t="84542" x="3630613" y="1595438"/>
          <p14:tracePt t="84558" x="3640138" y="1577975"/>
          <p14:tracePt t="84576" x="3648075" y="1577975"/>
          <p14:tracePt t="84592" x="3657600" y="1568450"/>
          <p14:tracePt t="84767" x="3667125" y="1568450"/>
          <p14:tracePt t="86028" x="3667125" y="1577975"/>
          <p14:tracePt t="87229" x="3630613" y="1577975"/>
          <p14:tracePt t="87239" x="3586163" y="1587500"/>
          <p14:tracePt t="87250" x="3532188" y="1595438"/>
          <p14:tracePt t="87267" x="3495675" y="1595438"/>
          <p14:tracePt t="87283" x="3433763" y="1595438"/>
          <p14:tracePt t="87300" x="3379788" y="1595438"/>
          <p14:tracePt t="87316" x="3362325" y="1595438"/>
          <p14:tracePt t="87333" x="3316288" y="1595438"/>
          <p14:tracePt t="87350" x="3308350" y="1595438"/>
          <p14:tracePt t="87366" x="3298825" y="1595438"/>
          <p14:tracePt t="87383" x="3289300" y="1595438"/>
          <p14:tracePt t="87400" x="3281363" y="1595438"/>
          <p14:tracePt t="87416" x="3271838" y="1595438"/>
          <p14:tracePt t="87578" x="3281363" y="1595438"/>
          <p14:tracePt t="87587" x="3289300" y="1595438"/>
          <p14:tracePt t="87606" x="3308350" y="1595438"/>
          <p14:tracePt t="87622" x="3379788" y="1595438"/>
          <p14:tracePt t="87639" x="3424238" y="1595438"/>
          <p14:tracePt t="87655" x="3460750" y="1595438"/>
          <p14:tracePt t="87672" x="3468688" y="1595438"/>
          <p14:tracePt t="87688" x="3487738" y="1595438"/>
          <p14:tracePt t="87705" x="3495675" y="1595438"/>
          <p14:tracePt t="87744" x="3505200" y="1595438"/>
          <p14:tracePt t="88639" x="3621088" y="1612900"/>
          <p14:tracePt t="88648" x="3746500" y="1649413"/>
          <p14:tracePt t="88661" x="3873500" y="1693863"/>
          <p14:tracePt t="88678" x="4141788" y="1774825"/>
          <p14:tracePt t="88694" x="4284663" y="1801813"/>
          <p14:tracePt t="88711" x="4581525" y="1838325"/>
          <p14:tracePt t="88728" x="4849813" y="1855788"/>
          <p14:tracePt t="88744" x="4984750" y="1855788"/>
          <p14:tracePt t="88761" x="5191125" y="1855788"/>
          <p14:tracePt t="88778" x="5387975" y="1855788"/>
          <p14:tracePt t="88794" x="5476875" y="1855788"/>
          <p14:tracePt t="88811" x="5629275" y="1846263"/>
          <p14:tracePt t="88829" x="5727700" y="1838325"/>
          <p14:tracePt t="88844" x="5764213" y="1828800"/>
          <p14:tracePt t="88848" x="5791200" y="1828800"/>
          <p14:tracePt t="88861" x="5808663" y="1828800"/>
          <p14:tracePt t="88877" x="5835650" y="1828800"/>
          <p14:tracePt t="88894" x="5845175" y="1828800"/>
          <p14:tracePt t="88927" x="5854700" y="1828800"/>
          <p14:tracePt t="89206" x="5872163" y="1828800"/>
          <p14:tracePt t="89216" x="5880100" y="1819275"/>
          <p14:tracePt t="89228" x="5889625" y="1811338"/>
          <p14:tracePt t="89245" x="5926138" y="1801813"/>
          <p14:tracePt t="89261" x="5934075" y="1801813"/>
          <p14:tracePt t="89278" x="5943600" y="1792288"/>
          <p14:tracePt t="89304" x="5953125" y="1792288"/>
          <p14:tracePt t="89483" x="5953125" y="1801813"/>
          <p14:tracePt t="89553" x="5943600" y="1801813"/>
          <p14:tracePt t="94809" x="6042025" y="1801813"/>
          <p14:tracePt t="94817" x="6211888" y="1801813"/>
          <p14:tracePt t="94829" x="6418263" y="1801813"/>
          <p14:tracePt t="94846" x="6884988" y="1720850"/>
          <p14:tracePt t="94862" x="7153275" y="1658938"/>
          <p14:tracePt t="94879" x="7727950" y="1524000"/>
          <p14:tracePt t="94895" x="8328025" y="1371600"/>
          <p14:tracePt t="94912" x="8597900" y="1308100"/>
          <p14:tracePt t="94928" x="8928100" y="1209675"/>
          <p14:tracePt t="94945" x="9090025" y="1174750"/>
          <p14:tracePt t="94962" x="9134475" y="1155700"/>
          <p14:tracePt t="94979" x="9188450" y="1138238"/>
          <p14:tracePt t="94995" x="9215438" y="1138238"/>
          <p14:tracePt t="95012" x="9224963" y="1138238"/>
          <p14:tracePt t="95028" x="9232900" y="1138238"/>
          <p14:tracePt t="95433" x="9278938" y="1165225"/>
          <p14:tracePt t="95444" x="9313863" y="1201738"/>
          <p14:tracePt t="95453" x="9340850" y="1219200"/>
          <p14:tracePt t="95462" x="9359900" y="1246188"/>
          <p14:tracePt t="95475" x="9377363" y="1255713"/>
          <p14:tracePt t="95492" x="9404350" y="1282700"/>
          <p14:tracePt t="95509" x="9412288" y="1290638"/>
          <p14:tracePt t="95525" x="9431338" y="1308100"/>
          <p14:tracePt t="95542" x="9448800" y="1317625"/>
          <p14:tracePt t="95559" x="9466263" y="1317625"/>
          <p14:tracePt t="95575" x="9466263" y="1327150"/>
          <p14:tracePt t="95592" x="9485313" y="1335088"/>
          <p14:tracePt t="95609" x="9493250" y="1335088"/>
          <p14:tracePt t="95625" x="9502775" y="1344613"/>
          <p14:tracePt t="95662" x="9512300" y="1354138"/>
          <p14:tracePt t="95761" x="9512300" y="1362075"/>
          <p14:tracePt t="95800" x="9512300" y="1371600"/>
          <p14:tracePt t="96029" x="9520238" y="1371600"/>
          <p14:tracePt t="96716" x="9502775" y="1381125"/>
          <p14:tracePt t="96730" x="9458325" y="1389063"/>
          <p14:tracePt t="96742" x="9359900" y="1398588"/>
          <p14:tracePt t="96752" x="9269413" y="1398588"/>
          <p14:tracePt t="96768" x="9197975" y="1398588"/>
          <p14:tracePt t="96785" x="9018588" y="1398588"/>
          <p14:tracePt t="96802" x="8839200" y="1398588"/>
          <p14:tracePt t="96818" x="8750300" y="1398588"/>
          <p14:tracePt t="96836" x="8578850" y="1398588"/>
          <p14:tracePt t="96852" x="8408988" y="1425575"/>
          <p14:tracePt t="96868" x="8310563" y="1443038"/>
          <p14:tracePt t="96885" x="8140700" y="1479550"/>
          <p14:tracePt t="96902" x="7978775" y="1506538"/>
          <p14:tracePt t="96918" x="7907338" y="1514475"/>
          <p14:tracePt t="96935" x="7799388" y="1524000"/>
          <p14:tracePt t="96952" x="7718425" y="1533525"/>
          <p14:tracePt t="96968" x="7700963" y="1533525"/>
          <p14:tracePt t="96985" x="7673975" y="1533525"/>
          <p14:tracePt t="97001" x="7656513" y="1533525"/>
          <p14:tracePt t="97035" x="7646988" y="1541463"/>
          <p14:tracePt t="97388" x="7602538" y="1541463"/>
          <p14:tracePt t="97398" x="7539038" y="1550988"/>
          <p14:tracePt t="97407" x="7485063" y="1568450"/>
          <p14:tracePt t="97418" x="7450138" y="1577975"/>
          <p14:tracePt t="97434" x="7404100" y="1595438"/>
          <p14:tracePt t="97451" x="7332663" y="1631950"/>
          <p14:tracePt t="97468" x="7278688" y="1666875"/>
          <p14:tracePt t="97484" x="7243763" y="1685925"/>
          <p14:tracePt t="97501" x="7199313" y="1720850"/>
          <p14:tracePt t="97518" x="7153275" y="1765300"/>
          <p14:tracePt t="97534" x="7126288" y="1792288"/>
          <p14:tracePt t="97551" x="7081838" y="1846263"/>
          <p14:tracePt t="97568" x="7046913" y="1909763"/>
          <p14:tracePt t="97585" x="7037388" y="1936750"/>
          <p14:tracePt t="97601" x="7019925" y="2017713"/>
          <p14:tracePt t="97618" x="6992938" y="2124075"/>
          <p14:tracePt t="97635" x="6992938" y="2178050"/>
          <p14:tracePt t="97651" x="6983413" y="2276475"/>
          <p14:tracePt t="97668" x="6973888" y="2374900"/>
          <p14:tracePt t="97685" x="6973888" y="2411413"/>
          <p14:tracePt t="97701" x="6973888" y="2492375"/>
          <p14:tracePt t="97718" x="6973888" y="2546350"/>
          <p14:tracePt t="97734" x="6983413" y="2581275"/>
          <p14:tracePt t="97751" x="6992938" y="2635250"/>
          <p14:tracePt t="97768" x="7010400" y="2716213"/>
          <p14:tracePt t="97784" x="7019925" y="2743200"/>
          <p14:tracePt t="97801" x="7027863" y="2806700"/>
          <p14:tracePt t="97818" x="7054850" y="2859088"/>
          <p14:tracePt t="97835" x="7064375" y="2895600"/>
          <p14:tracePt t="97851" x="7073900" y="2905125"/>
          <p14:tracePt t="97867" x="7073900" y="2922588"/>
          <p14:tracePt t="97884" x="7081838" y="2932113"/>
          <p14:tracePt t="97901" x="7091363" y="2932113"/>
          <p14:tracePt t="97917" x="7099300" y="2932113"/>
          <p14:tracePt t="97934" x="7118350" y="2932113"/>
          <p14:tracePt t="97951" x="7145338" y="2932113"/>
          <p14:tracePt t="97967" x="7207250" y="2905125"/>
          <p14:tracePt t="97984" x="7261225" y="2868613"/>
          <p14:tracePt t="98001" x="7278688" y="2859088"/>
          <p14:tracePt t="98017" x="7324725" y="2832100"/>
          <p14:tracePt t="98034" x="7359650" y="2814638"/>
          <p14:tracePt t="98051" x="7378700" y="2806700"/>
          <p14:tracePt t="98067" x="7413625" y="2787650"/>
          <p14:tracePt t="98084" x="7423150" y="2779713"/>
          <p14:tracePt t="98101" x="7440613" y="2779713"/>
          <p14:tracePt t="98117" x="7450138" y="2770188"/>
          <p14:tracePt t="98134" x="7467600" y="2760663"/>
          <p14:tracePt t="98167" x="7477125" y="2752725"/>
          <p14:tracePt t="98184" x="7494588" y="2752725"/>
          <p14:tracePt t="98201" x="7494588" y="2743200"/>
          <p14:tracePt t="98217" x="7504113" y="2733675"/>
          <p14:tracePt t="98234" x="7512050" y="2733675"/>
          <p14:tracePt t="98251" x="7531100" y="2725738"/>
          <p14:tracePt t="98284" x="7548563" y="2716213"/>
          <p14:tracePt t="98300" x="7556500" y="2716213"/>
          <p14:tracePt t="98317" x="7575550" y="2706688"/>
          <p14:tracePt t="98334" x="7593013" y="2698750"/>
          <p14:tracePt t="98350" x="7620000" y="2679700"/>
          <p14:tracePt t="98367" x="7637463" y="2679700"/>
          <p14:tracePt t="98384" x="7673975" y="2679700"/>
          <p14:tracePt t="98400" x="7708900" y="2671763"/>
          <p14:tracePt t="98433" x="7735888" y="2662238"/>
          <p14:tracePt t="98450" x="7745413" y="2662238"/>
          <p14:tracePt t="98484" x="7762875" y="2662238"/>
          <p14:tracePt t="98521" x="7772400" y="2662238"/>
          <p14:tracePt t="100050" x="7772400" y="2654300"/>
          <p14:tracePt t="100079" x="7762875" y="2654300"/>
          <p14:tracePt t="100089" x="7754938" y="2644775"/>
          <p14:tracePt t="100100" x="7727950" y="2644775"/>
          <p14:tracePt t="100110" x="7691438" y="2635250"/>
          <p14:tracePt t="100125" x="7664450" y="2635250"/>
          <p14:tracePt t="100141" x="7620000" y="2627313"/>
          <p14:tracePt t="100158" x="7593013" y="2627313"/>
          <p14:tracePt t="100175" x="7548563" y="2627313"/>
          <p14:tracePt t="100191" x="7504113" y="2644775"/>
          <p14:tracePt t="100208" x="7467600" y="2662238"/>
          <p14:tracePt t="100225" x="7458075" y="2679700"/>
          <p14:tracePt t="100241" x="7431088" y="2698750"/>
          <p14:tracePt t="100258" x="7413625" y="2716213"/>
          <p14:tracePt t="100274" x="7396163" y="2725738"/>
          <p14:tracePt t="100291" x="7378700" y="2760663"/>
          <p14:tracePt t="100308" x="7351713" y="2806700"/>
          <p14:tracePt t="100325" x="7342188" y="2841625"/>
          <p14:tracePt t="100341" x="7324725" y="2886075"/>
          <p14:tracePt t="100358" x="7315200" y="2922588"/>
          <p14:tracePt t="100375" x="7305675" y="2932113"/>
          <p14:tracePt t="100391" x="7297738" y="2949575"/>
          <p14:tracePt t="100408" x="7297738" y="2959100"/>
          <p14:tracePt t="100425" x="7297738" y="2967038"/>
          <p14:tracePt t="100458" x="7297738" y="2976563"/>
          <p14:tracePt t="100478" x="7297738" y="2984500"/>
          <p14:tracePt t="100491" x="7297738" y="2994025"/>
          <p14:tracePt t="100508" x="7297738" y="3011488"/>
          <p14:tracePt t="100541" x="7297738" y="3021013"/>
          <p14:tracePt t="100557" x="7297738" y="3038475"/>
          <p14:tracePt t="101738" x="7297738" y="3048000"/>
          <p14:tracePt t="101896" x="7297738" y="3057525"/>
          <p14:tracePt t="102008" x="7297738" y="3065463"/>
          <p14:tracePt t="102028" x="7297738" y="3074988"/>
          <p14:tracePt t="102045" x="7305675" y="3084513"/>
          <p14:tracePt t="102056" x="7305675" y="3101975"/>
          <p14:tracePt t="102067" x="7305675" y="3119438"/>
          <p14:tracePt t="102079" x="7305675" y="3128963"/>
          <p14:tracePt t="102095" x="7305675" y="3155950"/>
          <p14:tracePt t="102112" x="7305675" y="3163888"/>
          <p14:tracePt t="102129" x="7305675" y="3190875"/>
          <p14:tracePt t="102145" x="7305675" y="3217863"/>
          <p14:tracePt t="102162" x="7305675" y="3227388"/>
          <p14:tracePt t="102178" x="7305675" y="3263900"/>
          <p14:tracePt t="102195" x="7305675" y="3271838"/>
          <p14:tracePt t="102212" x="7305675" y="3289300"/>
          <p14:tracePt t="102228" x="7305675" y="3298825"/>
          <p14:tracePt t="102245" x="7305675" y="3308350"/>
          <p14:tracePt t="102262" x="7305675" y="3316288"/>
          <p14:tracePt t="102279" x="7305675" y="3325813"/>
          <p14:tracePt t="102295" x="7305675" y="3343275"/>
          <p14:tracePt t="102312" x="7305675" y="3352800"/>
          <p14:tracePt t="102328" x="7315200" y="3370263"/>
          <p14:tracePt t="102345" x="7315200" y="3389313"/>
          <p14:tracePt t="102362" x="7324725" y="3389313"/>
          <p14:tracePt t="102378" x="7324725" y="3406775"/>
          <p14:tracePt t="102395" x="7324725" y="3416300"/>
          <p14:tracePt t="102412" x="7332663" y="3416300"/>
          <p14:tracePt t="102428" x="7332663" y="3424238"/>
          <p14:tracePt t="102445" x="7332663" y="3433763"/>
          <p14:tracePt t="102573" x="7342188" y="3433763"/>
          <p14:tracePt t="102612" x="7342188" y="3441700"/>
          <p14:tracePt t="102909" x="7351713" y="3441700"/>
          <p14:tracePt t="102960" x="7351713" y="3451225"/>
          <p14:tracePt t="103002" x="7359650" y="3451225"/>
          <p14:tracePt t="103022" x="7369175" y="3451225"/>
          <p14:tracePt t="103043" x="7378700" y="3460750"/>
          <p14:tracePt t="103056" x="7386638" y="3460750"/>
          <p14:tracePt t="103070" x="7396163" y="3460750"/>
          <p14:tracePt t="103080" x="7404100" y="3460750"/>
          <p14:tracePt t="103099" x="7423150" y="3468688"/>
          <p14:tracePt t="103119" x="7431088" y="3468688"/>
          <p14:tracePt t="103138" x="7440613" y="3478213"/>
          <p14:tracePt t="103149" x="7450138" y="3478213"/>
          <p14:tracePt t="103168" x="7458075" y="3478213"/>
          <p14:tracePt t="103179" x="7467600" y="3478213"/>
          <p14:tracePt t="103198" x="7477125" y="3478213"/>
          <p14:tracePt t="103209" x="7485063" y="3478213"/>
          <p14:tracePt t="103229" x="7494588" y="3478213"/>
          <p14:tracePt t="103248" x="7504113" y="3478213"/>
          <p14:tracePt t="103289" x="7512050" y="3478213"/>
          <p14:tracePt t="103309" x="7521575" y="3478213"/>
          <p14:tracePt t="103369" x="7531100" y="3478213"/>
          <p14:tracePt t="104401" x="7531100" y="3487738"/>
          <p14:tracePt t="104500" x="7531100" y="3495675"/>
          <p14:tracePt t="104510" x="7539038" y="3505200"/>
          <p14:tracePt t="104521" x="7556500" y="3541713"/>
          <p14:tracePt t="104537" x="7602538" y="3576638"/>
          <p14:tracePt t="104554" x="7700963" y="3694113"/>
          <p14:tracePt t="104571" x="7781925" y="3765550"/>
          <p14:tracePt t="104588" x="7861300" y="3854450"/>
          <p14:tracePt t="104604" x="7897813" y="3898900"/>
          <p14:tracePt t="104621" x="7961313" y="3979863"/>
          <p14:tracePt t="104638" x="8013700" y="4060825"/>
          <p14:tracePt t="104654" x="8040688" y="4087813"/>
          <p14:tracePt t="104671" x="8067675" y="4141788"/>
          <p14:tracePt t="104687" x="8077200" y="4159250"/>
          <p14:tracePt t="104704" x="8094663" y="4195763"/>
          <p14:tracePt t="104721" x="8094663" y="4203700"/>
          <p14:tracePt t="104737" x="8104188" y="4203700"/>
          <p14:tracePt t="105058" x="8104188" y="4276725"/>
          <p14:tracePt t="105067" x="8113713" y="4375150"/>
          <p14:tracePt t="105076" x="8121650" y="4446588"/>
          <p14:tracePt t="105087" x="8131175" y="4518025"/>
          <p14:tracePt t="105104" x="8140700" y="4598988"/>
          <p14:tracePt t="105120" x="8158163" y="4714875"/>
          <p14:tracePt t="105137" x="8166100" y="4805363"/>
          <p14:tracePt t="105153" x="8175625" y="4832350"/>
          <p14:tracePt t="105170" x="8175625" y="4886325"/>
          <p14:tracePt t="105187" x="8185150" y="4930775"/>
          <p14:tracePt t="105203" x="8193088" y="4948238"/>
          <p14:tracePt t="105220" x="8193088" y="4965700"/>
          <p14:tracePt t="105237" x="8193088" y="4984750"/>
          <p14:tracePt t="105254" x="8193088" y="4992688"/>
          <p14:tracePt t="105270" x="8202613" y="4992688"/>
          <p14:tracePt t="105315" x="8202613" y="5002213"/>
          <p14:tracePt t="105545" x="8212138" y="5002213"/>
          <p14:tracePt t="106298" x="8220075" y="5002213"/>
          <p14:tracePt t="106600" x="8220075" y="4992688"/>
          <p14:tracePt t="106737" x="8220075" y="4984750"/>
          <p14:tracePt t="106747" x="8229600" y="4984750"/>
          <p14:tracePt t="106787" x="8229600" y="4975225"/>
          <p14:tracePt t="106796" x="8247063" y="4975225"/>
          <p14:tracePt t="106808" x="8256588" y="4975225"/>
          <p14:tracePt t="106819" x="8274050" y="4965700"/>
          <p14:tracePt t="106836" x="8318500" y="4957763"/>
          <p14:tracePt t="106853" x="8345488" y="4948238"/>
          <p14:tracePt t="106854" x="8355013" y="4948238"/>
          <p14:tracePt t="106869" x="8364538" y="4948238"/>
          <p14:tracePt t="106886" x="8382000" y="4948238"/>
          <p14:tracePt t="106903" x="8391525" y="4948238"/>
          <p14:tracePt t="106919" x="8399463" y="4948238"/>
          <p14:tracePt t="106952" x="8408988" y="4948238"/>
          <p14:tracePt t="107006" x="8418513" y="4948238"/>
          <p14:tracePt t="107156" x="8426450" y="4948238"/>
          <p14:tracePt t="107243" x="8435975" y="4948238"/>
          <p14:tracePt t="107304" x="8445500" y="4940300"/>
          <p14:tracePt t="107326" x="8453438" y="4940300"/>
          <p14:tracePt t="107336" x="8462963" y="4940300"/>
          <p14:tracePt t="107354" x="8470900" y="4940300"/>
          <p14:tracePt t="107366" x="8480425" y="4940300"/>
          <p14:tracePt t="107378" x="8489950" y="4940300"/>
          <p14:tracePt t="107393" x="8497888" y="4940300"/>
          <p14:tracePt t="107402" x="8497888" y="4930775"/>
          <p14:tracePt t="107419" x="8507413" y="4930775"/>
          <p14:tracePt t="107473" x="8516938" y="4930775"/>
          <p14:tracePt t="107495" x="8516938" y="4921250"/>
          <p14:tracePt t="107849" x="8507413" y="4921250"/>
          <p14:tracePt t="107909" x="8497888" y="4921250"/>
          <p14:tracePt t="107980" x="8489950" y="4921250"/>
          <p14:tracePt t="108019" x="8489950" y="4913313"/>
          <p14:tracePt t="108028" x="8480425" y="4913313"/>
          <p14:tracePt t="108119" x="8470900" y="4913313"/>
          <p14:tracePt t="108160" x="8470900" y="4903788"/>
          <p14:tracePt t="108209" x="8462963" y="4903788"/>
          <p14:tracePt t="108438" x="8453438" y="4903788"/>
          <p14:tracePt t="108587" x="8445500" y="4903788"/>
          <p14:tracePt t="108617" x="8445500" y="4894263"/>
          <p14:tracePt t="108858" x="8445500" y="4886325"/>
          <p14:tracePt t="110274" x="8453438" y="4886325"/>
          <p14:tracePt t="110733" x="8462963" y="4886325"/>
          <p14:tracePt t="112222" x="8470900" y="4886325"/>
          <p14:tracePt t="112300" x="8470900" y="4894263"/>
          <p14:tracePt t="116823" x="8480425" y="4894263"/>
          <p14:tracePt t="116833" x="8489950" y="4894263"/>
          <p14:tracePt t="116844" x="8497888" y="4894263"/>
          <p14:tracePt t="116854" x="8516938" y="4894263"/>
          <p14:tracePt t="116871" x="8534400" y="4876800"/>
          <p14:tracePt t="116887" x="8570913" y="4876800"/>
          <p14:tracePt t="116904" x="8588375" y="4859338"/>
          <p14:tracePt t="116921" x="8605838" y="4859338"/>
          <p14:tracePt t="116937" x="8615363" y="4849813"/>
          <p14:tracePt t="116954" x="8623300" y="4840288"/>
          <p14:tracePt t="116971" x="8632825" y="4840288"/>
          <p14:tracePt t="117011" x="8642350" y="4840288"/>
          <p14:tracePt t="117031" x="8642350" y="4832350"/>
          <p14:tracePt t="117131" x="8642350" y="4822825"/>
          <p14:tracePt t="117209" x="8642350" y="4813300"/>
          <p14:tracePt t="117300" x="8642350" y="4805363"/>
          <p14:tracePt t="117350" x="8642350" y="4795838"/>
          <p14:tracePt t="117527" x="8632825" y="4795838"/>
          <p14:tracePt t="117538" x="8632825" y="4805363"/>
          <p14:tracePt t="117548" x="8623300" y="4805363"/>
          <p14:tracePt t="117559" x="8615363" y="4805363"/>
          <p14:tracePt t="117570" x="8605838" y="4813300"/>
          <p14:tracePt t="117587" x="8561388" y="4822825"/>
          <p14:tracePt t="117603" x="8534400" y="4822825"/>
          <p14:tracePt t="117620" x="8489950" y="4840288"/>
          <p14:tracePt t="117638" x="8462963" y="4840288"/>
          <p14:tracePt t="117653" x="8445500" y="4840288"/>
          <p14:tracePt t="117670" x="8418513" y="4840288"/>
          <p14:tracePt t="117687" x="8399463" y="4840288"/>
          <p14:tracePt t="117704" x="8391525" y="4840288"/>
          <p14:tracePt t="117721" x="8382000" y="4840288"/>
          <p14:tracePt t="117737" x="8372475" y="4840288"/>
          <p14:tracePt t="117778" x="8364538" y="4840288"/>
          <p14:tracePt t="118075" x="8364538" y="4849813"/>
          <p14:tracePt t="118324" x="8372475" y="4849813"/>
          <p14:tracePt t="118998" x="8274050" y="4849813"/>
          <p14:tracePt t="119009" x="8077200" y="4849813"/>
          <p14:tracePt t="119018" x="7870825" y="4849813"/>
          <p14:tracePt t="119028" x="7646988" y="4840288"/>
          <p14:tracePt t="119045" x="7423150" y="4822825"/>
          <p14:tracePt t="119061" x="6956425" y="4822825"/>
          <p14:tracePt t="119078" x="6516688" y="4822825"/>
          <p14:tracePt t="119095" x="6373813" y="4822825"/>
          <p14:tracePt t="119111" x="6149975" y="4822825"/>
          <p14:tracePt t="119128" x="5980113" y="4822825"/>
          <p14:tracePt t="119145" x="5926138" y="4822825"/>
          <p14:tracePt t="119161" x="5845175" y="4822825"/>
          <p14:tracePt t="119178" x="5808663" y="4822825"/>
          <p14:tracePt t="119195" x="5781675" y="4822825"/>
          <p14:tracePt t="119211" x="5773738" y="4822825"/>
          <p14:tracePt t="119228" x="5754688" y="4822825"/>
          <p14:tracePt t="119245" x="5746750" y="4822825"/>
          <p14:tracePt t="119279" x="5737225" y="4822825"/>
          <p14:tracePt t="119308" x="5727700" y="4822825"/>
          <p14:tracePt t="119327" x="5719763" y="4822825"/>
          <p14:tracePt t="119599" x="5557838" y="4787900"/>
          <p14:tracePt t="119607" x="5297488" y="4724400"/>
          <p14:tracePt t="119617" x="5046663" y="4652963"/>
          <p14:tracePt t="119634" x="4635500" y="4535488"/>
          <p14:tracePt t="119650" x="4483100" y="4491038"/>
          <p14:tracePt t="119667" x="4267200" y="4410075"/>
          <p14:tracePt t="119684" x="4097338" y="4321175"/>
          <p14:tracePt t="119700" x="4043363" y="4284663"/>
          <p14:tracePt t="119717" x="3962400" y="4222750"/>
          <p14:tracePt t="119734" x="3917950" y="4186238"/>
          <p14:tracePt t="119750" x="3908425" y="4178300"/>
          <p14:tracePt t="119767" x="3890963" y="4159250"/>
          <p14:tracePt t="119784" x="3881438" y="4151313"/>
          <p14:tracePt t="119823" x="3898900" y="4151313"/>
          <p14:tracePt t="119834" x="3979863" y="4151313"/>
          <p14:tracePt t="119850" x="4105275" y="4168775"/>
          <p14:tracePt t="119867" x="4338638" y="4186238"/>
          <p14:tracePt t="119884" x="4572000" y="4203700"/>
          <p14:tracePt t="119900" x="4660900" y="4222750"/>
          <p14:tracePt t="119917" x="4778375" y="4230688"/>
          <p14:tracePt t="119934" x="4832350" y="4230688"/>
          <p14:tracePt t="119951" x="4849813" y="4240213"/>
          <p14:tracePt t="119967" x="4859338" y="4240213"/>
          <p14:tracePt t="119984" x="4849813" y="4240213"/>
          <p14:tracePt t="120000" x="4768850" y="4249738"/>
          <p14:tracePt t="120017" x="4589463" y="4284663"/>
          <p14:tracePt t="120033" x="4464050" y="4311650"/>
          <p14:tracePt t="120050" x="4437063" y="4321175"/>
          <p14:tracePt t="120067" x="4410075" y="4330700"/>
          <p14:tracePt t="120083" x="4410075" y="4338638"/>
          <p14:tracePt t="120100" x="4410075" y="4356100"/>
          <p14:tracePt t="120117" x="4714875" y="4456113"/>
          <p14:tracePt t="120133" x="5208588" y="4518025"/>
          <p14:tracePt t="120150" x="5926138" y="4589463"/>
          <p14:tracePt t="120167" x="6373813" y="4616450"/>
          <p14:tracePt t="120183" x="7243763" y="4741863"/>
          <p14:tracePt t="120200" x="7521575" y="4768850"/>
          <p14:tracePt t="120540" x="7556500" y="4652963"/>
          <p14:tracePt t="120550" x="7575550" y="4545013"/>
          <p14:tracePt t="120560" x="7593013" y="4446588"/>
          <p14:tracePt t="120572" x="7593013" y="4375150"/>
          <p14:tracePt t="120588" x="7593013" y="4267200"/>
          <p14:tracePt t="120605" x="7583488" y="4222750"/>
          <p14:tracePt t="120622" x="7521575" y="4159250"/>
          <p14:tracePt t="120638" x="7413625" y="4124325"/>
          <p14:tracePt t="120655" x="7369175" y="4124325"/>
          <p14:tracePt t="120672" x="7270750" y="4132263"/>
          <p14:tracePt t="120688" x="7180263" y="4222750"/>
          <p14:tracePt t="120705" x="7145338" y="4303713"/>
          <p14:tracePt t="120722" x="7135813" y="4473575"/>
          <p14:tracePt t="120738" x="7199313" y="4643438"/>
          <p14:tracePt t="120755" x="7270750" y="4724400"/>
          <p14:tracePt t="120772" x="7494588" y="4859338"/>
          <p14:tracePt t="120788" x="7861300" y="4940300"/>
          <p14:tracePt t="120805" x="8040688" y="4957763"/>
          <p14:tracePt t="120822" x="8435975" y="4948238"/>
          <p14:tracePt t="120838" x="8812213" y="4876800"/>
          <p14:tracePt t="120855" x="8920163" y="4840288"/>
          <p14:tracePt t="120872" x="9090025" y="4760913"/>
          <p14:tracePt t="120880" x="9126538" y="4733925"/>
          <p14:tracePt t="120893" x="9161463" y="4724400"/>
          <p14:tracePt t="120906" x="9180513" y="4697413"/>
          <p14:tracePt t="120922" x="9180513" y="4687888"/>
          <p14:tracePt t="120939" x="9188450" y="4679950"/>
          <p14:tracePt t="120956" x="9188450" y="4670425"/>
          <p14:tracePt t="120977" x="9188450" y="4660900"/>
          <p14:tracePt t="120988" x="9180513" y="4660900"/>
          <p14:tracePt t="121006" x="9161463" y="4652963"/>
          <p14:tracePt t="121038" x="9153525" y="4652963"/>
          <p14:tracePt t="121156" x="9161463" y="4652963"/>
          <p14:tracePt t="121167" x="9180513" y="4635500"/>
          <p14:tracePt t="121180" x="9242425" y="4572000"/>
          <p14:tracePt t="121188" x="9296400" y="4508500"/>
          <p14:tracePt t="121206" x="9385300" y="4410075"/>
          <p14:tracePt t="121222" x="9421813" y="4365625"/>
          <p14:tracePt t="121238" x="9493250" y="4294188"/>
          <p14:tracePt t="121255" x="9547225" y="4249738"/>
          <p14:tracePt t="121272" x="9564688" y="4240213"/>
          <p14:tracePt t="121289" x="9583738" y="4230688"/>
          <p14:tracePt t="121305" x="9601200" y="4213225"/>
          <p14:tracePt t="121322" x="9610725" y="4213225"/>
          <p14:tracePt t="121366" x="9618663" y="4213225"/>
          <p14:tracePt t="121403" x="9618663" y="4203700"/>
          <p14:tracePt t="121534" x="9618663" y="4195763"/>
          <p14:tracePt t="121586" x="9610725" y="4186238"/>
          <p14:tracePt t="121602" x="9556750" y="4168775"/>
          <p14:tracePt t="121616" x="9502775" y="4159250"/>
          <p14:tracePt t="121629" x="9448800" y="4151313"/>
          <p14:tracePt t="121638" x="9385300" y="4132263"/>
          <p14:tracePt t="121654" x="9278938" y="4124325"/>
          <p14:tracePt t="121671" x="9188450" y="4114800"/>
          <p14:tracePt t="121687" x="9134475" y="4114800"/>
          <p14:tracePt t="121704" x="9028113" y="4114800"/>
          <p14:tracePt t="121721" x="8902700" y="4114800"/>
          <p14:tracePt t="121738" x="8829675" y="4114800"/>
          <p14:tracePt t="121754" x="8686800" y="4114800"/>
          <p14:tracePt t="121771" x="8551863" y="4114800"/>
          <p14:tracePt t="121787" x="8470900" y="4114800"/>
          <p14:tracePt t="121804" x="8328025" y="4114800"/>
          <p14:tracePt t="121821" x="8185150" y="4114800"/>
          <p14:tracePt t="121837" x="8113713" y="4114800"/>
          <p14:tracePt t="121854" x="7951788" y="4114800"/>
          <p14:tracePt t="121871" x="7826375" y="4114800"/>
          <p14:tracePt t="121887" x="7762875" y="4114800"/>
          <p14:tracePt t="121904" x="7620000" y="4114800"/>
          <p14:tracePt t="121920" x="7485063" y="4114800"/>
          <p14:tracePt t="121937" x="7423150" y="4124325"/>
          <p14:tracePt t="121954" x="7324725" y="4124325"/>
          <p14:tracePt t="121971" x="7261225" y="4132263"/>
          <p14:tracePt t="121987" x="7234238" y="4132263"/>
          <p14:tracePt t="122004" x="7199313" y="4132263"/>
          <p14:tracePt t="122021" x="7180263" y="4132263"/>
          <p14:tracePt t="122038" x="7172325" y="4132263"/>
          <p14:tracePt t="122054" x="7162800" y="4132263"/>
          <p14:tracePt t="122343" x="7135813" y="4132263"/>
          <p14:tracePt t="122358" x="7081838" y="4114800"/>
          <p14:tracePt t="122373" x="7064375" y="4114800"/>
          <p14:tracePt t="122382" x="7054850" y="4114800"/>
          <p14:tracePt t="122393" x="7046913" y="4105275"/>
          <p14:tracePt t="122417" x="7037388" y="4105275"/>
          <p14:tracePt t="122499" x="7046913" y="4124325"/>
          <p14:tracePt t="122509" x="7064375" y="4132263"/>
          <p14:tracePt t="122520" x="7099300" y="4151313"/>
          <p14:tracePt t="122534" x="7126288" y="4159250"/>
          <p14:tracePt t="122549" x="7199313" y="4195763"/>
          <p14:tracePt t="122560" x="7234238" y="4203700"/>
          <p14:tracePt t="122576" x="7288213" y="4213225"/>
          <p14:tracePt t="122593" x="7315200" y="4222750"/>
          <p14:tracePt t="122610" x="7378700" y="4240213"/>
          <p14:tracePt t="122626" x="7431088" y="4240213"/>
          <p14:tracePt t="122643" x="7440613" y="4240213"/>
          <p14:tracePt t="122660" x="7467600" y="4240213"/>
          <p14:tracePt t="122676" x="7494588" y="4240213"/>
          <p14:tracePt t="122693" x="7504113" y="4240213"/>
          <p14:tracePt t="122726" x="7512050" y="4240213"/>
          <p14:tracePt t="123274" x="7512050" y="4249738"/>
          <p14:tracePt t="123287" x="7521575" y="4249738"/>
          <p14:tracePt t="124763" x="7521575" y="4240213"/>
          <p14:tracePt t="124773" x="7512050" y="4240213"/>
          <p14:tracePt t="124843" x="7504113" y="4240213"/>
          <p14:tracePt t="124852" x="7494588" y="4230688"/>
          <p14:tracePt t="124867" x="7485063" y="4230688"/>
          <p14:tracePt t="124883" x="7404100" y="4230688"/>
          <p14:tracePt t="124900" x="7297738" y="4230688"/>
          <p14:tracePt t="124917" x="7251700" y="4222750"/>
          <p14:tracePt t="124933" x="7172325" y="4213225"/>
          <p14:tracePt t="124951" x="7081838" y="4213225"/>
          <p14:tracePt t="124967" x="7046913" y="4203700"/>
          <p14:tracePt t="124984" x="6973888" y="4203700"/>
          <p14:tracePt t="125000" x="6921500" y="4203700"/>
          <p14:tracePt t="125017" x="6894513" y="4203700"/>
          <p14:tracePt t="125034" x="6867525" y="4195763"/>
          <p14:tracePt t="125050" x="6840538" y="4195763"/>
          <p14:tracePt t="125083" x="6831013" y="4195763"/>
          <p14:tracePt t="125100" x="6821488" y="4195763"/>
          <p14:tracePt t="125117" x="6821488" y="4186238"/>
          <p14:tracePt t="125134" x="6813550" y="4186238"/>
          <p14:tracePt t="125159" x="6804025" y="4186238"/>
          <p14:tracePt t="125380" x="6813550" y="4186238"/>
          <p14:tracePt t="125390" x="6821488" y="4186238"/>
          <p14:tracePt t="125402" x="6867525" y="4195763"/>
          <p14:tracePt t="125417" x="7019925" y="4276725"/>
          <p14:tracePt t="125433" x="7108825" y="4311650"/>
          <p14:tracePt t="125450" x="7288213" y="4375150"/>
          <p14:tracePt t="125467" x="7494588" y="4410075"/>
          <p14:tracePt t="125483" x="7593013" y="4429125"/>
          <p14:tracePt t="125500" x="7762875" y="4464050"/>
          <p14:tracePt t="125516" x="7888288" y="4473575"/>
          <p14:tracePt t="125533" x="7942263" y="4483100"/>
          <p14:tracePt t="125550" x="8013700" y="4500563"/>
          <p14:tracePt t="125566" x="8094663" y="4518025"/>
          <p14:tracePt t="125583" x="8113713" y="4527550"/>
          <p14:tracePt t="125599" x="8166100" y="4554538"/>
          <p14:tracePt t="125616" x="8212138" y="4581525"/>
          <p14:tracePt t="125633" x="8229600" y="4589463"/>
          <p14:tracePt t="125649" x="8301038" y="4625975"/>
          <p14:tracePt t="125666" x="8372475" y="4670425"/>
          <p14:tracePt t="125683" x="8408988" y="4697413"/>
          <p14:tracePt t="125699" x="8462963" y="4733925"/>
          <p14:tracePt t="125716" x="8497888" y="4751388"/>
          <p14:tracePt t="125733" x="8507413" y="4751388"/>
          <p14:tracePt t="126017" x="8551863" y="4813300"/>
          <p14:tracePt t="126034" x="8623300" y="4921250"/>
          <p14:tracePt t="126048" x="8659813" y="4948238"/>
          <p14:tracePt t="126058" x="8677275" y="4984750"/>
          <p14:tracePt t="126068" x="8704263" y="5011738"/>
          <p14:tracePt t="126085" x="8740775" y="5056188"/>
          <p14:tracePt t="126102" x="8767763" y="5083175"/>
          <p14:tracePt t="126118" x="8785225" y="5100638"/>
          <p14:tracePt t="126135" x="8821738" y="5145088"/>
          <p14:tracePt t="126151" x="8856663" y="5191125"/>
          <p14:tracePt t="126168" x="8883650" y="5226050"/>
          <p14:tracePt t="126185" x="8910638" y="5262563"/>
          <p14:tracePt t="126202" x="8937625" y="5307013"/>
          <p14:tracePt t="126218" x="8947150" y="5324475"/>
          <p14:tracePt t="126235" x="8955088" y="5360988"/>
          <p14:tracePt t="126252" x="8964613" y="5414963"/>
          <p14:tracePt t="126269" x="8974138" y="5441950"/>
          <p14:tracePt t="126285" x="8974138" y="5503863"/>
          <p14:tracePt t="126302" x="8991600" y="5549900"/>
          <p14:tracePt t="126320" x="9009063" y="5594350"/>
          <p14:tracePt t="126335" x="9028113" y="5621338"/>
          <p14:tracePt t="126352" x="9055100" y="5648325"/>
          <p14:tracePt t="126369" x="9080500" y="5665788"/>
          <p14:tracePt t="126385" x="9134475" y="5683250"/>
          <p14:tracePt t="126392" x="9161463" y="5683250"/>
          <p14:tracePt t="126401" x="9207500" y="5683250"/>
          <p14:tracePt t="126419" x="9251950" y="5675313"/>
          <p14:tracePt t="126435" x="9367838" y="5611813"/>
          <p14:tracePt t="126451" x="9475788" y="5503863"/>
          <p14:tracePt t="126468" x="9583738" y="5351463"/>
          <p14:tracePt t="126485" x="9628188" y="5270500"/>
          <p14:tracePt t="126502" x="9709150" y="5110163"/>
          <p14:tracePt t="126518" x="9763125" y="4965700"/>
          <p14:tracePt t="126534" x="9780588" y="4903788"/>
          <p14:tracePt t="126551" x="9798050" y="4795838"/>
          <p14:tracePt t="126568" x="9807575" y="4706938"/>
          <p14:tracePt t="126585" x="9807575" y="4652963"/>
          <p14:tracePt t="126602" x="9744075" y="4562475"/>
          <p14:tracePt t="126618" x="9628188" y="4464050"/>
          <p14:tracePt t="126635" x="9547225" y="4429125"/>
          <p14:tracePt t="126651" x="9377363" y="4392613"/>
          <p14:tracePt t="126669" x="9232900" y="4383088"/>
          <p14:tracePt t="126685" x="9170988" y="4383088"/>
          <p14:tracePt t="126702" x="9080500" y="4402138"/>
          <p14:tracePt t="126718" x="9018588" y="4446588"/>
          <p14:tracePt t="126735" x="9001125" y="4473575"/>
          <p14:tracePt t="126751" x="8964613" y="4535488"/>
          <p14:tracePt t="126768" x="8955088" y="4589463"/>
          <p14:tracePt t="126785" x="8955088" y="4625975"/>
          <p14:tracePt t="126801" x="8955088" y="4687888"/>
          <p14:tracePt t="126818" x="8982075" y="4760913"/>
          <p14:tracePt t="126835" x="9018588" y="4805363"/>
          <p14:tracePt t="126852" x="9126538" y="4886325"/>
          <p14:tracePt t="126868" x="9278938" y="4940300"/>
          <p14:tracePt t="126885" x="9350375" y="4957763"/>
          <p14:tracePt t="126891" x="9421813" y="4965700"/>
          <p14:tracePt t="126902" x="9512300" y="4984750"/>
          <p14:tracePt t="126918" x="9628188" y="4984750"/>
          <p14:tracePt t="126935" x="9690100" y="4984750"/>
          <p14:tracePt t="126951" x="9744075" y="4965700"/>
          <p14:tracePt t="126968" x="9790113" y="4957763"/>
          <p14:tracePt t="126984" x="9807575" y="4940300"/>
          <p14:tracePt t="127001" x="9807575" y="4930775"/>
          <p14:tracePt t="127018" x="9817100" y="4921250"/>
          <p14:tracePt t="127034" x="9817100" y="4913313"/>
          <p14:tracePt t="127087" x="9817100" y="4903788"/>
          <p14:tracePt t="127466" x="9879013" y="4894263"/>
          <p14:tracePt t="127482" x="10085388" y="4894263"/>
          <p14:tracePt t="127502" x="10282238" y="4886325"/>
          <p14:tracePt t="127511" x="10390188" y="4886325"/>
          <p14:tracePt t="127526" x="10488613" y="4886325"/>
          <p14:tracePt t="127542" x="10668000" y="4886325"/>
          <p14:tracePt t="127559" x="10731500" y="4886325"/>
          <p14:tracePt t="127576" x="10847388" y="4894263"/>
          <p14:tracePt t="127592" x="10955338" y="4930775"/>
          <p14:tracePt t="127609" x="10982325" y="4948238"/>
          <p14:tracePt t="127626" x="11053763" y="5002213"/>
          <p14:tracePt t="127642" x="11080750" y="5046663"/>
          <p14:tracePt t="127659" x="11088688" y="5065713"/>
          <p14:tracePt t="127676" x="11098213" y="5083175"/>
          <p14:tracePt t="127692" x="11098213" y="5100638"/>
          <p14:tracePt t="127709" x="11098213" y="5110163"/>
          <p14:tracePt t="127726" x="11071225" y="5137150"/>
          <p14:tracePt t="127742" x="10928350" y="5181600"/>
          <p14:tracePt t="127759" x="10721975" y="5199063"/>
          <p14:tracePt t="127775" x="10614025" y="5199063"/>
          <p14:tracePt t="127792" x="10407650" y="5172075"/>
          <p14:tracePt t="127809" x="10220325" y="5100638"/>
          <p14:tracePt t="127826" x="10139363" y="5056188"/>
          <p14:tracePt t="127842" x="10004425" y="4957763"/>
          <p14:tracePt t="127859" x="9906000" y="4867275"/>
          <p14:tracePt t="127875" x="9869488" y="4840288"/>
          <p14:tracePt t="127892" x="9834563" y="4778375"/>
          <p14:tracePt t="127909" x="9825038" y="4741863"/>
          <p14:tracePt t="127925" x="9825038" y="4714875"/>
          <p14:tracePt t="127942" x="9923463" y="4598988"/>
          <p14:tracePt t="127959" x="10094913" y="4500563"/>
          <p14:tracePt t="127975" x="10193338" y="4483100"/>
          <p14:tracePt t="127992" x="10407650" y="4456113"/>
          <p14:tracePt t="128009" x="10631488" y="4464050"/>
          <p14:tracePt t="128025" x="10739438" y="4483100"/>
          <p14:tracePt t="128042" x="10918825" y="4562475"/>
          <p14:tracePt t="128058" x="11044238" y="4643438"/>
          <p14:tracePt t="128075" x="11088688" y="4679950"/>
          <p14:tracePt t="128092" x="11152188" y="4751388"/>
          <p14:tracePt t="128108" x="11179175" y="4805363"/>
          <p14:tracePt t="128125" x="11188700" y="4832350"/>
          <p14:tracePt t="128142" x="11125200" y="4940300"/>
          <p14:tracePt t="128158" x="10963275" y="5073650"/>
          <p14:tracePt t="128175" x="10721975" y="5181600"/>
          <p14:tracePt t="128192" x="10596563" y="5218113"/>
          <p14:tracePt t="128208" x="10372725" y="5262563"/>
          <p14:tracePt t="128225" x="10183813" y="5262563"/>
          <p14:tracePt t="128242" x="10112375" y="5262563"/>
          <p14:tracePt t="128258" x="9994900" y="5226050"/>
          <p14:tracePt t="128275" x="9959975" y="5208588"/>
          <p14:tracePt t="128292" x="9915525" y="5181600"/>
          <p14:tracePt t="128308" x="9888538" y="5164138"/>
          <p14:tracePt t="128325" x="9888538" y="5154613"/>
          <p14:tracePt t="128341" x="9879013" y="5145088"/>
          <p14:tracePt t="128390" x="9896475" y="5145088"/>
          <p14:tracePt t="128407" x="10021888" y="5145088"/>
          <p14:tracePt t="128420" x="10102850" y="5145088"/>
          <p14:tracePt t="128426" x="10193338" y="5145088"/>
          <p14:tracePt t="128442" x="10264775" y="5145088"/>
          <p14:tracePt t="128458" x="10399713" y="5145088"/>
          <p14:tracePt t="128475" x="10488613" y="5145088"/>
          <p14:tracePt t="128492" x="10533063" y="5145088"/>
          <p14:tracePt t="128509" x="10579100" y="5154613"/>
          <p14:tracePt t="128525" x="10596563" y="5154613"/>
          <p14:tracePt t="128543" x="10614025" y="5154613"/>
          <p14:tracePt t="128558" x="10623550" y="5164138"/>
          <p14:tracePt t="128597" x="10623550" y="5172075"/>
          <p14:tracePt t="128643" x="10623550" y="5181600"/>
          <p14:tracePt t="128705" x="10614025" y="5181600"/>
          <p14:tracePt t="128738" x="10604500" y="5181600"/>
          <p14:tracePt t="128755" x="10596563" y="5181600"/>
          <p14:tracePt t="129478" x="10596563" y="5172075"/>
          <p14:tracePt t="129488" x="10614025" y="5164138"/>
          <p14:tracePt t="129500" x="10631488" y="5145088"/>
          <p14:tracePt t="129511" x="10650538" y="5137150"/>
          <p14:tracePt t="129528" x="10685463" y="5118100"/>
          <p14:tracePt t="129544" x="10694988" y="5110163"/>
          <p14:tracePt t="129561" x="10712450" y="5100638"/>
          <p14:tracePt t="129578" x="10721975" y="5100638"/>
          <p14:tracePt t="129608" x="10731500" y="5100638"/>
          <p14:tracePt t="129668" x="10739438" y="5100638"/>
          <p14:tracePt t="129728" x="10739438" y="5110163"/>
          <p14:tracePt t="129737" x="10739438" y="5118100"/>
          <p14:tracePt t="129749" x="10739438" y="5127625"/>
          <p14:tracePt t="129761" x="10739438" y="5137150"/>
          <p14:tracePt t="129778" x="10739438" y="5164138"/>
          <p14:tracePt t="129794" x="10739438" y="5172075"/>
          <p14:tracePt t="129811" x="10731500" y="5181600"/>
          <p14:tracePt t="129827" x="10731500" y="5191125"/>
          <p14:tracePt t="129844" x="10721975" y="5199063"/>
          <p14:tracePt t="129868" x="10712450" y="5199063"/>
          <p14:tracePt t="129905" x="10704513" y="5199063"/>
          <p14:tracePt t="129935" x="10694988" y="5199063"/>
          <p14:tracePt t="129945" x="10677525" y="5199063"/>
          <p14:tracePt t="129955" x="10650538" y="5199063"/>
          <p14:tracePt t="129965" x="10623550" y="5199063"/>
          <p14:tracePt t="129977" x="10587038" y="5199063"/>
          <p14:tracePt t="129994" x="10560050" y="5199063"/>
          <p14:tracePt t="130011" x="10506075" y="5208588"/>
          <p14:tracePt t="130027" x="10461625" y="5226050"/>
          <p14:tracePt t="130044" x="10417175" y="5245100"/>
          <p14:tracePt t="130060" x="10407650" y="5253038"/>
          <p14:tracePt t="130077" x="10372725" y="5280025"/>
          <p14:tracePt t="130094" x="10336213" y="5316538"/>
          <p14:tracePt t="130110" x="10318750" y="5351463"/>
          <p14:tracePt t="130127" x="10274300" y="5414963"/>
          <p14:tracePt t="130144" x="10220325" y="5486400"/>
          <p14:tracePt t="130160" x="10201275" y="5513388"/>
          <p14:tracePt t="130177" x="10156825" y="5567363"/>
          <p14:tracePt t="130194" x="10102850" y="5621338"/>
          <p14:tracePt t="130210" x="10067925" y="5648325"/>
          <p14:tracePt t="130227" x="10004425" y="5702300"/>
          <p14:tracePt t="130244" x="9959975" y="5737225"/>
          <p14:tracePt t="130260" x="9932988" y="5746750"/>
          <p14:tracePt t="130277" x="9888538" y="5773738"/>
          <p14:tracePt t="130293" x="9842500" y="5791200"/>
          <p14:tracePt t="130310" x="9825038" y="5800725"/>
          <p14:tracePt t="130327" x="9798050" y="5818188"/>
          <p14:tracePt t="130343" x="9780588" y="5818188"/>
          <p14:tracePt t="130362" x="9771063" y="5827713"/>
          <p14:tracePt t="130377" x="9763125" y="5835650"/>
          <p14:tracePt t="130413" x="9753600" y="5845175"/>
          <p14:tracePt t="130421" x="9744075" y="5845175"/>
          <p14:tracePt t="130432" x="9744075" y="5854700"/>
          <p14:tracePt t="130443" x="9744075" y="5862638"/>
          <p14:tracePt t="130460" x="9736138" y="5880100"/>
          <p14:tracePt t="130477" x="9717088" y="5926138"/>
          <p14:tracePt t="130494" x="9699625" y="5943600"/>
          <p14:tracePt t="130512" x="9699625" y="5970588"/>
          <p14:tracePt t="130527" x="9690100" y="5980113"/>
          <p14:tracePt t="130543" x="9690100" y="5988050"/>
          <p14:tracePt t="130561" x="9682163" y="5988050"/>
          <p14:tracePt t="130577" x="9682163" y="6007100"/>
          <p14:tracePt t="130594" x="9664700" y="6024563"/>
          <p14:tracePt t="130610" x="9664700" y="6042025"/>
          <p14:tracePt t="130627" x="9655175" y="6042025"/>
          <p14:tracePt t="130644" x="9655175" y="6051550"/>
          <p14:tracePt t="130672" x="9655175" y="6059488"/>
          <p14:tracePt t="130723" x="9655175" y="6069013"/>
          <p14:tracePt t="130760" x="9645650" y="6069013"/>
          <p14:tracePt t="130780" x="9645650" y="6078538"/>
          <p14:tracePt t="130813" x="9645650" y="6086475"/>
          <p14:tracePt t="130859" x="9645650" y="6096000"/>
          <p14:tracePt t="130941" x="9645650" y="6105525"/>
        </p14:tracePtLst>
      </p14:laserTraceLst>
    </p:ext>
  </p:extLs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89</a:t>
            </a:fld>
            <a:endParaRPr lang="nl-BE" dirty="0"/>
          </a:p>
        </p:txBody>
      </p:sp>
      <p:sp>
        <p:nvSpPr>
          <p:cNvPr id="38915" name="Rectangle 3"/>
          <p:cNvSpPr>
            <a:spLocks noGrp="1" noChangeArrowheads="1"/>
          </p:cNvSpPr>
          <p:nvPr>
            <p:ph idx="1"/>
          </p:nvPr>
        </p:nvSpPr>
        <p:spPr>
          <a:xfrm>
            <a:off x="578027" y="1700808"/>
            <a:ext cx="5061970" cy="3960692"/>
          </a:xfrm>
          <a:ln w="19050">
            <a:solidFill>
              <a:schemeClr val="accent5"/>
            </a:solidFill>
          </a:ln>
        </p:spPr>
        <p:txBody>
          <a:bodyPr/>
          <a:lstStyle/>
          <a:p>
            <a:pPr marL="0" indent="0">
              <a:buNone/>
            </a:pPr>
            <a:r>
              <a:rPr lang="en-US" altLang="en-US" sz="1800" dirty="0">
                <a:latin typeface="Courier New" panose="02070309020205020404" pitchFamily="49" charset="0"/>
                <a:cs typeface="Courier New" panose="02070309020205020404" pitchFamily="49" charset="0"/>
              </a:rPr>
              <a:t>#!/bin/bash -l</a:t>
            </a:r>
          </a:p>
          <a:p>
            <a:pPr marL="0" indent="0">
              <a:buNone/>
            </a:pPr>
            <a:r>
              <a:rPr lang="en-US" altLang="en-US" sz="1800" dirty="0">
                <a:latin typeface="Courier New" panose="02070309020205020404" pitchFamily="49" charset="0"/>
                <a:cs typeface="Courier New" panose="02070309020205020404" pitchFamily="49" charset="0"/>
              </a:rPr>
              <a:t>#PBS -l </a:t>
            </a:r>
            <a:r>
              <a:rPr lang="en-US" altLang="en-US" sz="1800" dirty="0" err="1">
                <a:latin typeface="Courier New" panose="02070309020205020404" pitchFamily="49" charset="0"/>
                <a:cs typeface="Courier New" panose="02070309020205020404" pitchFamily="49" charset="0"/>
              </a:rPr>
              <a:t>walltime</a:t>
            </a:r>
            <a:r>
              <a:rPr lang="en-US" altLang="en-US" sz="1800" dirty="0">
                <a:latin typeface="Courier New" panose="02070309020205020404" pitchFamily="49" charset="0"/>
                <a:cs typeface="Courier New" panose="02070309020205020404" pitchFamily="49" charset="0"/>
              </a:rPr>
              <a:t>=0</a:t>
            </a:r>
            <a:r>
              <a:rPr lang="pl-PL" altLang="en-US" sz="1800" dirty="0">
                <a:latin typeface="Courier New" panose="02070309020205020404" pitchFamily="49" charset="0"/>
                <a:cs typeface="Courier New" panose="02070309020205020404" pitchFamily="49" charset="0"/>
              </a:rPr>
              <a:t>0</a:t>
            </a:r>
            <a:r>
              <a:rPr lang="en-US" altLang="en-US" sz="1800" dirty="0">
                <a:latin typeface="Courier New" panose="02070309020205020404" pitchFamily="49" charset="0"/>
                <a:cs typeface="Courier New" panose="02070309020205020404" pitchFamily="49" charset="0"/>
              </a:rPr>
              <a:t>:30:00</a:t>
            </a:r>
          </a:p>
          <a:p>
            <a:pPr marL="0" indent="0">
              <a:buNone/>
            </a:pPr>
            <a:r>
              <a:rPr lang="en-US" altLang="en-US" sz="1800" dirty="0">
                <a:solidFill>
                  <a:srgbClr val="FF0000"/>
                </a:solidFill>
                <a:latin typeface="Courier New" panose="02070309020205020404" pitchFamily="49" charset="0"/>
                <a:cs typeface="Courier New" panose="02070309020205020404" pitchFamily="49" charset="0"/>
              </a:rPr>
              <a:t>#PBS –l partition=</a:t>
            </a:r>
            <a:r>
              <a:rPr lang="en-US" altLang="en-US" sz="1800" dirty="0" err="1">
                <a:solidFill>
                  <a:srgbClr val="FF0000"/>
                </a:solidFill>
                <a:latin typeface="Courier New" panose="02070309020205020404" pitchFamily="49" charset="0"/>
                <a:cs typeface="Courier New" panose="02070309020205020404" pitchFamily="49" charset="0"/>
              </a:rPr>
              <a:t>gpu</a:t>
            </a:r>
            <a:endParaRPr lang="en-US" altLang="en-US" sz="1800" dirty="0">
              <a:solidFill>
                <a:srgbClr val="FF0000"/>
              </a:solidFill>
              <a:latin typeface="Courier New" panose="02070309020205020404" pitchFamily="49" charset="0"/>
              <a:cs typeface="Courier New" panose="02070309020205020404" pitchFamily="49" charset="0"/>
            </a:endParaRPr>
          </a:p>
          <a:p>
            <a:pPr marL="0" indent="0">
              <a:buNone/>
            </a:pPr>
            <a:r>
              <a:rPr lang="en-US" altLang="en-US" sz="1800" dirty="0">
                <a:solidFill>
                  <a:srgbClr val="FF0000"/>
                </a:solidFill>
                <a:latin typeface="Courier New" panose="02070309020205020404" pitchFamily="49" charset="0"/>
                <a:cs typeface="Courier New" panose="02070309020205020404" pitchFamily="49" charset="0"/>
              </a:rPr>
              <a:t>#PBS -l nodes=1:ppn=9:gpus=1:skylake</a:t>
            </a:r>
          </a:p>
          <a:p>
            <a:pPr marL="0" indent="0">
              <a:buNone/>
            </a:pPr>
            <a:r>
              <a:rPr lang="en-US" altLang="en-US" sz="1800" dirty="0">
                <a:latin typeface="Courier New" panose="02070309020205020404" pitchFamily="49" charset="0"/>
                <a:cs typeface="Courier New" panose="02070309020205020404" pitchFamily="49" charset="0"/>
              </a:rPr>
              <a:t>#PBS –l </a:t>
            </a:r>
            <a:r>
              <a:rPr lang="en-US" altLang="en-US" sz="1800" dirty="0" err="1">
                <a:latin typeface="Courier New" panose="02070309020205020404" pitchFamily="49" charset="0"/>
                <a:cs typeface="Courier New" panose="02070309020205020404" pitchFamily="49" charset="0"/>
              </a:rPr>
              <a:t>pmem</a:t>
            </a:r>
            <a:r>
              <a:rPr lang="en-US" altLang="en-US" sz="1800" dirty="0">
                <a:latin typeface="Courier New" panose="02070309020205020404" pitchFamily="49" charset="0"/>
                <a:cs typeface="Courier New" panose="02070309020205020404" pitchFamily="49" charset="0"/>
              </a:rPr>
              <a:t>=5gb</a:t>
            </a:r>
          </a:p>
          <a:p>
            <a:pPr marL="0" indent="0">
              <a:buNone/>
            </a:pPr>
            <a:r>
              <a:rPr lang="en-US" altLang="en-US" sz="1800" dirty="0">
                <a:latin typeface="Courier New" panose="02070309020205020404" pitchFamily="49" charset="0"/>
                <a:cs typeface="Courier New" panose="02070309020205020404" pitchFamily="49" charset="0"/>
              </a:rPr>
              <a:t>#PBS -N </a:t>
            </a:r>
            <a:r>
              <a:rPr lang="en-US" altLang="en-US" sz="1800" dirty="0" err="1">
                <a:latin typeface="Courier New" panose="02070309020205020404" pitchFamily="49" charset="0"/>
                <a:cs typeface="Courier New" panose="02070309020205020404" pitchFamily="49" charset="0"/>
              </a:rPr>
              <a:t>testjob</a:t>
            </a:r>
            <a:endParaRPr lang="en-US" altLang="en-US" sz="1800" dirty="0">
              <a:latin typeface="Courier New" panose="02070309020205020404" pitchFamily="49" charset="0"/>
              <a:cs typeface="Courier New" panose="02070309020205020404" pitchFamily="49" charset="0"/>
            </a:endParaRPr>
          </a:p>
          <a:p>
            <a:pPr marL="0" indent="0">
              <a:buNone/>
            </a:pPr>
            <a:r>
              <a:rPr lang="en-US" altLang="en-US" sz="1800" dirty="0">
                <a:latin typeface="Courier New" panose="02070309020205020404" pitchFamily="49" charset="0"/>
                <a:cs typeface="Courier New" panose="02070309020205020404" pitchFamily="49" charset="0"/>
              </a:rPr>
              <a:t>#PBS -A </a:t>
            </a:r>
            <a:r>
              <a:rPr lang="en-US" altLang="en-US" sz="1800" dirty="0" err="1">
                <a:latin typeface="Courier New" panose="02070309020205020404" pitchFamily="49" charset="0"/>
                <a:cs typeface="Courier New" panose="02070309020205020404" pitchFamily="49" charset="0"/>
              </a:rPr>
              <a:t>default_project</a:t>
            </a:r>
            <a:endParaRPr lang="en-US" altLang="en-US" sz="1800" dirty="0">
              <a:latin typeface="Courier New" panose="02070309020205020404" pitchFamily="49" charset="0"/>
              <a:cs typeface="Courier New" panose="02070309020205020404" pitchFamily="49" charset="0"/>
            </a:endParaRPr>
          </a:p>
          <a:p>
            <a:pPr marL="0" indent="0">
              <a:buNone/>
            </a:pPr>
            <a:endParaRPr lang="pl-PL" altLang="en-US" sz="1800" dirty="0">
              <a:latin typeface="Courier New" panose="02070309020205020404" pitchFamily="49" charset="0"/>
              <a:cs typeface="Courier New" panose="02070309020205020404" pitchFamily="49" charset="0"/>
            </a:endParaRPr>
          </a:p>
        </p:txBody>
      </p:sp>
      <p:sp>
        <p:nvSpPr>
          <p:cNvPr id="38914" name="Rectangle 2"/>
          <p:cNvSpPr>
            <a:spLocks noGrp="1" noChangeArrowheads="1"/>
          </p:cNvSpPr>
          <p:nvPr>
            <p:ph type="title"/>
          </p:nvPr>
        </p:nvSpPr>
        <p:spPr/>
        <p:txBody>
          <a:bodyPr/>
          <a:lstStyle/>
          <a:p>
            <a:pPr eaLnBrk="1" hangingPunct="1"/>
            <a:r>
              <a:rPr lang="en-US" altLang="en-US" dirty="0"/>
              <a:t>Using P100 GPU(s)</a:t>
            </a:r>
          </a:p>
        </p:txBody>
      </p:sp>
      <p:grpSp>
        <p:nvGrpSpPr>
          <p:cNvPr id="7" name="Group 6"/>
          <p:cNvGrpSpPr/>
          <p:nvPr/>
        </p:nvGrpSpPr>
        <p:grpSpPr>
          <a:xfrm>
            <a:off x="6672502" y="552469"/>
            <a:ext cx="5103456" cy="5109031"/>
            <a:chOff x="6672502" y="552469"/>
            <a:chExt cx="5103456" cy="5109031"/>
          </a:xfrm>
        </p:grpSpPr>
        <p:sp>
          <p:nvSpPr>
            <p:cNvPr id="13" name="Rounded Rectangle 12"/>
            <p:cNvSpPr/>
            <p:nvPr/>
          </p:nvSpPr>
          <p:spPr>
            <a:xfrm>
              <a:off x="9572092" y="3459468"/>
              <a:ext cx="989632" cy="270602"/>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PBS Script</a:t>
              </a:r>
              <a:endParaRPr lang="nl-BE" sz="1200" dirty="0"/>
            </a:p>
          </p:txBody>
        </p:sp>
        <p:grpSp>
          <p:nvGrpSpPr>
            <p:cNvPr id="15" name="Group 14"/>
            <p:cNvGrpSpPr/>
            <p:nvPr/>
          </p:nvGrpSpPr>
          <p:grpSpPr>
            <a:xfrm>
              <a:off x="6672502" y="552469"/>
              <a:ext cx="5103456" cy="5109031"/>
              <a:chOff x="473206" y="908720"/>
              <a:chExt cx="5103456" cy="5109031"/>
            </a:xfrm>
          </p:grpSpPr>
          <p:sp>
            <p:nvSpPr>
              <p:cNvPr id="16" name="Rectangle 15"/>
              <p:cNvSpPr/>
              <p:nvPr/>
            </p:nvSpPr>
            <p:spPr>
              <a:xfrm>
                <a:off x="473206" y="1298179"/>
                <a:ext cx="5094312" cy="4719572"/>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 name="Rectangle 16"/>
              <p:cNvSpPr/>
              <p:nvPr/>
            </p:nvSpPr>
            <p:spPr>
              <a:xfrm>
                <a:off x="2985810" y="908720"/>
                <a:ext cx="2590852" cy="3894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You get …</a:t>
                </a:r>
                <a:endParaRPr lang="nl-BE" dirty="0"/>
              </a:p>
            </p:txBody>
          </p:sp>
        </p:grpSp>
        <p:grpSp>
          <p:nvGrpSpPr>
            <p:cNvPr id="18" name="Group 17"/>
            <p:cNvGrpSpPr/>
            <p:nvPr/>
          </p:nvGrpSpPr>
          <p:grpSpPr>
            <a:xfrm>
              <a:off x="7316580" y="2022047"/>
              <a:ext cx="4153350" cy="1359167"/>
              <a:chOff x="1117284" y="2378298"/>
              <a:chExt cx="4153350" cy="1359167"/>
            </a:xfrm>
          </p:grpSpPr>
          <p:sp>
            <p:nvSpPr>
              <p:cNvPr id="20" name="Rectangle 19"/>
              <p:cNvSpPr/>
              <p:nvPr/>
            </p:nvSpPr>
            <p:spPr>
              <a:xfrm>
                <a:off x="2822362" y="2378298"/>
                <a:ext cx="2448272" cy="1359167"/>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3" name="TextBox 22"/>
              <p:cNvSpPr txBox="1"/>
              <p:nvPr/>
            </p:nvSpPr>
            <p:spPr>
              <a:xfrm>
                <a:off x="1117284" y="2685611"/>
                <a:ext cx="1368152" cy="646331"/>
              </a:xfrm>
              <a:prstGeom prst="rect">
                <a:avLst/>
              </a:prstGeom>
              <a:noFill/>
            </p:spPr>
            <p:txBody>
              <a:bodyPr wrap="square" rtlCol="0">
                <a:spAutoFit/>
              </a:bodyPr>
              <a:lstStyle/>
              <a:p>
                <a:pPr algn="ctr"/>
                <a:r>
                  <a:rPr lang="en-US" b="1" dirty="0"/>
                  <a:t>1 CPUs</a:t>
                </a:r>
              </a:p>
              <a:p>
                <a:pPr algn="ctr"/>
                <a:r>
                  <a:rPr lang="en-US" b="1" dirty="0"/>
                  <a:t>(9 cores)</a:t>
                </a:r>
                <a:endParaRPr lang="nl-BE" b="1" dirty="0"/>
              </a:p>
            </p:txBody>
          </p:sp>
          <p:grpSp>
            <p:nvGrpSpPr>
              <p:cNvPr id="24" name="Group 23"/>
              <p:cNvGrpSpPr/>
              <p:nvPr/>
            </p:nvGrpSpPr>
            <p:grpSpPr>
              <a:xfrm>
                <a:off x="2894370" y="2544809"/>
                <a:ext cx="2291726" cy="1026143"/>
                <a:chOff x="8591363" y="2293995"/>
                <a:chExt cx="2291726" cy="1026143"/>
              </a:xfrm>
            </p:grpSpPr>
            <p:grpSp>
              <p:nvGrpSpPr>
                <p:cNvPr id="25" name="Group 24"/>
                <p:cNvGrpSpPr/>
                <p:nvPr/>
              </p:nvGrpSpPr>
              <p:grpSpPr>
                <a:xfrm>
                  <a:off x="8591363" y="3137258"/>
                  <a:ext cx="2291726" cy="182880"/>
                  <a:chOff x="8595666" y="3137258"/>
                  <a:chExt cx="2291726" cy="182880"/>
                </a:xfrm>
                <a:solidFill>
                  <a:schemeClr val="accent5">
                    <a:lumMod val="20000"/>
                    <a:lumOff val="80000"/>
                  </a:schemeClr>
                </a:solidFill>
              </p:grpSpPr>
              <p:sp>
                <p:nvSpPr>
                  <p:cNvPr id="59" name="Flowchart: Connector 58"/>
                  <p:cNvSpPr/>
                  <p:nvPr/>
                </p:nvSpPr>
                <p:spPr>
                  <a:xfrm>
                    <a:off x="859566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60" name="Straight Connector 59"/>
                  <p:cNvCxnSpPr/>
                  <p:nvPr/>
                </p:nvCxnSpPr>
                <p:spPr>
                  <a:xfrm>
                    <a:off x="8687106" y="3223486"/>
                    <a:ext cx="2158970" cy="0"/>
                  </a:xfrm>
                  <a:prstGeom prst="line">
                    <a:avLst/>
                  </a:prstGeom>
                  <a:grpFill/>
                </p:spPr>
                <p:style>
                  <a:lnRef idx="1">
                    <a:schemeClr val="accent1"/>
                  </a:lnRef>
                  <a:fillRef idx="0">
                    <a:schemeClr val="accent1"/>
                  </a:fillRef>
                  <a:effectRef idx="0">
                    <a:schemeClr val="accent1"/>
                  </a:effectRef>
                  <a:fontRef idx="minor">
                    <a:schemeClr val="tx1"/>
                  </a:fontRef>
                </p:style>
              </p:cxnSp>
              <p:sp>
                <p:nvSpPr>
                  <p:cNvPr id="61" name="Flowchart: Connector 60"/>
                  <p:cNvSpPr/>
                  <p:nvPr/>
                </p:nvSpPr>
                <p:spPr>
                  <a:xfrm>
                    <a:off x="885927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2" name="Flowchart: Connector 61"/>
                  <p:cNvSpPr/>
                  <p:nvPr/>
                </p:nvSpPr>
                <p:spPr>
                  <a:xfrm>
                    <a:off x="912287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3" name="Flowchart: Connector 62"/>
                  <p:cNvSpPr/>
                  <p:nvPr/>
                </p:nvSpPr>
                <p:spPr>
                  <a:xfrm>
                    <a:off x="9386484"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4" name="Flowchart: Connector 63"/>
                  <p:cNvSpPr/>
                  <p:nvPr/>
                </p:nvSpPr>
                <p:spPr>
                  <a:xfrm>
                    <a:off x="9650090"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5" name="Flowchart: Connector 64"/>
                  <p:cNvSpPr/>
                  <p:nvPr/>
                </p:nvSpPr>
                <p:spPr>
                  <a:xfrm>
                    <a:off x="991369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6" name="Flowchart: Connector 65"/>
                  <p:cNvSpPr/>
                  <p:nvPr/>
                </p:nvSpPr>
                <p:spPr>
                  <a:xfrm>
                    <a:off x="1017730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7" name="Flowchart: Connector 66"/>
                  <p:cNvSpPr/>
                  <p:nvPr/>
                </p:nvSpPr>
                <p:spPr>
                  <a:xfrm>
                    <a:off x="1044090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8" name="Flowchart: Connector 67"/>
                  <p:cNvSpPr/>
                  <p:nvPr/>
                </p:nvSpPr>
                <p:spPr>
                  <a:xfrm>
                    <a:off x="1070451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26" name="Group 25"/>
                <p:cNvGrpSpPr/>
                <p:nvPr/>
              </p:nvGrpSpPr>
              <p:grpSpPr>
                <a:xfrm>
                  <a:off x="8591363" y="2293995"/>
                  <a:ext cx="2291726" cy="182880"/>
                  <a:chOff x="8595666" y="3137258"/>
                  <a:chExt cx="2291726" cy="182880"/>
                </a:xfrm>
                <a:solidFill>
                  <a:schemeClr val="accent5">
                    <a:lumMod val="20000"/>
                    <a:lumOff val="80000"/>
                  </a:schemeClr>
                </a:solidFill>
              </p:grpSpPr>
              <p:sp>
                <p:nvSpPr>
                  <p:cNvPr id="49" name="Flowchart: Connector 48"/>
                  <p:cNvSpPr/>
                  <p:nvPr/>
                </p:nvSpPr>
                <p:spPr>
                  <a:xfrm>
                    <a:off x="8595666"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50" name="Straight Connector 49"/>
                  <p:cNvCxnSpPr/>
                  <p:nvPr/>
                </p:nvCxnSpPr>
                <p:spPr>
                  <a:xfrm>
                    <a:off x="8687106" y="3223486"/>
                    <a:ext cx="2158970" cy="0"/>
                  </a:xfrm>
                  <a:prstGeom prst="line">
                    <a:avLst/>
                  </a:prstGeom>
                  <a:grpFill/>
                </p:spPr>
                <p:style>
                  <a:lnRef idx="1">
                    <a:schemeClr val="accent1"/>
                  </a:lnRef>
                  <a:fillRef idx="0">
                    <a:schemeClr val="accent1"/>
                  </a:fillRef>
                  <a:effectRef idx="0">
                    <a:schemeClr val="accent1"/>
                  </a:effectRef>
                  <a:fontRef idx="minor">
                    <a:schemeClr val="tx1"/>
                  </a:fontRef>
                </p:style>
              </p:cxnSp>
              <p:sp>
                <p:nvSpPr>
                  <p:cNvPr id="51" name="Flowchart: Connector 50"/>
                  <p:cNvSpPr/>
                  <p:nvPr/>
                </p:nvSpPr>
                <p:spPr>
                  <a:xfrm>
                    <a:off x="8859272"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52" name="Flowchart: Connector 51"/>
                  <p:cNvSpPr/>
                  <p:nvPr/>
                </p:nvSpPr>
                <p:spPr>
                  <a:xfrm>
                    <a:off x="9122878"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53" name="Flowchart: Connector 52"/>
                  <p:cNvSpPr/>
                  <p:nvPr/>
                </p:nvSpPr>
                <p:spPr>
                  <a:xfrm>
                    <a:off x="9386484"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54" name="Flowchart: Connector 53"/>
                  <p:cNvSpPr/>
                  <p:nvPr/>
                </p:nvSpPr>
                <p:spPr>
                  <a:xfrm>
                    <a:off x="9650090"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55" name="Flowchart: Connector 54"/>
                  <p:cNvSpPr/>
                  <p:nvPr/>
                </p:nvSpPr>
                <p:spPr>
                  <a:xfrm>
                    <a:off x="9913696"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56" name="Flowchart: Connector 55"/>
                  <p:cNvSpPr/>
                  <p:nvPr/>
                </p:nvSpPr>
                <p:spPr>
                  <a:xfrm>
                    <a:off x="10177302"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57" name="Flowchart: Connector 56"/>
                  <p:cNvSpPr/>
                  <p:nvPr/>
                </p:nvSpPr>
                <p:spPr>
                  <a:xfrm>
                    <a:off x="10440908"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58" name="Flowchart: Connector 57"/>
                  <p:cNvSpPr/>
                  <p:nvPr/>
                </p:nvSpPr>
                <p:spPr>
                  <a:xfrm>
                    <a:off x="10704512"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27" name="Group 26"/>
                <p:cNvGrpSpPr/>
                <p:nvPr/>
              </p:nvGrpSpPr>
              <p:grpSpPr>
                <a:xfrm>
                  <a:off x="8591363" y="2575083"/>
                  <a:ext cx="2291726" cy="182880"/>
                  <a:chOff x="8595666" y="3137258"/>
                  <a:chExt cx="2291726" cy="182880"/>
                </a:xfrm>
                <a:solidFill>
                  <a:schemeClr val="accent5">
                    <a:lumMod val="20000"/>
                    <a:lumOff val="80000"/>
                  </a:schemeClr>
                </a:solidFill>
              </p:grpSpPr>
              <p:sp>
                <p:nvSpPr>
                  <p:cNvPr id="39" name="Flowchart: Connector 38"/>
                  <p:cNvSpPr/>
                  <p:nvPr/>
                </p:nvSpPr>
                <p:spPr>
                  <a:xfrm>
                    <a:off x="859566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40" name="Straight Connector 39"/>
                  <p:cNvCxnSpPr/>
                  <p:nvPr/>
                </p:nvCxnSpPr>
                <p:spPr>
                  <a:xfrm>
                    <a:off x="8687106" y="3223486"/>
                    <a:ext cx="2158970" cy="0"/>
                  </a:xfrm>
                  <a:prstGeom prst="line">
                    <a:avLst/>
                  </a:prstGeom>
                  <a:grpFill/>
                </p:spPr>
                <p:style>
                  <a:lnRef idx="1">
                    <a:schemeClr val="accent1"/>
                  </a:lnRef>
                  <a:fillRef idx="0">
                    <a:schemeClr val="accent1"/>
                  </a:fillRef>
                  <a:effectRef idx="0">
                    <a:schemeClr val="accent1"/>
                  </a:effectRef>
                  <a:fontRef idx="minor">
                    <a:schemeClr val="tx1"/>
                  </a:fontRef>
                </p:style>
              </p:cxnSp>
              <p:sp>
                <p:nvSpPr>
                  <p:cNvPr id="41" name="Flowchart: Connector 40"/>
                  <p:cNvSpPr/>
                  <p:nvPr/>
                </p:nvSpPr>
                <p:spPr>
                  <a:xfrm>
                    <a:off x="885927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2" name="Flowchart: Connector 41"/>
                  <p:cNvSpPr/>
                  <p:nvPr/>
                </p:nvSpPr>
                <p:spPr>
                  <a:xfrm>
                    <a:off x="912287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3" name="Flowchart: Connector 42"/>
                  <p:cNvSpPr/>
                  <p:nvPr/>
                </p:nvSpPr>
                <p:spPr>
                  <a:xfrm>
                    <a:off x="9386484"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4" name="Flowchart: Connector 43"/>
                  <p:cNvSpPr/>
                  <p:nvPr/>
                </p:nvSpPr>
                <p:spPr>
                  <a:xfrm>
                    <a:off x="9650090"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5" name="Flowchart: Connector 44"/>
                  <p:cNvSpPr/>
                  <p:nvPr/>
                </p:nvSpPr>
                <p:spPr>
                  <a:xfrm>
                    <a:off x="991369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6" name="Flowchart: Connector 45"/>
                  <p:cNvSpPr/>
                  <p:nvPr/>
                </p:nvSpPr>
                <p:spPr>
                  <a:xfrm>
                    <a:off x="1017730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7" name="Flowchart: Connector 46"/>
                  <p:cNvSpPr/>
                  <p:nvPr/>
                </p:nvSpPr>
                <p:spPr>
                  <a:xfrm>
                    <a:off x="1044090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8" name="Flowchart: Connector 47"/>
                  <p:cNvSpPr/>
                  <p:nvPr/>
                </p:nvSpPr>
                <p:spPr>
                  <a:xfrm>
                    <a:off x="1070451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28" name="Group 27"/>
                <p:cNvGrpSpPr/>
                <p:nvPr/>
              </p:nvGrpSpPr>
              <p:grpSpPr>
                <a:xfrm>
                  <a:off x="8591363" y="2856171"/>
                  <a:ext cx="2291726" cy="182880"/>
                  <a:chOff x="8595666" y="3137258"/>
                  <a:chExt cx="2291726" cy="182880"/>
                </a:xfrm>
                <a:solidFill>
                  <a:schemeClr val="accent5">
                    <a:lumMod val="20000"/>
                    <a:lumOff val="80000"/>
                  </a:schemeClr>
                </a:solidFill>
              </p:grpSpPr>
              <p:sp>
                <p:nvSpPr>
                  <p:cNvPr id="29" name="Flowchart: Connector 28"/>
                  <p:cNvSpPr/>
                  <p:nvPr/>
                </p:nvSpPr>
                <p:spPr>
                  <a:xfrm>
                    <a:off x="859566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30" name="Straight Connector 29"/>
                  <p:cNvCxnSpPr/>
                  <p:nvPr/>
                </p:nvCxnSpPr>
                <p:spPr>
                  <a:xfrm>
                    <a:off x="8687106" y="3223486"/>
                    <a:ext cx="2158970" cy="0"/>
                  </a:xfrm>
                  <a:prstGeom prst="line">
                    <a:avLst/>
                  </a:prstGeom>
                  <a:grpFill/>
                </p:spPr>
                <p:style>
                  <a:lnRef idx="1">
                    <a:schemeClr val="accent1"/>
                  </a:lnRef>
                  <a:fillRef idx="0">
                    <a:schemeClr val="accent1"/>
                  </a:fillRef>
                  <a:effectRef idx="0">
                    <a:schemeClr val="accent1"/>
                  </a:effectRef>
                  <a:fontRef idx="minor">
                    <a:schemeClr val="tx1"/>
                  </a:fontRef>
                </p:style>
              </p:cxnSp>
              <p:sp>
                <p:nvSpPr>
                  <p:cNvPr id="31" name="Flowchart: Connector 30"/>
                  <p:cNvSpPr/>
                  <p:nvPr/>
                </p:nvSpPr>
                <p:spPr>
                  <a:xfrm>
                    <a:off x="885927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2" name="Flowchart: Connector 31"/>
                  <p:cNvSpPr/>
                  <p:nvPr/>
                </p:nvSpPr>
                <p:spPr>
                  <a:xfrm>
                    <a:off x="912287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3" name="Flowchart: Connector 32"/>
                  <p:cNvSpPr/>
                  <p:nvPr/>
                </p:nvSpPr>
                <p:spPr>
                  <a:xfrm>
                    <a:off x="9386484"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4" name="Flowchart: Connector 33"/>
                  <p:cNvSpPr/>
                  <p:nvPr/>
                </p:nvSpPr>
                <p:spPr>
                  <a:xfrm>
                    <a:off x="9650090"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5" name="Flowchart: Connector 34"/>
                  <p:cNvSpPr/>
                  <p:nvPr/>
                </p:nvSpPr>
                <p:spPr>
                  <a:xfrm>
                    <a:off x="991369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6" name="Flowchart: Connector 35"/>
                  <p:cNvSpPr/>
                  <p:nvPr/>
                </p:nvSpPr>
                <p:spPr>
                  <a:xfrm>
                    <a:off x="1017730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7" name="Flowchart: Connector 36"/>
                  <p:cNvSpPr/>
                  <p:nvPr/>
                </p:nvSpPr>
                <p:spPr>
                  <a:xfrm>
                    <a:off x="1044090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8" name="Flowchart: Connector 37"/>
                  <p:cNvSpPr/>
                  <p:nvPr/>
                </p:nvSpPr>
                <p:spPr>
                  <a:xfrm>
                    <a:off x="1070451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grpSp>
        <p:grpSp>
          <p:nvGrpSpPr>
            <p:cNvPr id="69" name="Group 68"/>
            <p:cNvGrpSpPr/>
            <p:nvPr/>
          </p:nvGrpSpPr>
          <p:grpSpPr>
            <a:xfrm>
              <a:off x="7291879" y="1303237"/>
              <a:ext cx="4178051" cy="646331"/>
              <a:chOff x="1092583" y="1659488"/>
              <a:chExt cx="4178051" cy="646331"/>
            </a:xfrm>
          </p:grpSpPr>
          <p:sp>
            <p:nvSpPr>
              <p:cNvPr id="70" name="Rectangle 69"/>
              <p:cNvSpPr/>
              <p:nvPr/>
            </p:nvSpPr>
            <p:spPr>
              <a:xfrm>
                <a:off x="2822362" y="1730227"/>
                <a:ext cx="2448272" cy="432048"/>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b="1" dirty="0">
                  <a:solidFill>
                    <a:schemeClr val="tx1"/>
                  </a:solidFill>
                </a:endParaRPr>
              </a:p>
            </p:txBody>
          </p:sp>
          <p:sp>
            <p:nvSpPr>
              <p:cNvPr id="71" name="TextBox 70"/>
              <p:cNvSpPr txBox="1"/>
              <p:nvPr/>
            </p:nvSpPr>
            <p:spPr>
              <a:xfrm>
                <a:off x="1092583" y="1659488"/>
                <a:ext cx="1368152" cy="646331"/>
              </a:xfrm>
              <a:prstGeom prst="rect">
                <a:avLst/>
              </a:prstGeom>
              <a:noFill/>
            </p:spPr>
            <p:txBody>
              <a:bodyPr wrap="square" rtlCol="0">
                <a:spAutoFit/>
              </a:bodyPr>
              <a:lstStyle/>
              <a:p>
                <a:pPr algn="ctr"/>
                <a:r>
                  <a:rPr lang="en-US" b="1" dirty="0"/>
                  <a:t>RAM</a:t>
                </a:r>
                <a:br>
                  <a:rPr lang="en-US" b="1" dirty="0"/>
                </a:br>
                <a:r>
                  <a:rPr lang="en-US" b="1" dirty="0"/>
                  <a:t>(45 GB)</a:t>
                </a:r>
                <a:endParaRPr lang="nl-BE" b="1" dirty="0"/>
              </a:p>
            </p:txBody>
          </p:sp>
        </p:grpSp>
        <p:grpSp>
          <p:nvGrpSpPr>
            <p:cNvPr id="72" name="Group 71"/>
            <p:cNvGrpSpPr/>
            <p:nvPr/>
          </p:nvGrpSpPr>
          <p:grpSpPr>
            <a:xfrm>
              <a:off x="9048021" y="3547725"/>
              <a:ext cx="2639341" cy="2025783"/>
              <a:chOff x="8327495" y="908790"/>
              <a:chExt cx="2639341" cy="2025783"/>
            </a:xfrm>
          </p:grpSpPr>
          <p:sp>
            <p:nvSpPr>
              <p:cNvPr id="73" name="Rectangle 72"/>
              <p:cNvSpPr/>
              <p:nvPr/>
            </p:nvSpPr>
            <p:spPr>
              <a:xfrm>
                <a:off x="8327495" y="908790"/>
                <a:ext cx="2448272" cy="1968754"/>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nvGrpSpPr>
              <p:cNvPr id="74" name="Group 73"/>
              <p:cNvGrpSpPr/>
              <p:nvPr/>
            </p:nvGrpSpPr>
            <p:grpSpPr>
              <a:xfrm>
                <a:off x="8895284" y="1289473"/>
                <a:ext cx="1312693" cy="1209686"/>
                <a:chOff x="9200947" y="4267944"/>
                <a:chExt cx="1312693" cy="1209686"/>
              </a:xfrm>
            </p:grpSpPr>
            <p:sp>
              <p:nvSpPr>
                <p:cNvPr id="76" name="Rounded Rectangle 75"/>
                <p:cNvSpPr/>
                <p:nvPr/>
              </p:nvSpPr>
              <p:spPr>
                <a:xfrm>
                  <a:off x="9200947" y="4267944"/>
                  <a:ext cx="457200" cy="457200"/>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0</a:t>
                  </a:r>
                  <a:endParaRPr lang="nl-BE" sz="2000" b="1" dirty="0">
                    <a:solidFill>
                      <a:schemeClr val="tx1"/>
                    </a:solidFill>
                  </a:endParaRPr>
                </a:p>
              </p:txBody>
            </p:sp>
            <p:sp>
              <p:nvSpPr>
                <p:cNvPr id="77" name="Rounded Rectangle 76"/>
                <p:cNvSpPr/>
                <p:nvPr/>
              </p:nvSpPr>
              <p:spPr>
                <a:xfrm>
                  <a:off x="10056440" y="4267944"/>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1</a:t>
                  </a:r>
                  <a:endParaRPr lang="nl-BE" sz="2000" b="1" dirty="0">
                    <a:solidFill>
                      <a:schemeClr val="tx1"/>
                    </a:solidFill>
                  </a:endParaRPr>
                </a:p>
              </p:txBody>
            </p:sp>
            <p:sp>
              <p:nvSpPr>
                <p:cNvPr id="78" name="Rounded Rectangle 77"/>
                <p:cNvSpPr/>
                <p:nvPr/>
              </p:nvSpPr>
              <p:spPr>
                <a:xfrm>
                  <a:off x="9200947" y="5020430"/>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2</a:t>
                  </a:r>
                  <a:endParaRPr lang="nl-BE" sz="2000" b="1" dirty="0">
                    <a:solidFill>
                      <a:schemeClr val="tx1"/>
                    </a:solidFill>
                  </a:endParaRPr>
                </a:p>
              </p:txBody>
            </p:sp>
            <p:sp>
              <p:nvSpPr>
                <p:cNvPr id="79" name="Rounded Rectangle 78"/>
                <p:cNvSpPr/>
                <p:nvPr/>
              </p:nvSpPr>
              <p:spPr>
                <a:xfrm>
                  <a:off x="10056440" y="5020430"/>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3</a:t>
                  </a:r>
                  <a:endParaRPr lang="nl-BE" sz="2000" b="1" dirty="0">
                    <a:solidFill>
                      <a:schemeClr val="tx1"/>
                    </a:solidFill>
                  </a:endParaRPr>
                </a:p>
              </p:txBody>
            </p:sp>
          </p:grpSp>
          <p:sp>
            <p:nvSpPr>
              <p:cNvPr id="75" name="TextBox 74"/>
              <p:cNvSpPr txBox="1"/>
              <p:nvPr/>
            </p:nvSpPr>
            <p:spPr>
              <a:xfrm>
                <a:off x="9976356" y="2565241"/>
                <a:ext cx="990480" cy="369332"/>
              </a:xfrm>
              <a:prstGeom prst="rect">
                <a:avLst/>
              </a:prstGeom>
              <a:noFill/>
            </p:spPr>
            <p:txBody>
              <a:bodyPr wrap="square" rtlCol="0">
                <a:spAutoFit/>
              </a:bodyPr>
              <a:lstStyle/>
              <a:p>
                <a:r>
                  <a:rPr lang="en-US" b="1" dirty="0"/>
                  <a:t>GPUs</a:t>
                </a:r>
                <a:endParaRPr lang="nl-BE" b="1" dirty="0"/>
              </a:p>
            </p:txBody>
          </p:sp>
        </p:grpSp>
        <p:grpSp>
          <p:nvGrpSpPr>
            <p:cNvPr id="80" name="Group 79"/>
            <p:cNvGrpSpPr/>
            <p:nvPr/>
          </p:nvGrpSpPr>
          <p:grpSpPr>
            <a:xfrm>
              <a:off x="9742078" y="4054676"/>
              <a:ext cx="1069978" cy="935565"/>
              <a:chOff x="5952324" y="4237492"/>
              <a:chExt cx="1069978" cy="935565"/>
            </a:xfrm>
          </p:grpSpPr>
          <p:sp>
            <p:nvSpPr>
              <p:cNvPr id="81" name="Up-Down Arrow 80"/>
              <p:cNvSpPr/>
              <p:nvPr/>
            </p:nvSpPr>
            <p:spPr>
              <a:xfrm>
                <a:off x="5952324" y="4535366"/>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2" name="Up-Down Arrow 81"/>
              <p:cNvSpPr/>
              <p:nvPr/>
            </p:nvSpPr>
            <p:spPr>
              <a:xfrm>
                <a:off x="6817638" y="4535366"/>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3" name="Up-Down Arrow 82"/>
              <p:cNvSpPr/>
              <p:nvPr/>
            </p:nvSpPr>
            <p:spPr>
              <a:xfrm rot="5400000">
                <a:off x="6380071" y="4162027"/>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4" name="Up-Down Arrow 83"/>
              <p:cNvSpPr/>
              <p:nvPr/>
            </p:nvSpPr>
            <p:spPr>
              <a:xfrm rot="5400000">
                <a:off x="6388148" y="4892928"/>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5" name="Quad Arrow 84"/>
              <p:cNvSpPr/>
              <p:nvPr/>
            </p:nvSpPr>
            <p:spPr>
              <a:xfrm rot="2579678">
                <a:off x="6245143" y="4462044"/>
                <a:ext cx="504056" cy="498041"/>
              </a:xfrm>
              <a:prstGeom prst="quad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86" name="Group 85"/>
            <p:cNvGrpSpPr/>
            <p:nvPr/>
          </p:nvGrpSpPr>
          <p:grpSpPr>
            <a:xfrm>
              <a:off x="7113251" y="3562344"/>
              <a:ext cx="3597869" cy="1950240"/>
              <a:chOff x="3323497" y="3745160"/>
              <a:chExt cx="3597869" cy="1950240"/>
            </a:xfrm>
          </p:grpSpPr>
          <p:grpSp>
            <p:nvGrpSpPr>
              <p:cNvPr id="87" name="Group 86"/>
              <p:cNvGrpSpPr/>
              <p:nvPr/>
            </p:nvGrpSpPr>
            <p:grpSpPr>
              <a:xfrm>
                <a:off x="3323497" y="3745160"/>
                <a:ext cx="3572561" cy="250176"/>
                <a:chOff x="8832304" y="3861048"/>
                <a:chExt cx="3572561" cy="250176"/>
              </a:xfrm>
            </p:grpSpPr>
            <p:cxnSp>
              <p:nvCxnSpPr>
                <p:cNvPr id="95" name="Straight Arrow Connector 94"/>
                <p:cNvCxnSpPr/>
                <p:nvPr/>
              </p:nvCxnSpPr>
              <p:spPr>
                <a:xfrm flipH="1">
                  <a:off x="8832304" y="4005064"/>
                  <a:ext cx="3572561" cy="0"/>
                </a:xfrm>
                <a:prstGeom prst="straightConnector1">
                  <a:avLst/>
                </a:prstGeom>
                <a:ln>
                  <a:solidFill>
                    <a:schemeClr val="accent5"/>
                  </a:solidFill>
                  <a:headEnd type="none" w="lg" len="lg"/>
                  <a:tailEnd type="diamond" w="lg" len="lg"/>
                </a:ln>
              </p:spPr>
              <p:style>
                <a:lnRef idx="1">
                  <a:schemeClr val="accent1"/>
                </a:lnRef>
                <a:fillRef idx="0">
                  <a:schemeClr val="accent1"/>
                </a:fillRef>
                <a:effectRef idx="0">
                  <a:schemeClr val="accent1"/>
                </a:effectRef>
                <a:fontRef idx="minor">
                  <a:schemeClr val="tx1"/>
                </a:fontRef>
              </p:style>
            </p:cxnSp>
            <p:sp>
              <p:nvSpPr>
                <p:cNvPr id="96" name="Rectangle 95"/>
                <p:cNvSpPr/>
                <p:nvPr/>
              </p:nvSpPr>
              <p:spPr>
                <a:xfrm>
                  <a:off x="9336360" y="3861048"/>
                  <a:ext cx="1152128" cy="250176"/>
                </a:xfrm>
                <a:prstGeom prst="rect">
                  <a:avLst/>
                </a:prstGeom>
                <a:solidFill>
                  <a:schemeClr val="accent5">
                    <a:lumMod val="40000"/>
                    <a:lumOff val="6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PCI Exp.</a:t>
                  </a:r>
                  <a:endParaRPr lang="nl-BE" dirty="0">
                    <a:solidFill>
                      <a:schemeClr val="tx1"/>
                    </a:solidFill>
                  </a:endParaRPr>
                </a:p>
              </p:txBody>
            </p:sp>
          </p:grpSp>
          <p:cxnSp>
            <p:nvCxnSpPr>
              <p:cNvPr id="88" name="Straight Connector 87"/>
              <p:cNvCxnSpPr/>
              <p:nvPr/>
            </p:nvCxnSpPr>
            <p:spPr>
              <a:xfrm>
                <a:off x="6900057" y="3894493"/>
                <a:ext cx="3021" cy="222048"/>
              </a:xfrm>
              <a:prstGeom prst="line">
                <a:avLst/>
              </a:prstGeom>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a:off x="6057270" y="3894493"/>
                <a:ext cx="0" cy="222048"/>
              </a:xfrm>
              <a:prstGeom prst="line">
                <a:avLst/>
              </a:prstGeom>
            </p:spPr>
            <p:style>
              <a:lnRef idx="1">
                <a:schemeClr val="accent1"/>
              </a:lnRef>
              <a:fillRef idx="0">
                <a:schemeClr val="accent1"/>
              </a:fillRef>
              <a:effectRef idx="0">
                <a:schemeClr val="accent1"/>
              </a:effectRef>
              <a:fontRef idx="minor">
                <a:schemeClr val="tx1"/>
              </a:fontRef>
            </p:style>
          </p:cxnSp>
          <p:grpSp>
            <p:nvGrpSpPr>
              <p:cNvPr id="90" name="Group 89"/>
              <p:cNvGrpSpPr/>
              <p:nvPr/>
            </p:nvGrpSpPr>
            <p:grpSpPr>
              <a:xfrm>
                <a:off x="3338357" y="5445224"/>
                <a:ext cx="3572561" cy="250176"/>
                <a:chOff x="8832304" y="3861048"/>
                <a:chExt cx="3572561" cy="250176"/>
              </a:xfrm>
            </p:grpSpPr>
            <p:cxnSp>
              <p:nvCxnSpPr>
                <p:cNvPr id="93" name="Straight Arrow Connector 92"/>
                <p:cNvCxnSpPr/>
                <p:nvPr/>
              </p:nvCxnSpPr>
              <p:spPr>
                <a:xfrm flipH="1">
                  <a:off x="8832304" y="4005064"/>
                  <a:ext cx="3572561" cy="0"/>
                </a:xfrm>
                <a:prstGeom prst="straightConnector1">
                  <a:avLst/>
                </a:prstGeom>
                <a:ln>
                  <a:solidFill>
                    <a:schemeClr val="accent5"/>
                  </a:solidFill>
                  <a:headEnd type="none" w="lg" len="lg"/>
                  <a:tailEnd type="diamond" w="lg" len="lg"/>
                </a:ln>
              </p:spPr>
              <p:style>
                <a:lnRef idx="1">
                  <a:schemeClr val="accent1"/>
                </a:lnRef>
                <a:fillRef idx="0">
                  <a:schemeClr val="accent1"/>
                </a:fillRef>
                <a:effectRef idx="0">
                  <a:schemeClr val="accent1"/>
                </a:effectRef>
                <a:fontRef idx="minor">
                  <a:schemeClr val="tx1"/>
                </a:fontRef>
              </p:style>
            </p:cxnSp>
            <p:sp>
              <p:nvSpPr>
                <p:cNvPr id="94" name="Rectangle 93"/>
                <p:cNvSpPr/>
                <p:nvPr/>
              </p:nvSpPr>
              <p:spPr>
                <a:xfrm>
                  <a:off x="9336360" y="3861048"/>
                  <a:ext cx="1152128" cy="250176"/>
                </a:xfrm>
                <a:prstGeom prst="rect">
                  <a:avLst/>
                </a:prstGeom>
                <a:solidFill>
                  <a:schemeClr val="accent5">
                    <a:lumMod val="40000"/>
                    <a:lumOff val="6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PCI Exp.</a:t>
                  </a:r>
                  <a:endParaRPr lang="nl-BE" dirty="0">
                    <a:solidFill>
                      <a:schemeClr val="tx1"/>
                    </a:solidFill>
                  </a:endParaRPr>
                </a:p>
              </p:txBody>
            </p:sp>
          </p:grpSp>
          <p:cxnSp>
            <p:nvCxnSpPr>
              <p:cNvPr id="91" name="Straight Connector 90"/>
              <p:cNvCxnSpPr/>
              <p:nvPr/>
            </p:nvCxnSpPr>
            <p:spPr>
              <a:xfrm flipV="1">
                <a:off x="6908524" y="5343797"/>
                <a:ext cx="12842" cy="250748"/>
              </a:xfrm>
              <a:prstGeom prst="line">
                <a:avLst/>
              </a:prstGeom>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6054656" y="5320910"/>
                <a:ext cx="0" cy="268330"/>
              </a:xfrm>
              <a:prstGeom prst="line">
                <a:avLst/>
              </a:prstGeom>
            </p:spPr>
            <p:style>
              <a:lnRef idx="1">
                <a:schemeClr val="accent1"/>
              </a:lnRef>
              <a:fillRef idx="0">
                <a:schemeClr val="accent1"/>
              </a:fillRef>
              <a:effectRef idx="0">
                <a:schemeClr val="accent1"/>
              </a:effectRef>
              <a:fontRef idx="minor">
                <a:schemeClr val="tx1"/>
              </a:fontRef>
            </p:style>
          </p:cxnSp>
        </p:grpSp>
        <p:sp>
          <p:nvSpPr>
            <p:cNvPr id="6" name="Rectangle 5"/>
            <p:cNvSpPr/>
            <p:nvPr/>
          </p:nvSpPr>
          <p:spPr>
            <a:xfrm>
              <a:off x="9021658" y="1373976"/>
              <a:ext cx="612648"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sp>
        <p:nvSpPr>
          <p:cNvPr id="97" name="Rectangle 96"/>
          <p:cNvSpPr/>
          <p:nvPr/>
        </p:nvSpPr>
        <p:spPr>
          <a:xfrm>
            <a:off x="3791743" y="1298179"/>
            <a:ext cx="1848253" cy="3945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Using 1 GPU</a:t>
            </a:r>
            <a:endParaRPr lang="nl-BE" dirty="0"/>
          </a:p>
        </p:txBody>
      </p:sp>
    </p:spTree>
    <p:custDataLst>
      <p:tags r:id="rId1"/>
    </p:custDataLst>
    <p:extLst>
      <p:ext uri="{BB962C8B-B14F-4D97-AF65-F5344CB8AC3E}">
        <p14:creationId xmlns:p14="http://schemas.microsoft.com/office/powerpoint/2010/main" val="992389887"/>
      </p:ext>
    </p:extLst>
  </p:cSld>
  <p:clrMapOvr>
    <a:masterClrMapping/>
  </p:clrMapOvr>
  <mc:AlternateContent xmlns:mc="http://schemas.openxmlformats.org/markup-compatibility/2006" xmlns:p14="http://schemas.microsoft.com/office/powerpoint/2010/main">
    <mc:Choice Requires="p14">
      <p:transition spd="slow" p14:dur="2000" advTm="169224"/>
    </mc:Choice>
    <mc:Fallback xmlns="">
      <p:transition spd="slow" advTm="1692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89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15" grpId="0" animBg="1"/>
      <p:bldP spid="97" grpId="0" animBg="1"/>
    </p:bldLst>
  </p:timing>
  <p:extLst>
    <p:ext uri="{3A86A75C-4F4B-4683-9AE1-C65F6400EC91}">
      <p14:laserTraceLst xmlns:p14="http://schemas.microsoft.com/office/powerpoint/2010/main">
        <p14:tracePtLst>
          <p14:tracePt t="11065" x="7091363" y="4643438"/>
          <p14:tracePt t="11218" x="7081838" y="4643438"/>
          <p14:tracePt t="11249" x="7081838" y="4652963"/>
          <p14:tracePt t="11259" x="7064375" y="4652963"/>
          <p14:tracePt t="11269" x="7037388" y="4660900"/>
          <p14:tracePt t="11283" x="6973888" y="4679950"/>
          <p14:tracePt t="11300" x="6840538" y="4741863"/>
          <p14:tracePt t="11316" x="6705600" y="4805363"/>
          <p14:tracePt t="11333" x="6624638" y="4832350"/>
          <p14:tracePt t="11350" x="6464300" y="4913313"/>
          <p14:tracePt t="11366" x="6311900" y="4965700"/>
          <p14:tracePt t="11383" x="6230938" y="4992688"/>
          <p14:tracePt t="11385" x="6149975" y="5019675"/>
          <p14:tracePt t="11400" x="6078538" y="5046663"/>
          <p14:tracePt t="11416" x="5934075" y="5100638"/>
          <p14:tracePt t="11433" x="5872163" y="5127625"/>
          <p14:tracePt t="11450" x="5781675" y="5164138"/>
          <p14:tracePt t="11466" x="5702300" y="5208588"/>
          <p14:tracePt t="11483" x="5665788" y="5235575"/>
          <p14:tracePt t="11500" x="5602288" y="5280025"/>
          <p14:tracePt t="11516" x="5567363" y="5316538"/>
          <p14:tracePt t="11533" x="5549900" y="5334000"/>
          <p14:tracePt t="11549" x="5522913" y="5360988"/>
          <p14:tracePt t="11566" x="5503863" y="5378450"/>
          <p14:tracePt t="11583" x="5503863" y="5397500"/>
          <p14:tracePt t="11600" x="5486400" y="5422900"/>
          <p14:tracePt t="11616" x="5476875" y="5459413"/>
          <p14:tracePt t="11633" x="5459413" y="5486400"/>
          <p14:tracePt t="11649" x="5459413" y="5495925"/>
          <p14:tracePt t="11666" x="5449888" y="5513388"/>
          <p14:tracePt t="11682" x="5449888" y="5522913"/>
          <p14:tracePt t="11699" x="5449888" y="5530850"/>
          <p14:tracePt t="11716" x="5449888" y="5540375"/>
          <p14:tracePt t="11733" x="5449888" y="5557838"/>
          <p14:tracePt t="11766" x="5449888" y="5567363"/>
          <p14:tracePt t="11783" x="5449888" y="5575300"/>
          <p14:tracePt t="11799" x="5449888" y="5584825"/>
          <p14:tracePt t="11816" x="5449888" y="5594350"/>
          <p14:tracePt t="11862" x="5459413" y="5594350"/>
          <p14:tracePt t="12111" x="5459413" y="5584825"/>
          <p14:tracePt t="12153" x="5459413" y="5575300"/>
          <p14:tracePt t="12209" x="5459413" y="5567363"/>
          <p14:tracePt t="49688" x="5449888" y="5549900"/>
          <p14:tracePt t="49696" x="5432425" y="5513388"/>
          <p14:tracePt t="49708" x="5405438" y="5459413"/>
          <p14:tracePt t="49724" x="5370513" y="5405438"/>
          <p14:tracePt t="49741" x="5297488" y="5289550"/>
          <p14:tracePt t="49757" x="5226050" y="5164138"/>
          <p14:tracePt t="49774" x="5172075" y="5083175"/>
          <p14:tracePt t="49791" x="5092700" y="4965700"/>
          <p14:tracePt t="49807" x="5011738" y="4840288"/>
          <p14:tracePt t="49824" x="4975225" y="4787900"/>
          <p14:tracePt t="49841" x="4903788" y="4706938"/>
          <p14:tracePt t="49857" x="4859338" y="4643438"/>
          <p14:tracePt t="49874" x="4840288" y="4616450"/>
          <p14:tracePt t="49891" x="4805363" y="4581525"/>
          <p14:tracePt t="49907" x="4768850" y="4545013"/>
          <p14:tracePt t="49924" x="4741863" y="4518025"/>
          <p14:tracePt t="49941" x="4733925" y="4508500"/>
          <p14:tracePt t="49957" x="4714875" y="4491038"/>
          <p14:tracePt t="49974" x="4697413" y="4473575"/>
          <p14:tracePt t="49991" x="4687888" y="4464050"/>
          <p14:tracePt t="50007" x="4679950" y="4456113"/>
          <p14:tracePt t="50024" x="4670425" y="4446588"/>
          <p14:tracePt t="50040" x="4660900" y="4437063"/>
          <p14:tracePt t="50074" x="4652963" y="4437063"/>
          <p14:tracePt t="50090" x="4652963" y="4429125"/>
          <p14:tracePt t="50123" x="4643438" y="4429125"/>
          <p14:tracePt t="51615" x="4652963" y="4429125"/>
          <p14:tracePt t="59198" x="4625975" y="4392613"/>
          <p14:tracePt t="59207" x="4589463" y="4356100"/>
          <p14:tracePt t="59218" x="4562475" y="4321175"/>
          <p14:tracePt t="59228" x="4545013" y="4303713"/>
          <p14:tracePt t="59240" x="4518025" y="4267200"/>
          <p14:tracePt t="59257" x="4483100" y="4222750"/>
          <p14:tracePt t="59274" x="4456113" y="4186238"/>
          <p14:tracePt t="59290" x="4392613" y="4105275"/>
          <p14:tracePt t="59307" x="4338638" y="3989388"/>
          <p14:tracePt t="59324" x="4311650" y="3935413"/>
          <p14:tracePt t="59340" x="4284663" y="3819525"/>
          <p14:tracePt t="59357" x="4267200" y="3729038"/>
          <p14:tracePt t="59374" x="4267200" y="3694113"/>
          <p14:tracePt t="59390" x="4267200" y="3613150"/>
          <p14:tracePt t="59407" x="4303713" y="3532188"/>
          <p14:tracePt t="59423" x="4330700" y="3505200"/>
          <p14:tracePt t="59440" x="4356100" y="3468688"/>
          <p14:tracePt t="59457" x="4402138" y="3451225"/>
          <p14:tracePt t="59473" x="4419600" y="3451225"/>
          <p14:tracePt t="59490" x="4456113" y="3451225"/>
          <p14:tracePt t="59506" x="4483100" y="3451225"/>
          <p14:tracePt t="59524" x="4508500" y="3487738"/>
          <p14:tracePt t="59540" x="4518025" y="3505200"/>
          <p14:tracePt t="59556" x="4527550" y="3549650"/>
          <p14:tracePt t="59574" x="4527550" y="3594100"/>
          <p14:tracePt t="59590" x="4527550" y="3603625"/>
          <p14:tracePt t="59606" x="4527550" y="3630613"/>
          <p14:tracePt t="59623" x="4527550" y="3640138"/>
          <p14:tracePt t="59626" x="4508500" y="3648075"/>
          <p14:tracePt t="59640" x="4500563" y="3657600"/>
          <p14:tracePt t="59656" x="4473575" y="3667125"/>
          <p14:tracePt t="59673" x="4446588" y="3667125"/>
          <p14:tracePt t="59690" x="4402138" y="3648075"/>
          <p14:tracePt t="59707" x="4356100" y="3568700"/>
          <p14:tracePt t="59723" x="4321175" y="3478213"/>
          <p14:tracePt t="59740" x="4311650" y="3441700"/>
          <p14:tracePt t="59756" x="4311650" y="3379788"/>
          <p14:tracePt t="59773" x="4330700" y="3325813"/>
          <p14:tracePt t="59790" x="4348163" y="3298825"/>
          <p14:tracePt t="59806" x="4383088" y="3271838"/>
          <p14:tracePt t="59823" x="4429125" y="3263900"/>
          <p14:tracePt t="59840" x="4456113" y="3263900"/>
          <p14:tracePt t="59857" x="4500563" y="3289300"/>
          <p14:tracePt t="59874" x="4535488" y="3352800"/>
          <p14:tracePt t="59891" x="4535488" y="3406775"/>
          <p14:tracePt t="59907" x="4545013" y="3495675"/>
          <p14:tracePt t="59923" x="4545013" y="3568700"/>
          <p14:tracePt t="59941" x="4545013" y="3594100"/>
          <p14:tracePt t="59957" x="4527550" y="3640138"/>
          <p14:tracePt t="59973" x="4518025" y="3657600"/>
          <p14:tracePt t="59990" x="4508500" y="3667125"/>
          <p14:tracePt t="60007" x="4500563" y="3675063"/>
          <p14:tracePt t="60041" x="4491038" y="3675063"/>
          <p14:tracePt t="60056" x="4483100" y="3675063"/>
          <p14:tracePt t="60073" x="4464050" y="3675063"/>
          <p14:tracePt t="60107" x="4456113" y="3675063"/>
          <p14:tracePt t="60123" x="4446588" y="3675063"/>
          <p14:tracePt t="60520" x="4437063" y="3675063"/>
          <p14:tracePt t="60530" x="4429125" y="3675063"/>
          <p14:tracePt t="60549" x="4419600" y="3675063"/>
          <p14:tracePt t="60559" x="4410075" y="3675063"/>
          <p14:tracePt t="60592" x="4402138" y="3675063"/>
          <p14:tracePt t="62488" x="4402138" y="3667125"/>
          <p14:tracePt t="62587" x="4402138" y="3657600"/>
          <p14:tracePt t="62676" x="4402138" y="3648075"/>
          <p14:tracePt t="62697" x="4392613" y="3640138"/>
          <p14:tracePt t="62716" x="4383088" y="3630613"/>
          <p14:tracePt t="62726" x="4375150" y="3613150"/>
          <p14:tracePt t="62736" x="4356100" y="3594100"/>
          <p14:tracePt t="62747" x="4348163" y="3586163"/>
          <p14:tracePt t="62759" x="4338638" y="3568700"/>
          <p14:tracePt t="62775" x="4330700" y="3541713"/>
          <p14:tracePt t="62792" x="4321175" y="3532188"/>
          <p14:tracePt t="62809" x="4311650" y="3514725"/>
          <p14:tracePt t="62826" x="4303713" y="3495675"/>
          <p14:tracePt t="62859" x="4294188" y="3487738"/>
          <p14:tracePt t="62876" x="4284663" y="3478213"/>
          <p14:tracePt t="62892" x="4284663" y="3468688"/>
          <p14:tracePt t="62909" x="4284663" y="3460750"/>
          <p14:tracePt t="62925" x="4276725" y="3460750"/>
          <p14:tracePt t="62942" x="4276725" y="3451225"/>
          <p14:tracePt t="63116" x="4276725" y="3460750"/>
          <p14:tracePt t="63137" x="4276725" y="3468688"/>
          <p14:tracePt t="63285" x="4276725" y="3478213"/>
          <p14:tracePt t="65617" x="4303713" y="3433763"/>
          <p14:tracePt t="65627" x="4338638" y="3379788"/>
          <p14:tracePt t="65639" x="4375150" y="3325813"/>
          <p14:tracePt t="65651" x="4410075" y="3281363"/>
          <p14:tracePt t="65667" x="4464050" y="3190875"/>
          <p14:tracePt t="65684" x="4491038" y="3136900"/>
          <p14:tracePt t="65701" x="4535488" y="3030538"/>
          <p14:tracePt t="65717" x="4562475" y="2905125"/>
          <p14:tracePt t="65734" x="4572000" y="2841625"/>
          <p14:tracePt t="65751" x="4572000" y="2689225"/>
          <p14:tracePt t="65767" x="4527550" y="2536825"/>
          <p14:tracePt t="65784" x="4491038" y="2474913"/>
          <p14:tracePt t="65801" x="4410075" y="2357438"/>
          <p14:tracePt t="65817" x="4311650" y="2241550"/>
          <p14:tracePt t="65834" x="4257675" y="2187575"/>
          <p14:tracePt t="65851" x="4097338" y="2079625"/>
          <p14:tracePt t="65867" x="3925888" y="1998663"/>
          <p14:tracePt t="65884" x="3827463" y="1971675"/>
          <p14:tracePt t="65900" x="3594100" y="1936750"/>
          <p14:tracePt t="65917" x="3362325" y="1927225"/>
          <p14:tracePt t="65934" x="3244850" y="1927225"/>
          <p14:tracePt t="65950" x="3030538" y="1927225"/>
          <p14:tracePt t="65967" x="2814638" y="1954213"/>
          <p14:tracePt t="65984" x="2716213" y="1981200"/>
          <p14:tracePt t="66000" x="2546350" y="2062163"/>
          <p14:tracePt t="66017" x="2420938" y="2143125"/>
          <p14:tracePt t="66034" x="2366963" y="2205038"/>
          <p14:tracePt t="66050" x="2276475" y="2303463"/>
          <p14:tracePt t="66067" x="2187575" y="2411413"/>
          <p14:tracePt t="66084" x="2133600" y="2563813"/>
          <p14:tracePt t="66100" x="2106613" y="2644775"/>
          <p14:tracePt t="66117" x="2070100" y="2841625"/>
          <p14:tracePt t="66134" x="2062163" y="2940050"/>
          <p14:tracePt t="66136" x="2044700" y="3048000"/>
          <p14:tracePt t="66150" x="2044700" y="3155950"/>
          <p14:tracePt t="66167" x="2044700" y="3352800"/>
          <p14:tracePt t="66184" x="2062163" y="3441700"/>
          <p14:tracePt t="66200" x="2097088" y="3603625"/>
          <p14:tracePt t="66217" x="2170113" y="3756025"/>
          <p14:tracePt t="66234" x="2222500" y="3819525"/>
          <p14:tracePt t="66250" x="2357438" y="3952875"/>
          <p14:tracePt t="66267" x="2519363" y="4070350"/>
          <p14:tracePt t="66283" x="2733675" y="4151313"/>
          <p14:tracePt t="66300" x="2841625" y="4178300"/>
          <p14:tracePt t="66317" x="3057525" y="4213225"/>
          <p14:tracePt t="66333" x="3298825" y="4230688"/>
          <p14:tracePt t="66350" x="3406775" y="4230688"/>
          <p14:tracePt t="66367" x="3621088" y="4213225"/>
          <p14:tracePt t="66383" x="3783013" y="4151313"/>
          <p14:tracePt t="66400" x="3836988" y="4114800"/>
          <p14:tracePt t="66417" x="3935413" y="4006850"/>
          <p14:tracePt t="66433" x="4006850" y="3810000"/>
          <p14:tracePt t="66450" x="4025900" y="3657600"/>
          <p14:tracePt t="66467" x="4033838" y="3298825"/>
          <p14:tracePt t="66483" x="3952875" y="2878138"/>
          <p14:tracePt t="66500" x="3873500" y="2671763"/>
          <p14:tracePt t="66517" x="3721100" y="2312988"/>
          <p14:tracePt t="66533" x="3522663" y="2017713"/>
          <p14:tracePt t="66550" x="3441700" y="1927225"/>
          <p14:tracePt t="66566" x="3236913" y="1720850"/>
          <p14:tracePt t="66583" x="3030538" y="1550988"/>
          <p14:tracePt t="66600" x="2913063" y="1487488"/>
          <p14:tracePt t="66617" x="2689225" y="1416050"/>
          <p14:tracePt t="66633" x="2465388" y="1398588"/>
          <p14:tracePt t="66650" x="2349500" y="1398588"/>
          <p14:tracePt t="66666" x="2116138" y="1452563"/>
          <p14:tracePt t="66683" x="1900238" y="1560513"/>
          <p14:tracePt t="66700" x="1801813" y="1631950"/>
          <p14:tracePt t="66716" x="1639888" y="1774825"/>
          <p14:tracePt t="66733" x="1514475" y="1954213"/>
          <p14:tracePt t="66750" x="1460500" y="2070100"/>
          <p14:tracePt t="66766" x="1398588" y="2276475"/>
          <p14:tracePt t="66783" x="1362075" y="2509838"/>
          <p14:tracePt t="66800" x="1362075" y="2635250"/>
          <p14:tracePt t="66816" x="1381125" y="2868613"/>
          <p14:tracePt t="66833" x="1425575" y="3101975"/>
          <p14:tracePt t="66849" x="1460500" y="3209925"/>
          <p14:tracePt t="66866" x="1533525" y="3406775"/>
          <p14:tracePt t="66883" x="1612900" y="3568700"/>
          <p14:tracePt t="66900" x="1658938" y="3640138"/>
          <p14:tracePt t="66916" x="1757363" y="3756025"/>
          <p14:tracePt t="66933" x="1882775" y="3854450"/>
          <p14:tracePt t="66950" x="1963738" y="3890963"/>
          <p14:tracePt t="66966" x="2133600" y="3944938"/>
          <p14:tracePt t="66983" x="2339975" y="3989388"/>
          <p14:tracePt t="66999" x="2447925" y="3998913"/>
          <p14:tracePt t="67016" x="2698750" y="4016375"/>
          <p14:tracePt t="67033" x="2932113" y="4016375"/>
          <p14:tracePt t="67049" x="3200400" y="4016375"/>
          <p14:tracePt t="67066" x="3325813" y="4016375"/>
          <p14:tracePt t="67083" x="3568700" y="3989388"/>
          <p14:tracePt t="67099" x="3765550" y="3925888"/>
          <p14:tracePt t="67116" x="3854450" y="3873500"/>
          <p14:tracePt t="67133" x="4025900" y="3640138"/>
          <p14:tracePt t="67149" x="4159250" y="3217863"/>
          <p14:tracePt t="67166" x="4222750" y="2932113"/>
          <p14:tracePt t="67183" x="4276725" y="2330450"/>
          <p14:tracePt t="67199" x="4294188" y="1811338"/>
          <p14:tracePt t="67216" x="4294188" y="1612900"/>
          <p14:tracePt t="67233" x="4222750" y="1300163"/>
          <p14:tracePt t="67249" x="4132263" y="1093788"/>
          <p14:tracePt t="67266" x="4070350" y="995363"/>
          <p14:tracePt t="67282" x="3925888" y="833438"/>
          <p14:tracePt t="67299" x="3729038" y="690563"/>
          <p14:tracePt t="67316" x="3613150" y="619125"/>
          <p14:tracePt t="67333" x="3389313" y="528638"/>
          <p14:tracePt t="67349" x="3146425" y="466725"/>
          <p14:tracePt t="67366" x="3021013" y="457200"/>
          <p14:tracePt t="67383" x="2760663" y="457200"/>
          <p14:tracePt t="67399" x="2482850" y="457200"/>
          <p14:tracePt t="67416" x="2330450" y="493713"/>
          <p14:tracePt t="67433" x="2008188" y="592138"/>
          <p14:tracePt t="67449" x="1730375" y="744538"/>
          <p14:tracePt t="67466" x="1622425" y="825500"/>
          <p14:tracePt t="67482" x="1460500" y="985838"/>
          <p14:tracePt t="67499" x="1344613" y="1165225"/>
          <p14:tracePt t="67516" x="1308100" y="1246188"/>
          <p14:tracePt t="67532" x="1255713" y="1435100"/>
          <p14:tracePt t="67549" x="1236663" y="1604963"/>
          <p14:tracePt t="67566" x="1228725" y="1676400"/>
          <p14:tracePt t="67584" x="1228725" y="1819275"/>
          <p14:tracePt t="67599" x="1236663" y="1927225"/>
          <p14:tracePt t="67616" x="1246188" y="1971675"/>
          <p14:tracePt t="67632" x="1273175" y="2035175"/>
          <p14:tracePt t="67649" x="1300163" y="2097088"/>
          <p14:tracePt t="67666" x="1308100" y="2116138"/>
          <p14:tracePt t="67927" x="1236663" y="2222500"/>
          <p14:tracePt t="67938" x="1165225" y="2357438"/>
          <p14:tracePt t="67954" x="1049338" y="2752725"/>
          <p14:tracePt t="67971" x="1022350" y="2984500"/>
          <p14:tracePt t="67987" x="995363" y="3433763"/>
          <p14:tracePt t="68004" x="1022350" y="3890963"/>
          <p14:tracePt t="68021" x="1066800" y="4124325"/>
          <p14:tracePt t="68037" x="1174750" y="4456113"/>
          <p14:tracePt t="68054" x="1290638" y="4687888"/>
          <p14:tracePt t="68072" x="1371600" y="4778375"/>
          <p14:tracePt t="68088" x="1533525" y="4913313"/>
          <p14:tracePt t="68105" x="1739900" y="5002213"/>
          <p14:tracePt t="68121" x="1855788" y="5038725"/>
          <p14:tracePt t="68138" x="2106613" y="5056188"/>
          <p14:tracePt t="68144" x="2249488" y="5056188"/>
          <p14:tracePt t="68155" x="2401888" y="5056188"/>
          <p14:tracePt t="68171" x="2527300" y="5056188"/>
          <p14:tracePt t="68188" x="2787650" y="5011738"/>
          <p14:tracePt t="68205" x="2984500" y="4957763"/>
          <p14:tracePt t="68221" x="3048000" y="4903788"/>
          <p14:tracePt t="68237" x="3155950" y="4813300"/>
          <p14:tracePt t="68254" x="3236913" y="4660900"/>
          <p14:tracePt t="68271" x="3263900" y="4554538"/>
          <p14:tracePt t="68287" x="3298825" y="4267200"/>
          <p14:tracePt t="68304" x="3308350" y="3917950"/>
          <p14:tracePt t="68323" x="3308350" y="3541713"/>
          <p14:tracePt t="68337" x="3289300" y="3335338"/>
          <p14:tracePt t="68354" x="3263900" y="3074988"/>
          <p14:tracePt t="68371" x="3244850" y="2976563"/>
          <p14:tracePt t="68388" x="3200400" y="2841625"/>
          <p14:tracePt t="68404" x="3146425" y="2743200"/>
          <p14:tracePt t="68422" x="3084513" y="2689225"/>
          <p14:tracePt t="68438" x="3048000" y="2671763"/>
          <p14:tracePt t="68454" x="3003550" y="2654300"/>
          <p14:tracePt t="68471" x="2984500" y="2644775"/>
          <p14:tracePt t="68488" x="2940050" y="2635250"/>
          <p14:tracePt t="68504" x="2922588" y="2627313"/>
          <p14:tracePt t="68522" x="2905125" y="2627313"/>
          <p14:tracePt t="68813" x="3021013" y="2627313"/>
          <p14:tracePt t="68823" x="3200400" y="2627313"/>
          <p14:tracePt t="68837" x="3325813" y="2627313"/>
          <p14:tracePt t="68853" x="3568700" y="2671763"/>
          <p14:tracePt t="68871" x="3800475" y="2752725"/>
          <p14:tracePt t="68888" x="3898900" y="2787650"/>
          <p14:tracePt t="68904" x="4033838" y="2878138"/>
          <p14:tracePt t="68921" x="4124325" y="2984500"/>
          <p14:tracePt t="68938" x="4159250" y="3038475"/>
          <p14:tracePt t="68954" x="4186238" y="3163888"/>
          <p14:tracePt t="68970" x="4186238" y="3298825"/>
          <p14:tracePt t="68988" x="4132263" y="3460750"/>
          <p14:tracePt t="69004" x="4105275" y="3522663"/>
          <p14:tracePt t="69021" x="4043363" y="3640138"/>
          <p14:tracePt t="69038" x="4006850" y="3694113"/>
          <p14:tracePt t="69054" x="3944938" y="3792538"/>
          <p14:tracePt t="69070" x="3873500" y="3881438"/>
          <p14:tracePt t="69088" x="3827463" y="3908425"/>
          <p14:tracePt t="69105" x="3729038" y="3962400"/>
          <p14:tracePt t="69121" x="3667125" y="3998913"/>
          <p14:tracePt t="69137" x="3613150" y="4016375"/>
          <p14:tracePt t="69154" x="3514725" y="4025900"/>
          <p14:tracePt t="69170" x="3370263" y="4033838"/>
          <p14:tracePt t="69187" x="3281363" y="4033838"/>
          <p14:tracePt t="69204" x="3092450" y="4025900"/>
          <p14:tracePt t="69220" x="2886075" y="3998913"/>
          <p14:tracePt t="69237" x="2671763" y="3962400"/>
          <p14:tracePt t="69253" x="2573338" y="3935413"/>
          <p14:tracePt t="69271" x="2374900" y="3873500"/>
          <p14:tracePt t="69287" x="2205038" y="3827463"/>
          <p14:tracePt t="69303" x="2124075" y="3792538"/>
          <p14:tracePt t="69320" x="2008188" y="3756025"/>
          <p14:tracePt t="69336" x="1900238" y="3694113"/>
          <p14:tracePt t="69353" x="1846263" y="3640138"/>
          <p14:tracePt t="69370" x="1747838" y="3549650"/>
          <p14:tracePt t="69387" x="1658938" y="3468688"/>
          <p14:tracePt t="69404" x="1631950" y="3433763"/>
          <p14:tracePt t="69420" x="1568450" y="3370263"/>
          <p14:tracePt t="69437" x="1497013" y="3281363"/>
          <p14:tracePt t="69454" x="1470025" y="3236913"/>
          <p14:tracePt t="69470" x="1408113" y="3101975"/>
          <p14:tracePt t="69487" x="1354138" y="2976563"/>
          <p14:tracePt t="69504" x="1335088" y="2895600"/>
          <p14:tracePt t="69520" x="1290638" y="2770188"/>
          <p14:tracePt t="69537" x="1273175" y="2635250"/>
          <p14:tracePt t="69553" x="1263650" y="2554288"/>
          <p14:tracePt t="69569" x="1246188" y="2401888"/>
          <p14:tracePt t="69586" x="1246188" y="2286000"/>
          <p14:tracePt t="69603" x="1246188" y="2222500"/>
          <p14:tracePt t="69621" x="1246188" y="2116138"/>
          <p14:tracePt t="69630" x="1246188" y="2070100"/>
          <p14:tracePt t="69637" x="1246188" y="2017713"/>
          <p14:tracePt t="69655" x="1263650" y="1927225"/>
          <p14:tracePt t="69670" x="1273175" y="1900238"/>
          <p14:tracePt t="69686" x="1290638" y="1855788"/>
          <p14:tracePt t="69705" x="1317625" y="1811338"/>
          <p14:tracePt t="69720" x="1327150" y="1801813"/>
          <p14:tracePt t="69736" x="1371600" y="1757363"/>
          <p14:tracePt t="69754" x="1435100" y="1712913"/>
          <p14:tracePt t="69770" x="1470025" y="1685925"/>
          <p14:tracePt t="69787" x="1541463" y="1639888"/>
          <p14:tracePt t="69804" x="1587500" y="1622425"/>
          <p14:tracePt t="69819" x="1658938" y="1587500"/>
          <p14:tracePt t="69836" x="1730375" y="1577975"/>
          <p14:tracePt t="69853" x="1801813" y="1560513"/>
          <p14:tracePt t="69870" x="1838325" y="1550988"/>
          <p14:tracePt t="69886" x="1900238" y="1541463"/>
          <p14:tracePt t="69903" x="1971675" y="1541463"/>
          <p14:tracePt t="69920" x="1998663" y="1541463"/>
          <p14:tracePt t="69937" x="2052638" y="1541463"/>
          <p14:tracePt t="69953" x="2097088" y="1541463"/>
          <p14:tracePt t="69970" x="2116138" y="1541463"/>
          <p14:tracePt t="69986" x="2143125" y="1550988"/>
          <p14:tracePt t="70003" x="2170113" y="1550988"/>
          <p14:tracePt t="70019" x="2178050" y="1550988"/>
          <p14:tracePt t="70036" x="2197100" y="1568450"/>
          <p14:tracePt t="70053" x="2205038" y="1568450"/>
          <p14:tracePt t="70086" x="2214563" y="1568450"/>
          <p14:tracePt t="70103" x="2222500" y="1577975"/>
          <p14:tracePt t="70202" x="2222500" y="1587500"/>
          <p14:tracePt t="70243" x="2214563" y="1587500"/>
          <p14:tracePt t="70253" x="2151063" y="1587500"/>
          <p14:tracePt t="70263" x="2035175" y="1595438"/>
          <p14:tracePt t="70273" x="1944688" y="1595438"/>
          <p14:tracePt t="70286" x="1846263" y="1595438"/>
          <p14:tracePt t="70302" x="1639888" y="1604963"/>
          <p14:tracePt t="70321" x="1460500" y="1612900"/>
          <p14:tracePt t="70336" x="1371600" y="1622425"/>
          <p14:tracePt t="70352" x="1228725" y="1631950"/>
          <p14:tracePt t="70370" x="1182688" y="1631950"/>
          <p14:tracePt t="70386" x="1093788" y="1631950"/>
          <p14:tracePt t="70402" x="1039813" y="1639888"/>
          <p14:tracePt t="70419" x="1012825" y="1639888"/>
          <p14:tracePt t="70435" x="995363" y="1639888"/>
          <p14:tracePt t="70452" x="985838" y="1639888"/>
          <p14:tracePt t="70690" x="904875" y="1639888"/>
          <p14:tracePt t="70702" x="815975" y="1649413"/>
          <p14:tracePt t="70712" x="744538" y="1649413"/>
          <p14:tracePt t="70723" x="663575" y="1666875"/>
          <p14:tracePt t="70735" x="600075" y="1676400"/>
          <p14:tracePt t="70753" x="520700" y="1693863"/>
          <p14:tracePt t="70770" x="457200" y="1703388"/>
          <p14:tracePt t="70786" x="439738" y="1712913"/>
          <p14:tracePt t="70802" x="420688" y="1712913"/>
          <p14:tracePt t="70819" x="412750" y="1712913"/>
          <p14:tracePt t="70836" x="403225" y="1712913"/>
          <p14:tracePt t="70869" x="403225" y="1720850"/>
          <p14:tracePt t="71000" x="403225" y="1730375"/>
          <p14:tracePt t="71018" x="403225" y="1739900"/>
          <p14:tracePt t="71028" x="403225" y="1747838"/>
          <p14:tracePt t="71048" x="403225" y="1757363"/>
          <p14:tracePt t="71068" x="403225" y="1765300"/>
          <p14:tracePt t="71127" x="403225" y="1774825"/>
          <p14:tracePt t="72358" x="403225" y="1784350"/>
          <p14:tracePt t="72389" x="403225" y="1792288"/>
          <p14:tracePt t="72407" x="403225" y="1801813"/>
          <p14:tracePt t="72428" x="403225" y="1811338"/>
          <p14:tracePt t="72438" x="403225" y="1819275"/>
          <p14:tracePt t="72447" x="403225" y="1828800"/>
          <p14:tracePt t="72467" x="403225" y="1838325"/>
          <p14:tracePt t="72497" x="403225" y="1846263"/>
          <p14:tracePt t="72517" x="403225" y="1855788"/>
          <p14:tracePt t="72537" x="403225" y="1865313"/>
          <p14:tracePt t="72546" x="403225" y="1873250"/>
          <p14:tracePt t="72556" x="403225" y="1882775"/>
          <p14:tracePt t="72573" x="403225" y="1892300"/>
          <p14:tracePt t="72590" x="403225" y="1900238"/>
          <p14:tracePt t="72606" x="412750" y="1917700"/>
          <p14:tracePt t="72623" x="412750" y="1927225"/>
          <p14:tracePt t="72639" x="420688" y="1944688"/>
          <p14:tracePt t="72656" x="420688" y="1971675"/>
          <p14:tracePt t="72672" x="420688" y="1981200"/>
          <p14:tracePt t="72689" x="430213" y="1998663"/>
          <p14:tracePt t="72706" x="430213" y="2008188"/>
          <p14:tracePt t="72723" x="430213" y="2017713"/>
          <p14:tracePt t="72756" x="430213" y="2025650"/>
          <p14:tracePt t="72772" x="430213" y="2035175"/>
          <p14:tracePt t="72826" x="439738" y="2035175"/>
          <p14:tracePt t="72835" x="439738" y="2044700"/>
          <p14:tracePt t="72976" x="447675" y="2044700"/>
          <p14:tracePt t="72985" x="447675" y="2052638"/>
          <p14:tracePt t="73035" x="447675" y="2062163"/>
          <p14:tracePt t="73065" x="457200" y="2070100"/>
          <p14:tracePt t="73105" x="457200" y="2079625"/>
          <p14:tracePt t="73137" x="457200" y="2089150"/>
          <p14:tracePt t="73155" x="457200" y="2097088"/>
          <p14:tracePt t="73165" x="457200" y="2106613"/>
          <p14:tracePt t="73173" x="466725" y="2106613"/>
          <p14:tracePt t="73183" x="466725" y="2116138"/>
          <p14:tracePt t="73194" x="466725" y="2124075"/>
          <p14:tracePt t="73213" x="466725" y="2133600"/>
          <p14:tracePt t="73228" x="466725" y="2143125"/>
          <p14:tracePt t="73244" x="466725" y="2151063"/>
          <p14:tracePt t="73262" x="466725" y="2160588"/>
          <p14:tracePt t="73283" x="466725" y="2170113"/>
          <p14:tracePt t="73294" x="466725" y="2178050"/>
          <p14:tracePt t="73312" x="466725" y="2187575"/>
          <p14:tracePt t="73332" x="466725" y="2197100"/>
          <p14:tracePt t="73352" x="466725" y="2205038"/>
          <p14:tracePt t="73362" x="466725" y="2214563"/>
          <p14:tracePt t="73377" x="466725" y="2222500"/>
          <p14:tracePt t="73394" x="474663" y="2249488"/>
          <p14:tracePt t="73411" x="484188" y="2276475"/>
          <p14:tracePt t="73427" x="484188" y="2286000"/>
          <p14:tracePt t="73444" x="484188" y="2312988"/>
          <p14:tracePt t="73461" x="484188" y="2322513"/>
          <p14:tracePt t="73477" x="484188" y="2339975"/>
          <p14:tracePt t="73494" x="493713" y="2366963"/>
          <p14:tracePt t="73511" x="501650" y="2411413"/>
          <p14:tracePt t="73527" x="511175" y="2438400"/>
          <p14:tracePt t="73544" x="511175" y="2455863"/>
          <p14:tracePt t="73561" x="511175" y="2474913"/>
          <p14:tracePt t="73577" x="511175" y="2482850"/>
          <p14:tracePt t="73611" x="511175" y="2492375"/>
          <p14:tracePt t="73632" x="520700" y="2492375"/>
          <p14:tracePt t="73644" x="520700" y="2501900"/>
          <p14:tracePt t="73660" x="520700" y="2519363"/>
          <p14:tracePt t="73677" x="520700" y="2527300"/>
          <p14:tracePt t="73694" x="528638" y="2536825"/>
          <p14:tracePt t="73710" x="528638" y="2546350"/>
          <p14:tracePt t="73727" x="528638" y="2554288"/>
          <p14:tracePt t="73760" x="528638" y="2563813"/>
          <p14:tracePt t="73778" x="528638" y="2573338"/>
          <p14:tracePt t="73881" x="528638" y="2581275"/>
          <p14:tracePt t="73930" x="528638" y="2590800"/>
          <p14:tracePt t="73941" x="538163" y="2590800"/>
          <p14:tracePt t="73960" x="538163" y="2608263"/>
          <p14:tracePt t="73990" x="538163" y="2617788"/>
          <p14:tracePt t="74019" x="538163" y="2627313"/>
          <p14:tracePt t="74068" x="546100" y="2627313"/>
          <p14:tracePt t="74187" x="546100" y="2617788"/>
          <p14:tracePt t="74199" x="538163" y="2617788"/>
          <p14:tracePt t="74207" x="520700" y="2600325"/>
          <p14:tracePt t="74218" x="501650" y="2600325"/>
          <p14:tracePt t="74227" x="484188" y="2590800"/>
          <p14:tracePt t="74244" x="474663" y="2581275"/>
          <p14:tracePt t="74260" x="457200" y="2581275"/>
          <p14:tracePt t="74277" x="447675" y="2581275"/>
          <p14:tracePt t="74294" x="439738" y="2581275"/>
          <p14:tracePt t="74366" x="466725" y="2581275"/>
          <p14:tracePt t="74376" x="511175" y="2581275"/>
          <p14:tracePt t="74386" x="555625" y="2581275"/>
          <p14:tracePt t="74397" x="592138" y="2573338"/>
          <p14:tracePt t="74410" x="609600" y="2573338"/>
          <p14:tracePt t="74427" x="646113" y="2563813"/>
          <p14:tracePt t="74460" x="654050" y="2563813"/>
          <p14:tracePt t="74477" x="654050" y="2554288"/>
          <p14:tracePt t="74505" x="646113" y="2554288"/>
          <p14:tracePt t="74516" x="619125" y="2554288"/>
          <p14:tracePt t="74527" x="573088" y="2554288"/>
          <p14:tracePt t="74544" x="511175" y="2554288"/>
          <p14:tracePt t="74560" x="484188" y="2554288"/>
          <p14:tracePt t="74577" x="466725" y="2554288"/>
          <p14:tracePt t="74593" x="457200" y="2554288"/>
          <p14:tracePt t="74610" x="447675" y="2554288"/>
          <p14:tracePt t="74653" x="457200" y="2554288"/>
          <p14:tracePt t="74664" x="474663" y="2554288"/>
          <p14:tracePt t="74673" x="501650" y="2554288"/>
          <p14:tracePt t="74684" x="520700" y="2554288"/>
          <p14:tracePt t="74693" x="528638" y="2554288"/>
          <p14:tracePt t="74710" x="546100" y="2554288"/>
          <p14:tracePt t="74726" x="555625" y="2554288"/>
          <p14:tracePt t="74772" x="528638" y="2554288"/>
          <p14:tracePt t="74783" x="493713" y="2554288"/>
          <p14:tracePt t="74793" x="466725" y="2563813"/>
          <p14:tracePt t="74803" x="439738" y="2563813"/>
          <p14:tracePt t="74814" x="420688" y="2563813"/>
          <p14:tracePt t="74826" x="412750" y="2573338"/>
          <p14:tracePt t="74843" x="393700" y="2573338"/>
          <p14:tracePt t="74933" x="403225" y="2573338"/>
          <p14:tracePt t="74944" x="412750" y="2573338"/>
          <p14:tracePt t="74954" x="430213" y="2573338"/>
          <p14:tracePt t="74965" x="439738" y="2573338"/>
          <p14:tracePt t="74977" x="447675" y="2573338"/>
          <p14:tracePt t="74994" x="466725" y="2573338"/>
          <p14:tracePt t="75009" x="474663" y="2573338"/>
          <p14:tracePt t="75032" x="484188" y="2573338"/>
          <p14:tracePt t="75688" x="555625" y="2600325"/>
          <p14:tracePt t="75698" x="646113" y="2627313"/>
          <p14:tracePt t="75707" x="735013" y="2644775"/>
          <p14:tracePt t="75717" x="815975" y="2662238"/>
          <p14:tracePt t="75734" x="896938" y="2679700"/>
          <p14:tracePt t="75751" x="1030288" y="2698750"/>
          <p14:tracePt t="75767" x="1165225" y="2698750"/>
          <p14:tracePt t="75784" x="1236663" y="2698750"/>
          <p14:tracePt t="75801" x="1362075" y="2689225"/>
          <p14:tracePt t="75817" x="1460500" y="2679700"/>
          <p14:tracePt t="75834" x="1497013" y="2671763"/>
          <p14:tracePt t="75851" x="1587500" y="2662238"/>
          <p14:tracePt t="75867" x="1666875" y="2654300"/>
          <p14:tracePt t="75884" x="1703388" y="2654300"/>
          <p14:tracePt t="75900" x="1765300" y="2654300"/>
          <p14:tracePt t="75917" x="1838325" y="2654300"/>
          <p14:tracePt t="75934" x="1865313" y="2654300"/>
          <p14:tracePt t="75950" x="1917700" y="2654300"/>
          <p14:tracePt t="75967" x="1963738" y="2654300"/>
          <p14:tracePt t="75984" x="1981200" y="2654300"/>
          <p14:tracePt t="76000" x="2025650" y="2644775"/>
          <p14:tracePt t="76017" x="2062163" y="2644775"/>
          <p14:tracePt t="76034" x="2070100" y="2635250"/>
          <p14:tracePt t="76050" x="2089150" y="2635250"/>
          <p14:tracePt t="76067" x="2097088" y="2635250"/>
          <p14:tracePt t="76100" x="2106613" y="2635250"/>
          <p14:tracePt t="76155" x="2089150" y="2635250"/>
          <p14:tracePt t="76165" x="2052638" y="2644775"/>
          <p14:tracePt t="76175" x="1981200" y="2671763"/>
          <p14:tracePt t="76186" x="1927225" y="2689225"/>
          <p14:tracePt t="76200" x="1882775" y="2706688"/>
          <p14:tracePt t="76217" x="1828800" y="2725738"/>
          <p14:tracePt t="76234" x="1811338" y="2733675"/>
          <p14:tracePt t="76250" x="1784350" y="2752725"/>
          <p14:tracePt t="76267" x="1774825" y="2752725"/>
          <p14:tracePt t="76284" x="1774825" y="2760663"/>
          <p14:tracePt t="76300" x="1765300" y="2760663"/>
          <p14:tracePt t="76354" x="1784350" y="2760663"/>
          <p14:tracePt t="76364" x="1801813" y="2760663"/>
          <p14:tracePt t="76374" x="1838325" y="2770188"/>
          <p14:tracePt t="76383" x="1873250" y="2770188"/>
          <p14:tracePt t="76400" x="1909763" y="2770188"/>
          <p14:tracePt t="76417" x="1971675" y="2770188"/>
          <p14:tracePt t="76433" x="2025650" y="2770188"/>
          <p14:tracePt t="76450" x="2052638" y="2770188"/>
          <p14:tracePt t="76467" x="2097088" y="2770188"/>
          <p14:tracePt t="76483" x="2133600" y="2770188"/>
          <p14:tracePt t="76500" x="2143125" y="2770188"/>
          <p14:tracePt t="76517" x="2160588" y="2770188"/>
          <p14:tracePt t="76533" x="2170113" y="2760663"/>
          <p14:tracePt t="76567" x="2178050" y="2760663"/>
          <p14:tracePt t="76612" x="2160588" y="2752725"/>
          <p14:tracePt t="76625" x="2089150" y="2752725"/>
          <p14:tracePt t="76631" x="1998663" y="2752725"/>
          <p14:tracePt t="76641" x="1917700" y="2752725"/>
          <p14:tracePt t="76651" x="1855788" y="2752725"/>
          <p14:tracePt t="76668" x="1792288" y="2752725"/>
          <p14:tracePt t="76683" x="1703388" y="2752725"/>
          <p14:tracePt t="76702" x="1649413" y="2752725"/>
          <p14:tracePt t="76718" x="1622425" y="2752725"/>
          <p14:tracePt t="76734" x="1612900" y="2752725"/>
          <p14:tracePt t="76752" x="1604963" y="2752725"/>
          <p14:tracePt t="76830" x="1649413" y="2760663"/>
          <p14:tracePt t="76840" x="1739900" y="2760663"/>
          <p14:tracePt t="76850" x="1846263" y="2760663"/>
          <p14:tracePt t="76866" x="1954213" y="2760663"/>
          <p14:tracePt t="76883" x="2178050" y="2760663"/>
          <p14:tracePt t="76900" x="2411413" y="2743200"/>
          <p14:tracePt t="76916" x="2501900" y="2733675"/>
          <p14:tracePt t="76934" x="2671763" y="2725738"/>
          <p14:tracePt t="76950" x="2787650" y="2706688"/>
          <p14:tracePt t="76966" x="2814638" y="2706688"/>
          <p14:tracePt t="76984" x="2851150" y="2706688"/>
          <p14:tracePt t="77001" x="2868613" y="2706688"/>
          <p14:tracePt t="77016" x="2878138" y="2706688"/>
          <p14:tracePt t="77034" x="2886075" y="2706688"/>
          <p14:tracePt t="77431" x="2959100" y="2706688"/>
          <p14:tracePt t="77442" x="3030538" y="2706688"/>
          <p14:tracePt t="77452" x="3092450" y="2706688"/>
          <p14:tracePt t="77466" x="3128963" y="2706688"/>
          <p14:tracePt t="77483" x="3173413" y="2706688"/>
          <p14:tracePt t="77499" x="3200400" y="2706688"/>
          <p14:tracePt t="77532" x="3209925" y="2706688"/>
          <p14:tracePt t="77549" x="3217863" y="2706688"/>
          <p14:tracePt t="77626" x="3209925" y="2706688"/>
          <p14:tracePt t="77666" x="3200400" y="2706688"/>
          <p14:tracePt t="77774" x="3236913" y="2706688"/>
          <p14:tracePt t="77785" x="3298825" y="2706688"/>
          <p14:tracePt t="77794" x="3352800" y="2706688"/>
          <p14:tracePt t="77805" x="3397250" y="2706688"/>
          <p14:tracePt t="77816" x="3433763" y="2706688"/>
          <p14:tracePt t="77832" x="3460750" y="2706688"/>
          <p14:tracePt t="77849" x="3495675" y="2706688"/>
          <p14:tracePt t="77866" x="3514725" y="2706688"/>
          <p14:tracePt t="77882" x="3522663" y="2706688"/>
          <p14:tracePt t="77899" x="3532188" y="2706688"/>
          <p14:tracePt t="77915" x="3541713" y="2706688"/>
          <p14:tracePt t="78252" x="3532188" y="2706688"/>
          <p14:tracePt t="78292" x="3522663" y="2706688"/>
          <p14:tracePt t="78312" x="3505200" y="2706688"/>
          <p14:tracePt t="78324" x="3460750" y="2706688"/>
          <p14:tracePt t="78332" x="3389313" y="2706688"/>
          <p14:tracePt t="78342" x="3289300" y="2706688"/>
          <p14:tracePt t="78352" x="3182938" y="2706688"/>
          <p14:tracePt t="78367" x="3065463" y="2706688"/>
          <p14:tracePt t="78384" x="2797175" y="2733675"/>
          <p14:tracePt t="78401" x="2509838" y="2770188"/>
          <p14:tracePt t="78417" x="2357438" y="2779713"/>
          <p14:tracePt t="78434" x="2151063" y="2797175"/>
          <p14:tracePt t="78451" x="2008188" y="2806700"/>
          <p14:tracePt t="78467" x="1963738" y="2806700"/>
          <p14:tracePt t="78484" x="1917700" y="2806700"/>
          <p14:tracePt t="78501" x="1892300" y="2806700"/>
          <p14:tracePt t="78517" x="1882775" y="2806700"/>
          <p14:tracePt t="78534" x="1873250" y="2806700"/>
          <p14:tracePt t="78793" x="1774825" y="2806700"/>
          <p14:tracePt t="78803" x="1666875" y="2779713"/>
          <p14:tracePt t="78817" x="1435100" y="2760663"/>
          <p14:tracePt t="78834" x="1344613" y="2752725"/>
          <p14:tracePt t="78850" x="1165225" y="2752725"/>
          <p14:tracePt t="78867" x="1030288" y="2752725"/>
          <p14:tracePt t="78884" x="985838" y="2752725"/>
          <p14:tracePt t="78900" x="941388" y="2752725"/>
          <p14:tracePt t="78917" x="923925" y="2752725"/>
          <p14:tracePt t="78933" x="914400" y="2752725"/>
          <p14:tracePt t="78967" x="904875" y="2752725"/>
          <p14:tracePt t="79006" x="896938" y="2752725"/>
          <p14:tracePt t="79436" x="904875" y="2752725"/>
          <p14:tracePt t="79526" x="914400" y="2752725"/>
          <p14:tracePt t="79713" x="923925" y="2752725"/>
          <p14:tracePt t="79952" x="931863" y="2752725"/>
          <p14:tracePt t="80002" x="941388" y="2752725"/>
          <p14:tracePt t="80031" x="950913" y="2752725"/>
          <p14:tracePt t="80041" x="958850" y="2752725"/>
          <p14:tracePt t="80051" x="977900" y="2752725"/>
          <p14:tracePt t="80062" x="1003300" y="2752725"/>
          <p14:tracePt t="80073" x="1039813" y="2752725"/>
          <p14:tracePt t="80090" x="1103313" y="2752725"/>
          <p14:tracePt t="80106" x="1130300" y="2752725"/>
          <p14:tracePt t="80123" x="1201738" y="2752725"/>
          <p14:tracePt t="80140" x="1273175" y="2752725"/>
          <p14:tracePt t="80156" x="1300163" y="2752725"/>
          <p14:tracePt t="80174" x="1362075" y="2752725"/>
          <p14:tracePt t="80190" x="1416050" y="2752725"/>
          <p14:tracePt t="80207" x="1443038" y="2752725"/>
          <p14:tracePt t="80224" x="1487488" y="2760663"/>
          <p14:tracePt t="80240" x="1506538" y="2760663"/>
          <p14:tracePt t="80257" x="1524000" y="2760663"/>
          <p14:tracePt t="80274" x="1550988" y="2770188"/>
          <p14:tracePt t="80290" x="1577975" y="2779713"/>
          <p14:tracePt t="80307" x="1595438" y="2779713"/>
          <p14:tracePt t="80323" x="1622425" y="2779713"/>
          <p14:tracePt t="80340" x="1639888" y="2779713"/>
          <p14:tracePt t="80358" x="1649413" y="2779713"/>
          <p14:tracePt t="80374" x="1666875" y="2779713"/>
          <p14:tracePt t="80390" x="1693863" y="2779713"/>
          <p14:tracePt t="80407" x="1703388" y="2779713"/>
          <p14:tracePt t="80423" x="1720850" y="2779713"/>
          <p14:tracePt t="80440" x="1739900" y="2779713"/>
          <p14:tracePt t="80458" x="1747838" y="2779713"/>
          <p14:tracePt t="80473" x="1765300" y="2779713"/>
          <p14:tracePt t="80490" x="1774825" y="2779713"/>
          <p14:tracePt t="80523" x="1784350" y="2779713"/>
          <p14:tracePt t="80540" x="1792288" y="2779713"/>
          <p14:tracePt t="80597" x="1801813" y="2779713"/>
          <p14:tracePt t="85425" x="1801813" y="2770188"/>
          <p14:tracePt t="85435" x="1792288" y="2760663"/>
          <p14:tracePt t="85445" x="1792288" y="2752725"/>
          <p14:tracePt t="85461" x="1784350" y="2752725"/>
          <p14:tracePt t="85478" x="1774825" y="2733675"/>
          <p14:tracePt t="85511" x="1765300" y="2725738"/>
          <p14:tracePt t="85528" x="1757363" y="2725738"/>
          <p14:tracePt t="85545" x="1747838" y="2725738"/>
          <p14:tracePt t="85561" x="1747838" y="2716213"/>
          <p14:tracePt t="85579" x="1730375" y="2716213"/>
          <p14:tracePt t="85594" x="1720850" y="2716213"/>
          <p14:tracePt t="85611" x="1712913" y="2716213"/>
          <p14:tracePt t="85628" x="1712913" y="2706688"/>
          <p14:tracePt t="85644" x="1703388" y="2706688"/>
          <p14:tracePt t="85665" x="1693863" y="2706688"/>
          <p14:tracePt t="85694" x="1685925" y="2706688"/>
          <p14:tracePt t="85824" x="1693863" y="2706688"/>
          <p14:tracePt t="85834" x="1712913" y="2698750"/>
          <p14:tracePt t="85845" x="1747838" y="2698750"/>
          <p14:tracePt t="85861" x="1792288" y="2698750"/>
          <p14:tracePt t="85877" x="1865313" y="2698750"/>
          <p14:tracePt t="85894" x="1936750" y="2698750"/>
          <p14:tracePt t="85911" x="1971675" y="2698750"/>
          <p14:tracePt t="85927" x="2025650" y="2698750"/>
          <p14:tracePt t="85944" x="2070100" y="2698750"/>
          <p14:tracePt t="85961" x="2097088" y="2698750"/>
          <p14:tracePt t="85977" x="2151063" y="2698750"/>
          <p14:tracePt t="85994" x="2205038" y="2698750"/>
          <p14:tracePt t="86011" x="2232025" y="2698750"/>
          <p14:tracePt t="86027" x="2268538" y="2698750"/>
          <p14:tracePt t="86044" x="2295525" y="2698750"/>
          <p14:tracePt t="86061" x="2339975" y="2698750"/>
          <p14:tracePt t="86077" x="2349500" y="2698750"/>
          <p14:tracePt t="86094" x="2366963" y="2698750"/>
          <p14:tracePt t="86111" x="2384425" y="2698750"/>
          <p14:tracePt t="86127" x="2401888" y="2698750"/>
          <p14:tracePt t="86144" x="2411413" y="2698750"/>
          <p14:tracePt t="86160" x="2420938" y="2698750"/>
          <p14:tracePt t="86221" x="2420938" y="2689225"/>
          <p14:tracePt t="86251" x="2411413" y="2689225"/>
          <p14:tracePt t="86261" x="2366963" y="2679700"/>
          <p14:tracePt t="86271" x="2286000" y="2679700"/>
          <p14:tracePt t="86282" x="2205038" y="2679700"/>
          <p14:tracePt t="86294" x="2143125" y="2679700"/>
          <p14:tracePt t="86311" x="2035175" y="2679700"/>
          <p14:tracePt t="86327" x="1981200" y="2679700"/>
          <p14:tracePt t="86344" x="1900238" y="2679700"/>
          <p14:tracePt t="86360" x="1838325" y="2679700"/>
          <p14:tracePt t="86377" x="1811338" y="2689225"/>
          <p14:tracePt t="86394" x="1757363" y="2689225"/>
          <p14:tracePt t="86410" x="1712913" y="2689225"/>
          <p14:tracePt t="86427" x="1693863" y="2689225"/>
          <p14:tracePt t="86444" x="1658938" y="2689225"/>
          <p14:tracePt t="86460" x="1631950" y="2689225"/>
          <p14:tracePt t="86477" x="1622425" y="2689225"/>
          <p14:tracePt t="86494" x="1604963" y="2689225"/>
          <p14:tracePt t="86510" x="1595438" y="2689225"/>
          <p14:tracePt t="86527" x="1587500" y="2689225"/>
          <p14:tracePt t="86560" x="1577975" y="2689225"/>
          <p14:tracePt t="86647" x="1587500" y="2689225"/>
          <p14:tracePt t="86657" x="1595438" y="2698750"/>
          <p14:tracePt t="86669" x="1622425" y="2698750"/>
          <p14:tracePt t="86680" x="1658938" y="2706688"/>
          <p14:tracePt t="86694" x="1712913" y="2716213"/>
          <p14:tracePt t="86711" x="1784350" y="2725738"/>
          <p14:tracePt t="86727" x="1828800" y="2733675"/>
          <p14:tracePt t="86743" x="1909763" y="2743200"/>
          <p14:tracePt t="86761" x="1990725" y="2752725"/>
          <p14:tracePt t="86777" x="2062163" y="2752725"/>
          <p14:tracePt t="86793" x="2106613" y="2752725"/>
          <p14:tracePt t="86810" x="2178050" y="2760663"/>
          <p14:tracePt t="86827" x="2249488" y="2760663"/>
          <p14:tracePt t="86851" x="2303463" y="2760663"/>
          <p14:tracePt t="86861" x="2374900" y="2760663"/>
          <p14:tracePt t="86877" x="2438400" y="2760663"/>
          <p14:tracePt t="86893" x="2465388" y="2760663"/>
          <p14:tracePt t="86911" x="2527300" y="2760663"/>
          <p14:tracePt t="86927" x="2573338" y="2760663"/>
          <p14:tracePt t="86944" x="2600325" y="2760663"/>
          <p14:tracePt t="86960" x="2627313" y="2760663"/>
          <p14:tracePt t="86977" x="2654300" y="2760663"/>
          <p14:tracePt t="86994" x="2662238" y="2760663"/>
          <p14:tracePt t="87010" x="2671763" y="2760663"/>
          <p14:tracePt t="87027" x="2689225" y="2760663"/>
          <p14:tracePt t="87068" x="2698750" y="2760663"/>
          <p14:tracePt t="87157" x="2689225" y="2760663"/>
          <p14:tracePt t="87167" x="2635250" y="2760663"/>
          <p14:tracePt t="87178" x="2554288" y="2760663"/>
          <p14:tracePt t="87194" x="2465388" y="2770188"/>
          <p14:tracePt t="87210" x="2295525" y="2787650"/>
          <p14:tracePt t="87227" x="2124075" y="2797175"/>
          <p14:tracePt t="87243" x="2052638" y="2806700"/>
          <p14:tracePt t="87260" x="1936750" y="2814638"/>
          <p14:tracePt t="87277" x="1838325" y="2824163"/>
          <p14:tracePt t="87294" x="1811338" y="2824163"/>
          <p14:tracePt t="87310" x="1757363" y="2824163"/>
          <p14:tracePt t="87327" x="1720850" y="2824163"/>
          <p14:tracePt t="87344" x="1703388" y="2824163"/>
          <p14:tracePt t="87377" x="1693863" y="2824163"/>
          <p14:tracePt t="87417" x="1685925" y="2824163"/>
          <p14:tracePt t="87535" x="1703388" y="2824163"/>
          <p14:tracePt t="87545" x="1792288" y="2814638"/>
          <p14:tracePt t="87559" x="1944688" y="2779713"/>
          <p14:tracePt t="87576" x="2178050" y="2752725"/>
          <p14:tracePt t="87593" x="2366963" y="2733675"/>
          <p14:tracePt t="87609" x="2447925" y="2733675"/>
          <p14:tracePt t="87626" x="2563813" y="2733675"/>
          <p14:tracePt t="87643" x="2627313" y="2743200"/>
          <p14:tracePt t="87661" x="2644775" y="2743200"/>
          <p14:tracePt t="87676" x="2671763" y="2752725"/>
          <p14:tracePt t="87693" x="2679700" y="2752725"/>
          <p14:tracePt t="87710" x="2689225" y="2752725"/>
          <p14:tracePt t="87726" x="2689225" y="2760663"/>
          <p14:tracePt t="87773" x="2689225" y="2770188"/>
          <p14:tracePt t="87822" x="2698750" y="2770188"/>
          <p14:tracePt t="87862" x="2716213" y="2770188"/>
          <p14:tracePt t="87872" x="2733675" y="2779713"/>
          <p14:tracePt t="87884" x="2779713" y="2779713"/>
          <p14:tracePt t="87893" x="2824163" y="2787650"/>
          <p14:tracePt t="87911" x="2878138" y="2797175"/>
          <p14:tracePt t="87926" x="2967038" y="2797175"/>
          <p14:tracePt t="87943" x="3030538" y="2806700"/>
          <p14:tracePt t="87961" x="3057525" y="2806700"/>
          <p14:tracePt t="87977" x="3092450" y="2806700"/>
          <p14:tracePt t="87992" x="3128963" y="2806700"/>
          <p14:tracePt t="88010" x="3146425" y="2806700"/>
          <p14:tracePt t="88026" x="3182938" y="2806700"/>
          <p14:tracePt t="88043" x="3217863" y="2806700"/>
          <p14:tracePt t="88060" x="3236913" y="2806700"/>
          <p14:tracePt t="88076" x="3271838" y="2797175"/>
          <p14:tracePt t="88093" x="3289300" y="2797175"/>
          <p14:tracePt t="88109" x="3308350" y="2787650"/>
          <p14:tracePt t="88126" x="3316288" y="2787650"/>
          <p14:tracePt t="88159" x="3325813" y="2787650"/>
          <p14:tracePt t="88190" x="3335338" y="2787650"/>
          <p14:tracePt t="88549" x="3335338" y="2779713"/>
          <p14:tracePt t="88636" x="3335338" y="2770188"/>
          <p14:tracePt t="88695" x="3335338" y="2760663"/>
          <p14:tracePt t="88735" x="3335338" y="2752725"/>
          <p14:tracePt t="88827" x="3335338" y="2743200"/>
          <p14:tracePt t="88877" x="3343275" y="2743200"/>
          <p14:tracePt t="88886" x="3343275" y="2733675"/>
          <p14:tracePt t="88917" x="3352800" y="2733675"/>
          <p14:tracePt t="89403" x="3362325" y="2733675"/>
          <p14:tracePt t="90049" x="3352800" y="2733675"/>
          <p14:tracePt t="90081" x="3335338" y="2733675"/>
          <p14:tracePt t="90089" x="3298825" y="2733675"/>
          <p14:tracePt t="90098" x="3227388" y="2733675"/>
          <p14:tracePt t="90108" x="3128963" y="2716213"/>
          <p14:tracePt t="90124" x="3048000" y="2706688"/>
          <p14:tracePt t="90141" x="2841625" y="2671763"/>
          <p14:tracePt t="90157" x="2608263" y="2617788"/>
          <p14:tracePt t="90174" x="2501900" y="2600325"/>
          <p14:tracePt t="90191" x="2286000" y="2554288"/>
          <p14:tracePt t="90207" x="2052638" y="2519363"/>
          <p14:tracePt t="90224" x="1944688" y="2501900"/>
          <p14:tracePt t="90227" x="1838325" y="2492375"/>
          <p14:tracePt t="90240" x="1730375" y="2482850"/>
          <p14:tracePt t="90257" x="1550988" y="2455863"/>
          <p14:tracePt t="90274" x="1460500" y="2447925"/>
          <p14:tracePt t="90290" x="1317625" y="2438400"/>
          <p14:tracePt t="90307" x="1219200" y="2438400"/>
          <p14:tracePt t="90324" x="1174750" y="2438400"/>
          <p14:tracePt t="90340" x="1111250" y="2438400"/>
          <p14:tracePt t="90357" x="1066800" y="2438400"/>
          <p14:tracePt t="90374" x="1039813" y="2438400"/>
          <p14:tracePt t="90390" x="995363" y="2438400"/>
          <p14:tracePt t="90407" x="950913" y="2438400"/>
          <p14:tracePt t="90424" x="931863" y="2438400"/>
          <p14:tracePt t="90440" x="887413" y="2455863"/>
          <p14:tracePt t="90457" x="833438" y="2465388"/>
          <p14:tracePt t="90474" x="806450" y="2474913"/>
          <p14:tracePt t="90490" x="788988" y="2482850"/>
          <p14:tracePt t="90507" x="762000" y="2482850"/>
          <p14:tracePt t="90524" x="752475" y="2492375"/>
          <p14:tracePt t="90540" x="735013" y="2501900"/>
          <p14:tracePt t="90557" x="725488" y="2501900"/>
          <p14:tracePt t="90573" x="717550" y="2509838"/>
          <p14:tracePt t="90607" x="708025" y="2519363"/>
          <p14:tracePt t="90623" x="708025" y="2527300"/>
          <p14:tracePt t="90640" x="698500" y="2536825"/>
          <p14:tracePt t="90656" x="690563" y="2546350"/>
          <p14:tracePt t="90673" x="681038" y="2554288"/>
          <p14:tracePt t="90690" x="681038" y="2563813"/>
          <p14:tracePt t="90724" x="673100" y="2573338"/>
          <p14:tracePt t="90740" x="673100" y="2581275"/>
          <p14:tracePt t="90767" x="673100" y="2590800"/>
          <p14:tracePt t="90777" x="663575" y="2590800"/>
          <p14:tracePt t="90794" x="663575" y="2600325"/>
          <p14:tracePt t="90806" x="654050" y="2600325"/>
          <p14:tracePt t="90823" x="654050" y="2617788"/>
          <p14:tracePt t="90844" x="654050" y="2627313"/>
          <p14:tracePt t="90861" x="654050" y="2635250"/>
          <p14:tracePt t="90875" x="646113" y="2644775"/>
          <p14:tracePt t="90891" x="646113" y="2654300"/>
          <p14:tracePt t="90906" x="646113" y="2671763"/>
          <p14:tracePt t="90924" x="646113" y="2679700"/>
          <p14:tracePt t="90941" x="646113" y="2689225"/>
          <p14:tracePt t="90957" x="646113" y="2706688"/>
          <p14:tracePt t="90974" x="646113" y="2716213"/>
          <p14:tracePt t="90992" x="646113" y="2725738"/>
          <p14:tracePt t="91007" x="646113" y="2733675"/>
          <p14:tracePt t="91024" x="646113" y="2752725"/>
          <p14:tracePt t="91040" x="646113" y="2760663"/>
          <p14:tracePt t="91057" x="654050" y="2787650"/>
          <p14:tracePt t="91073" x="654050" y="2806700"/>
          <p14:tracePt t="91090" x="663575" y="2814638"/>
          <p14:tracePt t="91107" x="673100" y="2824163"/>
          <p14:tracePt t="91123" x="681038" y="2841625"/>
          <p14:tracePt t="91140" x="698500" y="2841625"/>
          <p14:tracePt t="91157" x="708025" y="2859088"/>
          <p14:tracePt t="91173" x="725488" y="2878138"/>
          <p14:tracePt t="91189" x="752475" y="2895600"/>
          <p14:tracePt t="91207" x="771525" y="2905125"/>
          <p14:tracePt t="91223" x="815975" y="2922588"/>
          <p14:tracePt t="91240" x="860425" y="2940050"/>
          <p14:tracePt t="91257" x="887413" y="2949575"/>
          <p14:tracePt t="91273" x="931863" y="2967038"/>
          <p14:tracePt t="91289" x="985838" y="2976563"/>
          <p14:tracePt t="91306" x="1022350" y="2976563"/>
          <p14:tracePt t="91323" x="1076325" y="2976563"/>
          <p14:tracePt t="91340" x="1130300" y="2976563"/>
          <p14:tracePt t="91356" x="1155700" y="2984500"/>
          <p14:tracePt t="91373" x="1201738" y="2984500"/>
          <p14:tracePt t="91390" x="1255713" y="2984500"/>
          <p14:tracePt t="91406" x="1273175" y="2984500"/>
          <p14:tracePt t="91423" x="1300163" y="2984500"/>
          <p14:tracePt t="91439" x="1327150" y="2984500"/>
          <p14:tracePt t="91457" x="1335088" y="2984500"/>
          <p14:tracePt t="91473" x="1362075" y="2984500"/>
          <p14:tracePt t="91490" x="1371600" y="2984500"/>
          <p14:tracePt t="91508" x="1398588" y="2984500"/>
          <p14:tracePt t="91523" x="1416050" y="2984500"/>
          <p14:tracePt t="91540" x="1452563" y="2984500"/>
          <p14:tracePt t="91558" x="1497013" y="2984500"/>
          <p14:tracePt t="91573" x="1506538" y="2984500"/>
          <p14:tracePt t="91589" x="1533525" y="2984500"/>
          <p14:tracePt t="91606" x="1550988" y="2984500"/>
          <p14:tracePt t="91622" x="1568450" y="2984500"/>
          <p14:tracePt t="91639" x="1595438" y="2984500"/>
          <p14:tracePt t="91657" x="1604963" y="2984500"/>
          <p14:tracePt t="91672" x="1622425" y="2984500"/>
          <p14:tracePt t="91689" x="1639888" y="2984500"/>
          <p14:tracePt t="91705" x="1658938" y="2984500"/>
          <p14:tracePt t="91723" x="1666875" y="2984500"/>
          <p14:tracePt t="91730" x="1676400" y="2984500"/>
          <p14:tracePt t="91739" x="1685925" y="2984500"/>
          <p14:tracePt t="91756" x="1712913" y="2984500"/>
          <p14:tracePt t="91773" x="1720850" y="2994025"/>
          <p14:tracePt t="91790" x="1747838" y="2994025"/>
          <p14:tracePt t="91806" x="1765300" y="2994025"/>
          <p14:tracePt t="91823" x="1774825" y="2994025"/>
          <p14:tracePt t="91840" x="1792288" y="2994025"/>
          <p14:tracePt t="91857" x="1801813" y="2994025"/>
          <p14:tracePt t="91889" x="1811338" y="2994025"/>
          <p14:tracePt t="92398" x="1838325" y="3011488"/>
          <p14:tracePt t="92408" x="1882775" y="3030538"/>
          <p14:tracePt t="92422" x="1954213" y="3065463"/>
          <p14:tracePt t="92437" x="1990725" y="3074988"/>
          <p14:tracePt t="92453" x="2052638" y="3084513"/>
          <p14:tracePt t="92470" x="2089150" y="3092450"/>
          <p14:tracePt t="92487" x="2143125" y="3111500"/>
          <p14:tracePt t="92503" x="2187575" y="3111500"/>
          <p14:tracePt t="92520" x="2205038" y="3111500"/>
          <p14:tracePt t="92537" x="2249488" y="3111500"/>
          <p14:tracePt t="92553" x="2286000" y="3111500"/>
          <p14:tracePt t="92570" x="2312988" y="3119438"/>
          <p14:tracePt t="92587" x="2330450" y="3119438"/>
          <p14:tracePt t="92603" x="2349500" y="3119438"/>
          <p14:tracePt t="92620" x="2357438" y="3119438"/>
          <p14:tracePt t="92636" x="2366963" y="3119438"/>
          <p14:tracePt t="92653" x="2384425" y="3119438"/>
          <p14:tracePt t="92686" x="2393950" y="3119438"/>
          <p14:tracePt t="92720" x="2401888" y="3119438"/>
          <p14:tracePt t="92741" x="2411413" y="3119438"/>
          <p14:tracePt t="92750" x="2420938" y="3119438"/>
          <p14:tracePt t="92759" x="2428875" y="3119438"/>
          <p14:tracePt t="92779" x="2447925" y="3119438"/>
          <p14:tracePt t="92791" x="2455863" y="3119438"/>
          <p14:tracePt t="92803" x="2465388" y="3119438"/>
          <p14:tracePt t="92820" x="2492375" y="3111500"/>
          <p14:tracePt t="92853" x="2519363" y="3101975"/>
          <p14:tracePt t="92870" x="2536825" y="3092450"/>
          <p14:tracePt t="92903" x="2563813" y="3084513"/>
          <p14:tracePt t="92919" x="2581275" y="3074988"/>
          <p14:tracePt t="92936" x="2590800" y="3074988"/>
          <p14:tracePt t="92953" x="2608263" y="3065463"/>
          <p14:tracePt t="92969" x="2627313" y="3057525"/>
          <p14:tracePt t="93003" x="2644775" y="3057525"/>
          <p14:tracePt t="93019" x="2644775" y="3048000"/>
          <p14:tracePt t="93062" x="2654300" y="3048000"/>
          <p14:tracePt t="93090" x="2654300" y="3038475"/>
          <p14:tracePt t="93596" x="2654300" y="3048000"/>
          <p14:tracePt t="93684" x="2654300" y="3057525"/>
          <p14:tracePt t="93855" x="2654300" y="3065463"/>
          <p14:tracePt t="94161" x="2654300" y="3074988"/>
          <p14:tracePt t="94680" x="2654300" y="3084513"/>
          <p14:tracePt t="96009" x="2654300" y="3074988"/>
          <p14:tracePt t="100234" x="2698750" y="3074988"/>
          <p14:tracePt t="100243" x="2770188" y="3084513"/>
          <p14:tracePt t="100254" x="2841625" y="3092450"/>
          <p14:tracePt t="100271" x="2905125" y="3092450"/>
          <p14:tracePt t="100287" x="3038475" y="3092450"/>
          <p14:tracePt t="100304" x="3163888" y="3092450"/>
          <p14:tracePt t="100320" x="3271838" y="3074988"/>
          <p14:tracePt t="100337" x="3325813" y="3065463"/>
          <p14:tracePt t="100354" x="3397250" y="3038475"/>
          <p14:tracePt t="100370" x="3460750" y="3030538"/>
          <p14:tracePt t="100387" x="3478213" y="3021013"/>
          <p14:tracePt t="100404" x="3505200" y="3011488"/>
          <p14:tracePt t="100420" x="3532188" y="3003550"/>
          <p14:tracePt t="100437" x="3541713" y="3003550"/>
          <p14:tracePt t="100454" x="3549650" y="2994025"/>
          <p14:tracePt t="100470" x="3568700" y="2994025"/>
          <p14:tracePt t="100504" x="3576638" y="2984500"/>
          <p14:tracePt t="100520" x="3586163" y="2984500"/>
          <p14:tracePt t="100537" x="3603625" y="2984500"/>
          <p14:tracePt t="100554" x="3613150" y="2976563"/>
          <p14:tracePt t="100570" x="3630613" y="2976563"/>
          <p14:tracePt t="100604" x="3640138" y="2976563"/>
          <p14:tracePt t="100629" x="3648075" y="2976563"/>
          <p14:tracePt t="100751" x="3648075" y="2984500"/>
          <p14:tracePt t="100761" x="3640138" y="2994025"/>
          <p14:tracePt t="100771" x="3630613" y="2994025"/>
          <p14:tracePt t="100789" x="3613150" y="3003550"/>
          <p14:tracePt t="100804" x="3576638" y="3011488"/>
          <p14:tracePt t="100821" x="3541713" y="3021013"/>
          <p14:tracePt t="100837" x="3522663" y="3030538"/>
          <p14:tracePt t="100854" x="3495675" y="3030538"/>
          <p14:tracePt t="100870" x="3460750" y="3030538"/>
          <p14:tracePt t="100887" x="3441700" y="3038475"/>
          <p14:tracePt t="100904" x="3433763" y="3038475"/>
          <p14:tracePt t="100921" x="3424238" y="3048000"/>
          <p14:tracePt t="100937" x="3416300" y="3048000"/>
          <p14:tracePt t="100960" x="3406775" y="3048000"/>
          <p14:tracePt t="101028" x="3397250" y="3048000"/>
          <p14:tracePt t="101932" x="3433763" y="3065463"/>
          <p14:tracePt t="101942" x="3487738" y="3084513"/>
          <p14:tracePt t="101952" x="3522663" y="3092450"/>
          <p14:tracePt t="101964" x="3576638" y="3101975"/>
          <p14:tracePt t="101981" x="3684588" y="3111500"/>
          <p14:tracePt t="101997" x="3729038" y="3111500"/>
          <p14:tracePt t="102014" x="3827463" y="3111500"/>
          <p14:tracePt t="102031" x="3917950" y="3092450"/>
          <p14:tracePt t="102047" x="3962400" y="3084513"/>
          <p14:tracePt t="102064" x="4025900" y="3065463"/>
          <p14:tracePt t="102081" x="4097338" y="3048000"/>
          <p14:tracePt t="102097" x="4124325" y="3038475"/>
          <p14:tracePt t="102114" x="4168775" y="3030538"/>
          <p14:tracePt t="102131" x="4203700" y="3011488"/>
          <p14:tracePt t="102147" x="4213225" y="3003550"/>
          <p14:tracePt t="102164" x="4240213" y="3003550"/>
          <p14:tracePt t="102181" x="4249738" y="2994025"/>
          <p14:tracePt t="102197" x="4267200" y="2994025"/>
          <p14:tracePt t="102238" x="4276725" y="2994025"/>
          <p14:tracePt t="102268" x="4284663" y="2984500"/>
          <p14:tracePt t="102288" x="4294188" y="2984500"/>
          <p14:tracePt t="102298" x="4303713" y="2984500"/>
          <p14:tracePt t="102308" x="4311650" y="2984500"/>
          <p14:tracePt t="102318" x="4330700" y="2984500"/>
          <p14:tracePt t="102331" x="4338638" y="2984500"/>
          <p14:tracePt t="102347" x="4348163" y="2984500"/>
          <p14:tracePt t="102364" x="4365625" y="2984500"/>
          <p14:tracePt t="102380" x="4375150" y="2984500"/>
          <p14:tracePt t="102397" x="4383088" y="2984500"/>
          <p14:tracePt t="102414" x="4392613" y="2984500"/>
          <p14:tracePt t="102430" x="4402138" y="2984500"/>
          <p14:tracePt t="102477" x="4410075" y="2984500"/>
          <p14:tracePt t="102545" x="4410075" y="2994025"/>
          <p14:tracePt t="102636" x="4410075" y="3003550"/>
          <p14:tracePt t="103609" x="4410075" y="3011488"/>
          <p14:tracePt t="103761" x="4410075" y="3021013"/>
          <p14:tracePt t="103781" x="4419600" y="3021013"/>
          <p14:tracePt t="103793" x="4437063" y="3021013"/>
          <p14:tracePt t="103803" x="4483100" y="3030538"/>
          <p14:tracePt t="103815" x="4527550" y="3038475"/>
          <p14:tracePt t="103831" x="4598988" y="3057525"/>
          <p14:tracePt t="103848" x="4670425" y="3065463"/>
          <p14:tracePt t="103865" x="4697413" y="3065463"/>
          <p14:tracePt t="103881" x="4760913" y="3084513"/>
          <p14:tracePt t="103898" x="4832350" y="3084513"/>
          <p14:tracePt t="103915" x="4859338" y="3084513"/>
          <p14:tracePt t="103931" x="4903788" y="3092450"/>
          <p14:tracePt t="103948" x="4957763" y="3092450"/>
          <p14:tracePt t="103965" x="4984750" y="3092450"/>
          <p14:tracePt t="103981" x="5046663" y="3092450"/>
          <p14:tracePt t="103998" x="5118100" y="3084513"/>
          <p14:tracePt t="104015" x="5145088" y="3074988"/>
          <p14:tracePt t="104031" x="5199063" y="3074988"/>
          <p14:tracePt t="104048" x="5235575" y="3057525"/>
          <p14:tracePt t="104065" x="5253038" y="3057525"/>
          <p14:tracePt t="104081" x="5270500" y="3048000"/>
          <p14:tracePt t="104098" x="5297488" y="3030538"/>
          <p14:tracePt t="104115" x="5307013" y="3030538"/>
          <p14:tracePt t="104131" x="5343525" y="3003550"/>
          <p14:tracePt t="104148" x="5370513" y="2984500"/>
          <p14:tracePt t="104165" x="5387975" y="2976563"/>
          <p14:tracePt t="104181" x="5414963" y="2959100"/>
          <p14:tracePt t="104198" x="5441950" y="2932113"/>
          <p14:tracePt t="104215" x="5468938" y="2905125"/>
          <p14:tracePt t="104231" x="5468938" y="2895600"/>
          <p14:tracePt t="104248" x="5476875" y="2878138"/>
          <p14:tracePt t="104265" x="5486400" y="2868613"/>
          <p14:tracePt t="104266" x="5495925" y="2868613"/>
          <p14:tracePt t="104281" x="5495925" y="2859088"/>
          <p14:tracePt t="104298" x="5495925" y="2851150"/>
          <p14:tracePt t="104314" x="5503863" y="2841625"/>
          <p14:tracePt t="104331" x="5503863" y="2797175"/>
          <p14:tracePt t="104348" x="5513388" y="2760663"/>
          <p14:tracePt t="104364" x="5513388" y="2725738"/>
          <p14:tracePt t="104381" x="5513388" y="2706688"/>
          <p14:tracePt t="104398" x="5495925" y="2654300"/>
          <p14:tracePt t="104414" x="5468938" y="2627313"/>
          <p14:tracePt t="104431" x="5459413" y="2608263"/>
          <p14:tracePt t="104448" x="5387975" y="2563813"/>
          <p14:tracePt t="104464" x="5316538" y="2536825"/>
          <p14:tracePt t="104481" x="5280025" y="2519363"/>
          <p14:tracePt t="104498" x="5199063" y="2501900"/>
          <p14:tracePt t="104514" x="5137150" y="2492375"/>
          <p14:tracePt t="104531" x="5092700" y="2482850"/>
          <p14:tracePt t="104547" x="5019675" y="2482850"/>
          <p14:tracePt t="104564" x="4948238" y="2482850"/>
          <p14:tracePt t="104581" x="4921250" y="2482850"/>
          <p14:tracePt t="104597" x="4859338" y="2501900"/>
          <p14:tracePt t="104614" x="4795838" y="2519363"/>
          <p14:tracePt t="104631" x="4768850" y="2536825"/>
          <p14:tracePt t="104647" x="4714875" y="2573338"/>
          <p14:tracePt t="104664" x="4670425" y="2600325"/>
          <p14:tracePt t="104681" x="4635500" y="2635250"/>
          <p14:tracePt t="104697" x="4625975" y="2644775"/>
          <p14:tracePt t="104714" x="4598988" y="2689225"/>
          <p14:tracePt t="104731" x="4572000" y="2725738"/>
          <p14:tracePt t="104747" x="4562475" y="2743200"/>
          <p14:tracePt t="104764" x="4545013" y="2797175"/>
          <p14:tracePt t="104781" x="4535488" y="2851150"/>
          <p14:tracePt t="104797" x="4535488" y="2878138"/>
          <p14:tracePt t="104814" x="4535488" y="2922588"/>
          <p14:tracePt t="104831" x="4535488" y="2949575"/>
          <p14:tracePt t="104847" x="4535488" y="2994025"/>
          <p14:tracePt t="104864" x="4535488" y="3030538"/>
          <p14:tracePt t="104881" x="4535488" y="3048000"/>
          <p14:tracePt t="104897" x="4545013" y="3092450"/>
          <p14:tracePt t="104914" x="4562475" y="3128963"/>
          <p14:tracePt t="104931" x="4598988" y="3163888"/>
          <p14:tracePt t="104947" x="4608513" y="3173413"/>
          <p14:tracePt t="104964" x="4660900" y="3209925"/>
          <p14:tracePt t="104981" x="4741863" y="3236913"/>
          <p14:tracePt t="104997" x="4787900" y="3244850"/>
          <p14:tracePt t="105014" x="4903788" y="3254375"/>
          <p14:tracePt t="105031" x="4957763" y="3254375"/>
          <p14:tracePt t="105047" x="5056188" y="3254375"/>
          <p14:tracePt t="105064" x="5154613" y="3254375"/>
          <p14:tracePt t="105080" x="5245100" y="3244850"/>
          <p14:tracePt t="105097" x="5297488" y="3227388"/>
          <p14:tracePt t="105114" x="5378450" y="3209925"/>
          <p14:tracePt t="105130" x="5441950" y="3182938"/>
          <p14:tracePt t="105147" x="5476875" y="3163888"/>
          <p14:tracePt t="105164" x="5522913" y="3136900"/>
          <p14:tracePt t="105180" x="5575300" y="3101975"/>
          <p14:tracePt t="105197" x="5594350" y="3074988"/>
          <p14:tracePt t="105214" x="5629275" y="3003550"/>
          <p14:tracePt t="105230" x="5675313" y="2932113"/>
          <p14:tracePt t="105247" x="5683250" y="2905125"/>
          <p14:tracePt t="105264" x="5692775" y="2824163"/>
          <p14:tracePt t="105280" x="5692775" y="2770188"/>
          <p14:tracePt t="105297" x="5692775" y="2733675"/>
          <p14:tracePt t="105313" x="5692775" y="2671763"/>
          <p14:tracePt t="105330" x="5665788" y="2617788"/>
          <p14:tracePt t="105347" x="5656263" y="2590800"/>
          <p14:tracePt t="105364" x="5621338" y="2519363"/>
          <p14:tracePt t="105380" x="5575300" y="2447925"/>
          <p14:tracePt t="105397" x="5486400" y="2366963"/>
          <p14:tracePt t="105413" x="5432425" y="2339975"/>
          <p14:tracePt t="105430" x="5316538" y="2295525"/>
          <p14:tracePt t="105447" x="5208588" y="2276475"/>
          <p14:tracePt t="105463" x="5137150" y="2276475"/>
          <p14:tracePt t="105480" x="4984750" y="2286000"/>
          <p14:tracePt t="105497" x="4859338" y="2312988"/>
          <p14:tracePt t="105513" x="4813300" y="2330450"/>
          <p14:tracePt t="105530" x="4714875" y="2366963"/>
          <p14:tracePt t="105547" x="4635500" y="2401888"/>
          <p14:tracePt t="105564" x="4589463" y="2428875"/>
          <p14:tracePt t="105580" x="4535488" y="2465388"/>
          <p14:tracePt t="105597" x="4491038" y="2492375"/>
          <p14:tracePt t="105613" x="4483100" y="2509838"/>
          <p14:tracePt t="105630" x="4456113" y="2536825"/>
          <p14:tracePt t="105647" x="4437063" y="2563813"/>
          <p14:tracePt t="105663" x="4429125" y="2581275"/>
          <p14:tracePt t="105680" x="4419600" y="2608263"/>
          <p14:tracePt t="105697" x="4419600" y="2654300"/>
          <p14:tracePt t="105714" x="4419600" y="2662238"/>
          <p14:tracePt t="105730" x="4419600" y="2698750"/>
          <p14:tracePt t="105746" x="4437063" y="2743200"/>
          <p14:tracePt t="105763" x="4456113" y="2760663"/>
          <p14:tracePt t="105766" x="4473575" y="2770188"/>
          <p14:tracePt t="105780" x="4491038" y="2787650"/>
          <p14:tracePt t="105796" x="4545013" y="2806700"/>
          <p14:tracePt t="105813" x="4572000" y="2814638"/>
          <p14:tracePt t="105830" x="4608513" y="2814638"/>
          <p14:tracePt t="105846" x="4652963" y="2814638"/>
          <p14:tracePt t="105864" x="4714875" y="2806700"/>
          <p14:tracePt t="105880" x="4741863" y="2787650"/>
          <p14:tracePt t="105896" x="4787900" y="2760663"/>
          <p14:tracePt t="105913" x="4813300" y="2743200"/>
          <p14:tracePt t="105930" x="4867275" y="2706688"/>
          <p14:tracePt t="105946" x="4930775" y="2679700"/>
          <p14:tracePt t="105963" x="4957763" y="2654300"/>
          <p14:tracePt t="105980" x="5029200" y="2627313"/>
          <p14:tracePt t="105996" x="5100638" y="2590800"/>
          <p14:tracePt t="106013" x="5164138" y="2581275"/>
          <p14:tracePt t="106030" x="5191125" y="2581275"/>
          <p14:tracePt t="106046" x="5245100" y="2581275"/>
          <p14:tracePt t="106063" x="5297488" y="2581275"/>
          <p14:tracePt t="106080" x="5316538" y="2590800"/>
          <p14:tracePt t="106096" x="5360988" y="2617788"/>
          <p14:tracePt t="106113" x="5397500" y="2654300"/>
          <p14:tracePt t="106130" x="5414963" y="2671763"/>
          <p14:tracePt t="106146" x="5441950" y="2706688"/>
          <p14:tracePt t="106163" x="5459413" y="2752725"/>
          <p14:tracePt t="106180" x="5468938" y="2760663"/>
          <p14:tracePt t="106196" x="5476875" y="2797175"/>
          <p14:tracePt t="106213" x="5476875" y="2824163"/>
          <p14:tracePt t="106230" x="5476875" y="2841625"/>
          <p14:tracePt t="106246" x="5476875" y="2878138"/>
          <p14:tracePt t="106263" x="5468938" y="2905125"/>
          <p14:tracePt t="106279" x="5459413" y="2913063"/>
          <p14:tracePt t="106296" x="5449888" y="2940050"/>
          <p14:tracePt t="106313" x="5432425" y="2959100"/>
          <p14:tracePt t="106329" x="5414963" y="2967038"/>
          <p14:tracePt t="106346" x="5397500" y="2984500"/>
          <p14:tracePt t="106363" x="5387975" y="3003550"/>
          <p14:tracePt t="106380" x="5370513" y="3003550"/>
          <p14:tracePt t="106396" x="5343525" y="3030538"/>
          <p14:tracePt t="106413" x="5270500" y="3048000"/>
          <p14:tracePt t="106430" x="5245100" y="3065463"/>
          <p14:tracePt t="106446" x="5191125" y="3074988"/>
          <p14:tracePt t="106463" x="5154613" y="3084513"/>
          <p14:tracePt t="106479" x="5145088" y="3092450"/>
          <p14:tracePt t="106496" x="5118100" y="3092450"/>
          <p14:tracePt t="106513" x="5100638" y="3092450"/>
          <p14:tracePt t="106529" x="5083175" y="3092450"/>
          <p14:tracePt t="106546" x="5073650" y="3092450"/>
          <p14:tracePt t="106563" x="5056188" y="3101975"/>
          <p14:tracePt t="106579" x="5038725" y="3111500"/>
          <p14:tracePt t="106597" x="5029200" y="3111500"/>
          <p14:tracePt t="106613" x="5011738" y="3111500"/>
          <p14:tracePt t="106629" x="4984750" y="3119438"/>
          <p14:tracePt t="106646" x="4975225" y="3128963"/>
          <p14:tracePt t="106662" x="4940300" y="3128963"/>
          <p14:tracePt t="106679" x="4921250" y="3128963"/>
          <p14:tracePt t="106696" x="4913313" y="3128963"/>
          <p14:tracePt t="106712" x="4886325" y="3136900"/>
          <p14:tracePt t="106729" x="4859338" y="3146425"/>
          <p14:tracePt t="106746" x="4840288" y="3146425"/>
          <p14:tracePt t="106762" x="4813300" y="3146425"/>
          <p14:tracePt t="106779" x="4795838" y="3155950"/>
          <p14:tracePt t="106797" x="4787900" y="3155950"/>
          <p14:tracePt t="107139" x="4778375" y="3155950"/>
          <p14:tracePt t="107148" x="4751388" y="3155950"/>
          <p14:tracePt t="107158" x="4643438" y="3111500"/>
          <p14:tracePt t="107176" x="4491038" y="3030538"/>
          <p14:tracePt t="107192" x="4230688" y="2814638"/>
          <p14:tracePt t="107208" x="3998913" y="2527300"/>
          <p14:tracePt t="107225" x="3756025" y="2178050"/>
          <p14:tracePt t="107242" x="3630613" y="1990725"/>
          <p14:tracePt t="107259" x="3389313" y="1622425"/>
          <p14:tracePt t="107276" x="3236913" y="1425575"/>
          <p14:tracePt t="107291" x="3163888" y="1354138"/>
          <p14:tracePt t="107309" x="3057525" y="1263650"/>
          <p14:tracePt t="107326" x="2984500" y="1228725"/>
          <p14:tracePt t="107341" x="2959100" y="1209675"/>
          <p14:tracePt t="107358" x="2922588" y="1192213"/>
          <p14:tracePt t="107556" x="2787650" y="1165225"/>
          <p14:tracePt t="107567" x="2679700" y="1130300"/>
          <p14:tracePt t="107577" x="2563813" y="1111250"/>
          <p14:tracePt t="107593" x="2384425" y="1076325"/>
          <p14:tracePt t="107609" x="2312988" y="1066800"/>
          <p14:tracePt t="107625" x="2205038" y="1039813"/>
          <p14:tracePt t="107642" x="2124075" y="1030288"/>
          <p14:tracePt t="107659" x="2106613" y="1022350"/>
          <p14:tracePt t="107676" x="2062163" y="1022350"/>
          <p14:tracePt t="107692" x="2025650" y="1022350"/>
          <p14:tracePt t="107709" x="2017713" y="1022350"/>
          <p14:tracePt t="107725" x="1998663" y="1022350"/>
          <p14:tracePt t="107742" x="1990725" y="1022350"/>
          <p14:tracePt t="107759" x="1990725" y="1012825"/>
          <p14:tracePt t="107775" x="1981200" y="1012825"/>
          <p14:tracePt t="107792" x="1981200" y="1003300"/>
          <p14:tracePt t="107809" x="2017713" y="995363"/>
          <p14:tracePt t="107825" x="2187575" y="968375"/>
          <p14:tracePt t="107842" x="2374900" y="931863"/>
          <p14:tracePt t="107859" x="2447925" y="914400"/>
          <p14:tracePt t="107875" x="2581275" y="887413"/>
          <p14:tracePt t="107892" x="2679700" y="877888"/>
          <p14:tracePt t="107909" x="2716213" y="877888"/>
          <p14:tracePt t="107925" x="2760663" y="869950"/>
          <p14:tracePt t="107942" x="2779713" y="869950"/>
          <p14:tracePt t="107959" x="2787650" y="869950"/>
          <p14:tracePt t="107992" x="2797175" y="869950"/>
          <p14:tracePt t="108009" x="2779713" y="869950"/>
          <p14:tracePt t="108025" x="2689225" y="869950"/>
          <p14:tracePt t="108042" x="2474913" y="887413"/>
          <p14:tracePt t="108059" x="2374900" y="904875"/>
          <p14:tracePt t="108075" x="2178050" y="950913"/>
          <p14:tracePt t="108092" x="1998663" y="995363"/>
          <p14:tracePt t="108108" x="1909763" y="1022350"/>
          <p14:tracePt t="108125" x="1882775" y="1022350"/>
          <p14:tracePt t="108142" x="1855788" y="1030288"/>
          <p14:tracePt t="108158" x="1838325" y="1030288"/>
          <p14:tracePt t="108208" x="1855788" y="1030288"/>
          <p14:tracePt t="108219" x="1944688" y="1030288"/>
          <p14:tracePt t="108230" x="2035175" y="1030288"/>
          <p14:tracePt t="108242" x="2143125" y="1030288"/>
          <p14:tracePt t="108258" x="2357438" y="1003300"/>
          <p14:tracePt t="108275" x="2455863" y="995363"/>
          <p14:tracePt t="108292" x="2662238" y="958850"/>
          <p14:tracePt t="108308" x="2832100" y="950913"/>
          <p14:tracePt t="108325" x="2905125" y="950913"/>
          <p14:tracePt t="108342" x="2976563" y="950913"/>
          <p14:tracePt t="108358" x="3011488" y="950913"/>
          <p14:tracePt t="108375" x="3021013" y="950913"/>
          <p14:tracePt t="108392" x="3038475" y="950913"/>
          <p14:tracePt t="108437" x="3030538" y="950913"/>
          <p14:tracePt t="108447" x="2940050" y="950913"/>
          <p14:tracePt t="108458" x="2814638" y="950913"/>
          <p14:tracePt t="108475" x="2706688" y="950913"/>
          <p14:tracePt t="108492" x="2474913" y="985838"/>
          <p14:tracePt t="108508" x="2303463" y="1012825"/>
          <p14:tracePt t="108525" x="2232025" y="1022350"/>
          <p14:tracePt t="108542" x="2151063" y="1039813"/>
          <p14:tracePt t="108558" x="2124075" y="1039813"/>
          <p14:tracePt t="108575" x="2106613" y="1039813"/>
          <p14:tracePt t="108625" x="2116138" y="1039813"/>
          <p14:tracePt t="108635" x="2151063" y="1049338"/>
          <p14:tracePt t="108646" x="2222500" y="1049338"/>
          <p14:tracePt t="108658" x="2295525" y="1057275"/>
          <p14:tracePt t="108675" x="2438400" y="1057275"/>
          <p14:tracePt t="108691" x="2527300" y="1057275"/>
          <p14:tracePt t="108708" x="2689225" y="1049338"/>
          <p14:tracePt t="108725" x="2752725" y="1039813"/>
          <p14:tracePt t="108741" x="2859088" y="1022350"/>
          <p14:tracePt t="108758" x="2913063" y="1022350"/>
          <p14:tracePt t="108775" x="2940050" y="1012825"/>
          <p14:tracePt t="108791" x="2949575" y="1012825"/>
          <p14:tracePt t="108815" x="2959100" y="1012825"/>
          <p14:tracePt t="108836" x="2940050" y="1012825"/>
          <p14:tracePt t="108847" x="2859088" y="1012825"/>
          <p14:tracePt t="108858" x="2725738" y="1012825"/>
          <p14:tracePt t="108874" x="2474913" y="1022350"/>
          <p14:tracePt t="108891" x="2366963" y="1039813"/>
          <p14:tracePt t="108908" x="2160588" y="1084263"/>
          <p14:tracePt t="108924" x="2035175" y="1111250"/>
          <p14:tracePt t="108941" x="1998663" y="1120775"/>
          <p14:tracePt t="108958" x="1954213" y="1120775"/>
          <p14:tracePt t="108974" x="1936750" y="1130300"/>
          <p14:tracePt t="108991" x="1927225" y="1130300"/>
          <p14:tracePt t="109033" x="1990725" y="1130300"/>
          <p14:tracePt t="109045" x="2079625" y="1111250"/>
          <p14:tracePt t="109058" x="2187575" y="1103313"/>
          <p14:tracePt t="109074" x="2428875" y="1066800"/>
          <p14:tracePt t="109091" x="2554288" y="1066800"/>
          <p14:tracePt t="109108" x="2787650" y="1057275"/>
          <p14:tracePt t="109124" x="2967038" y="1049338"/>
          <p14:tracePt t="109141" x="3038475" y="1049338"/>
          <p14:tracePt t="109158" x="3119438" y="1049338"/>
          <p14:tracePt t="109174" x="3155950" y="1049338"/>
          <p14:tracePt t="109192" x="3173413" y="1049338"/>
          <p14:tracePt t="109232" x="3111500" y="1049338"/>
          <p14:tracePt t="109242" x="2967038" y="1049338"/>
          <p14:tracePt t="109258" x="2841625" y="1049338"/>
          <p14:tracePt t="109275" x="2600325" y="1049338"/>
          <p14:tracePt t="109291" x="2384425" y="1076325"/>
          <p14:tracePt t="109308" x="2303463" y="1084263"/>
          <p14:tracePt t="109324" x="2197100" y="1093788"/>
          <p14:tracePt t="109341" x="2170113" y="1103313"/>
          <p14:tracePt t="109357" x="2133600" y="1111250"/>
          <p14:tracePt t="109374" x="2124075" y="1111250"/>
          <p14:tracePt t="109408" x="2151063" y="1111250"/>
          <p14:tracePt t="109424" x="2357438" y="1066800"/>
          <p14:tracePt t="109441" x="2573338" y="1030288"/>
          <p14:tracePt t="109457" x="2689225" y="1012825"/>
          <p14:tracePt t="109474" x="2886075" y="985838"/>
          <p14:tracePt t="109491" x="3011488" y="968375"/>
          <p14:tracePt t="109507" x="3048000" y="958850"/>
          <p14:tracePt t="109524" x="3092450" y="950913"/>
          <p14:tracePt t="109541" x="3111500" y="950913"/>
          <p14:tracePt t="109557" x="3119438" y="950913"/>
          <p14:tracePt t="109591" x="2913063" y="985838"/>
          <p14:tracePt t="109607" x="2770188" y="1022350"/>
          <p14:tracePt t="109624" x="2546350" y="1057275"/>
          <p14:tracePt t="109641" x="2384425" y="1084263"/>
          <p14:tracePt t="109657" x="2322513" y="1093788"/>
          <p14:tracePt t="109674" x="2268538" y="1111250"/>
          <p14:tracePt t="109691" x="2232025" y="1111250"/>
          <p14:tracePt t="109724" x="2222500" y="1111250"/>
          <p14:tracePt t="110394" x="2268538" y="1120775"/>
          <p14:tracePt t="110404" x="2339975" y="1130300"/>
          <p14:tracePt t="110415" x="2420938" y="1138238"/>
          <p14:tracePt t="110424" x="2519363" y="1138238"/>
          <p14:tracePt t="110435" x="2608263" y="1138238"/>
          <p14:tracePt t="110448" x="2743200" y="1138238"/>
          <p14:tracePt t="110465" x="3021013" y="1138238"/>
          <p14:tracePt t="110482" x="3190875" y="1138238"/>
          <p14:tracePt t="110498" x="3468688" y="1138238"/>
          <p14:tracePt t="110515" x="3684588" y="1174750"/>
          <p14:tracePt t="110532" x="3890963" y="1236663"/>
          <p14:tracePt t="110548" x="3962400" y="1263650"/>
          <p14:tracePt t="110565" x="4105275" y="1327150"/>
          <p14:tracePt t="110582" x="4159250" y="1354138"/>
          <p14:tracePt t="110598" x="4230688" y="1408113"/>
          <p14:tracePt t="110615" x="4276725" y="1425575"/>
          <p14:tracePt t="110632" x="4284663" y="1435100"/>
          <p14:tracePt t="110648" x="4294188" y="1443038"/>
          <p14:tracePt t="110692" x="4267200" y="1452563"/>
          <p14:tracePt t="110702" x="4186238" y="1452563"/>
          <p14:tracePt t="110715" x="4097338" y="1452563"/>
          <p14:tracePt t="110731" x="3971925" y="1452563"/>
          <p14:tracePt t="110748" x="3721100" y="1435100"/>
          <p14:tracePt t="110765" x="3406775" y="1398588"/>
          <p14:tracePt t="110781" x="3057525" y="1344613"/>
          <p14:tracePt t="110798" x="2949575" y="1327150"/>
          <p14:tracePt t="110815" x="2733675" y="1300163"/>
          <p14:tracePt t="110831" x="2581275" y="1282700"/>
          <p14:tracePt t="110848" x="2509838" y="1263650"/>
          <p14:tracePt t="110864" x="2428875" y="1255713"/>
          <p14:tracePt t="110881" x="2384425" y="1246188"/>
          <p14:tracePt t="110898" x="2366963" y="1246188"/>
          <p14:tracePt t="110915" x="2357438" y="1236663"/>
          <p14:tracePt t="110931" x="2349500" y="1228725"/>
          <p14:tracePt t="110964" x="2349500" y="1219200"/>
          <p14:tracePt t="110981" x="2447925" y="1174750"/>
          <p14:tracePt t="110998" x="2527300" y="1130300"/>
          <p14:tracePt t="111014" x="2716213" y="1066800"/>
          <p14:tracePt t="111031" x="2878138" y="1012825"/>
          <p14:tracePt t="111048" x="2940050" y="995363"/>
          <p14:tracePt t="111064" x="3011488" y="985838"/>
          <p14:tracePt t="111081" x="3048000" y="968375"/>
          <p14:tracePt t="111098" x="3057525" y="968375"/>
          <p14:tracePt t="111131" x="3021013" y="958850"/>
          <p14:tracePt t="111148" x="2895600" y="958850"/>
          <p14:tracePt t="111164" x="2671763" y="958850"/>
          <p14:tracePt t="111181" x="2465388" y="977900"/>
          <p14:tracePt t="111198" x="2393950" y="985838"/>
          <p14:tracePt t="111214" x="2286000" y="1012825"/>
          <p14:tracePt t="111231" x="2222500" y="1022350"/>
          <p14:tracePt t="111247" x="2205038" y="1030288"/>
          <p14:tracePt t="111281" x="2197100" y="1030288"/>
          <p14:tracePt t="111297" x="2259013" y="1030288"/>
          <p14:tracePt t="111314" x="2349500" y="1030288"/>
          <p14:tracePt t="111331" x="2492375" y="1012825"/>
          <p14:tracePt t="111347" x="2617788" y="995363"/>
          <p14:tracePt t="111364" x="2662238" y="985838"/>
          <p14:tracePt t="111381" x="2716213" y="977900"/>
          <p14:tracePt t="111397" x="2743200" y="968375"/>
          <p14:tracePt t="111414" x="2752725" y="968375"/>
          <p14:tracePt t="111447" x="2716213" y="968375"/>
          <p14:tracePt t="111464" x="2617788" y="968375"/>
          <p14:tracePt t="111481" x="2465388" y="985838"/>
          <p14:tracePt t="111497" x="2349500" y="1003300"/>
          <p14:tracePt t="111514" x="2312988" y="1012825"/>
          <p14:tracePt t="111531" x="2276475" y="1022350"/>
          <p14:tracePt t="111547" x="2259013" y="1022350"/>
          <p14:tracePt t="111591" x="2268538" y="1030288"/>
          <p14:tracePt t="111597" x="2322513" y="1049338"/>
          <p14:tracePt t="111614" x="2465388" y="1076325"/>
          <p14:tracePt t="111631" x="2716213" y="1130300"/>
          <p14:tracePt t="111647" x="3182938" y="1201738"/>
          <p14:tracePt t="111664" x="3441700" y="1263650"/>
          <p14:tracePt t="111681" x="4016375" y="1398588"/>
          <p14:tracePt t="111697" x="4635500" y="1587500"/>
          <p14:tracePt t="111714" x="4948238" y="1676400"/>
          <p14:tracePt t="111731" x="5459413" y="1900238"/>
          <p14:tracePt t="111747" x="5773738" y="2089150"/>
          <p14:tracePt t="111764" x="5862638" y="2170113"/>
          <p14:tracePt t="111765" x="5934075" y="2249488"/>
          <p14:tracePt t="111781" x="5980113" y="2322513"/>
          <p14:tracePt t="111797" x="6024563" y="2438400"/>
          <p14:tracePt t="111814" x="6024563" y="2501900"/>
          <p14:tracePt t="111830" x="5997575" y="2627313"/>
          <p14:tracePt t="111847" x="5934075" y="2725738"/>
          <p14:tracePt t="111864" x="5845175" y="2797175"/>
          <p14:tracePt t="112122" x="5854700" y="2851150"/>
          <p14:tracePt t="112132" x="5862638" y="2913063"/>
          <p14:tracePt t="112144" x="5862638" y="2976563"/>
          <p14:tracePt t="112160" x="5862638" y="3038475"/>
          <p14:tracePt t="112177" x="5781675" y="3163888"/>
          <p14:tracePt t="112194" x="5638800" y="3271838"/>
          <p14:tracePt t="112210" x="5557838" y="3308350"/>
          <p14:tracePt t="112227" x="5405438" y="3362325"/>
          <p14:tracePt t="112244" x="5262563" y="3406775"/>
          <p14:tracePt t="112260" x="5191125" y="3416300"/>
          <p14:tracePt t="112277" x="5065713" y="3424238"/>
          <p14:tracePt t="112294" x="4965700" y="3433763"/>
          <p14:tracePt t="112310" x="4913313" y="3433763"/>
          <p14:tracePt t="112327" x="4832350" y="3433763"/>
          <p14:tracePt t="112344" x="4760913" y="3433763"/>
          <p14:tracePt t="112360" x="4733925" y="3433763"/>
          <p14:tracePt t="112377" x="4687888" y="3433763"/>
          <p14:tracePt t="112393" x="4670425" y="3433763"/>
          <p14:tracePt t="112410" x="4652963" y="3433763"/>
          <p14:tracePt t="112427" x="4643438" y="3433763"/>
          <p14:tracePt t="112460" x="4635500" y="3433763"/>
          <p14:tracePt t="112520" x="4635500" y="3424238"/>
          <p14:tracePt t="112551" x="4643438" y="3424238"/>
          <p14:tracePt t="112560" x="4679950" y="3424238"/>
          <p14:tracePt t="112570" x="4760913" y="3416300"/>
          <p14:tracePt t="112582" x="4840288" y="3416300"/>
          <p14:tracePt t="112593" x="4930775" y="3406775"/>
          <p14:tracePt t="112610" x="5110163" y="3389313"/>
          <p14:tracePt t="112627" x="5199063" y="3370263"/>
          <p14:tracePt t="112643" x="5351463" y="3343275"/>
          <p14:tracePt t="112660" x="5476875" y="3316288"/>
          <p14:tracePt t="112677" x="5530850" y="3308350"/>
          <p14:tracePt t="112693" x="5611813" y="3281363"/>
          <p14:tracePt t="112710" x="5656263" y="3254375"/>
          <p14:tracePt t="112727" x="5683250" y="3244850"/>
          <p14:tracePt t="112743" x="5737225" y="3209925"/>
          <p14:tracePt t="112760" x="5791200" y="3155950"/>
          <p14:tracePt t="112777" x="5827713" y="3084513"/>
          <p14:tracePt t="112793" x="5854700" y="3038475"/>
          <p14:tracePt t="112810" x="5899150" y="2959100"/>
          <p14:tracePt t="112827" x="5907088" y="2922588"/>
          <p14:tracePt t="112843" x="5907088" y="2851150"/>
          <p14:tracePt t="112860" x="5907088" y="2787650"/>
          <p14:tracePt t="112877" x="5907088" y="2760663"/>
          <p14:tracePt t="112893" x="5907088" y="2716213"/>
          <p14:tracePt t="112910" x="5889625" y="2671763"/>
          <p14:tracePt t="112926" x="5880100" y="2654300"/>
          <p14:tracePt t="112943" x="5835650" y="2617788"/>
          <p14:tracePt t="112960" x="5746750" y="2581275"/>
          <p14:tracePt t="112976" x="5683250" y="2573338"/>
          <p14:tracePt t="112993" x="5540375" y="2554288"/>
          <p14:tracePt t="113010" x="5387975" y="2554288"/>
          <p14:tracePt t="113026" x="5226050" y="2554288"/>
          <p14:tracePt t="113043" x="5145088" y="2554288"/>
          <p14:tracePt t="113060" x="5002213" y="2554288"/>
          <p14:tracePt t="113076" x="4867275" y="2573338"/>
          <p14:tracePt t="113093" x="4813300" y="2581275"/>
          <p14:tracePt t="113110" x="4706938" y="2600325"/>
          <p14:tracePt t="113126" x="4616450" y="2627313"/>
          <p14:tracePt t="113143" x="4562475" y="2635250"/>
          <p14:tracePt t="113160" x="4491038" y="2654300"/>
          <p14:tracePt t="113176" x="4437063" y="2679700"/>
          <p14:tracePt t="113193" x="4419600" y="2689225"/>
          <p14:tracePt t="113209" x="4375150" y="2706688"/>
          <p14:tracePt t="113226" x="4330700" y="2743200"/>
          <p14:tracePt t="113243" x="4311650" y="2760663"/>
          <p14:tracePt t="113260" x="4276725" y="2787650"/>
          <p14:tracePt t="113277" x="4257675" y="2806700"/>
          <p14:tracePt t="113294" x="4249738" y="2814638"/>
          <p14:tracePt t="113310" x="4240213" y="2824163"/>
          <p14:tracePt t="113327" x="4240213" y="2832100"/>
          <p14:tracePt t="113456" x="4276725" y="2824163"/>
          <p14:tracePt t="113465" x="4365625" y="2787650"/>
          <p14:tracePt t="113477" x="4464050" y="2743200"/>
          <p14:tracePt t="113494" x="4562475" y="2716213"/>
          <p14:tracePt t="113510" x="4733925" y="2654300"/>
          <p14:tracePt t="113526" x="4913313" y="2617788"/>
          <p14:tracePt t="113543" x="5100638" y="2600325"/>
          <p14:tracePt t="113562" x="5181600" y="2590800"/>
          <p14:tracePt t="113576" x="5334000" y="2590800"/>
          <p14:tracePt t="113593" x="5495925" y="2608263"/>
          <p14:tracePt t="113610" x="5557838" y="2627313"/>
          <p14:tracePt t="113627" x="5675313" y="2679700"/>
          <p14:tracePt t="113643" x="5764213" y="2733675"/>
          <p14:tracePt t="113660" x="5791200" y="2752725"/>
          <p14:tracePt t="113676" x="5854700" y="2814638"/>
          <p14:tracePt t="113692" x="5899150" y="2851150"/>
          <p14:tracePt t="113710" x="5907088" y="2868613"/>
          <p14:tracePt t="113726" x="5926138" y="2905125"/>
          <p14:tracePt t="113743" x="5943600" y="2940050"/>
          <p14:tracePt t="113760" x="5943600" y="2949575"/>
          <p14:tracePt t="113776" x="5943600" y="2994025"/>
          <p14:tracePt t="113784" x="5926138" y="3021013"/>
          <p14:tracePt t="113793" x="5907088" y="3065463"/>
          <p14:tracePt t="113810" x="5862638" y="3111500"/>
          <p14:tracePt t="113826" x="5727700" y="3190875"/>
          <p14:tracePt t="113843" x="5567363" y="3271838"/>
          <p14:tracePt t="113860" x="5476875" y="3308350"/>
          <p14:tracePt t="113876" x="5297488" y="3362325"/>
          <p14:tracePt t="113893" x="5145088" y="3389313"/>
          <p14:tracePt t="113911" x="5065713" y="3397250"/>
          <p14:tracePt t="113926" x="4930775" y="3397250"/>
          <p14:tracePt t="113943" x="4795838" y="3379788"/>
          <p14:tracePt t="113960" x="4706938" y="3352800"/>
          <p14:tracePt t="113975" x="4660900" y="3335338"/>
          <p14:tracePt t="113992" x="4589463" y="3316288"/>
          <p14:tracePt t="114009" x="4572000" y="3308350"/>
          <p14:tracePt t="114025" x="4535488" y="3289300"/>
          <p14:tracePt t="114043" x="4508500" y="3271838"/>
          <p14:tracePt t="114061" x="4500563" y="3263900"/>
          <p14:tracePt t="114076" x="4491038" y="3263900"/>
          <p14:tracePt t="114093" x="4483100" y="3263900"/>
          <p14:tracePt t="114110" x="4483100" y="3254375"/>
          <p14:tracePt t="114143" x="4483100" y="3244850"/>
          <p14:tracePt t="114607" x="4483100" y="3236913"/>
          <p14:tracePt t="114626" x="4483100" y="3227388"/>
          <p14:tracePt t="114677" x="4483100" y="3217863"/>
          <p14:tracePt t="115255" x="4491038" y="3217863"/>
          <p14:tracePt t="115642" x="4491038" y="3209925"/>
          <p14:tracePt t="115661" x="4500563" y="3200400"/>
          <p14:tracePt t="115671" x="4500563" y="3182938"/>
          <p14:tracePt t="115691" x="4500563" y="3173413"/>
          <p14:tracePt t="115703" x="4500563" y="3163888"/>
          <p14:tracePt t="115713" x="4500563" y="3155950"/>
          <p14:tracePt t="115740" x="4500563" y="3146425"/>
          <p14:tracePt t="116763" x="4508500" y="3146425"/>
          <p14:tracePt t="117789" x="4518025" y="3146425"/>
          <p14:tracePt t="117867" x="4527550" y="3146425"/>
          <p14:tracePt t="117888" x="4535488" y="3146425"/>
          <p14:tracePt t="117897" x="4545013" y="3136900"/>
          <p14:tracePt t="117907" x="4554538" y="3128963"/>
          <p14:tracePt t="117922" x="4572000" y="3128963"/>
          <p14:tracePt t="117938" x="4589463" y="3111500"/>
          <p14:tracePt t="117955" x="4598988" y="3111500"/>
          <p14:tracePt t="117972" x="4616450" y="3101975"/>
          <p14:tracePt t="117988" x="4625975" y="3101975"/>
          <p14:tracePt t="118028" x="4635500" y="3101975"/>
          <p14:tracePt t="118156" x="4625975" y="3101975"/>
          <p14:tracePt t="118165" x="4608513" y="3101975"/>
          <p14:tracePt t="118176" x="4589463" y="3101975"/>
          <p14:tracePt t="118188" x="4572000" y="3101975"/>
          <p14:tracePt t="118205" x="4535488" y="3101975"/>
          <p14:tracePt t="118222" x="4518025" y="3101975"/>
          <p14:tracePt t="118238" x="4508500" y="3101975"/>
          <p14:tracePt t="118255" x="4491038" y="3101975"/>
          <p14:tracePt t="118271" x="4483100" y="3101975"/>
          <p14:tracePt t="118288" x="4464050" y="3101975"/>
          <p14:tracePt t="118324" x="4456113" y="3101975"/>
          <p14:tracePt t="118394" x="4456113" y="3092450"/>
          <p14:tracePt t="118404" x="4473575" y="3092450"/>
          <p14:tracePt t="118414" x="4500563" y="3084513"/>
          <p14:tracePt t="118425" x="4545013" y="3084513"/>
          <p14:tracePt t="118438" x="4572000" y="3084513"/>
          <p14:tracePt t="118455" x="4616450" y="3084513"/>
          <p14:tracePt t="118472" x="4625975" y="3084513"/>
          <p14:tracePt t="118488" x="4643438" y="3084513"/>
          <p14:tracePt t="118504" x="4652963" y="3084513"/>
          <p14:tracePt t="118521" x="4660900" y="3084513"/>
          <p14:tracePt t="118542" x="4670425" y="3084513"/>
          <p14:tracePt t="118652" x="4660900" y="3084513"/>
          <p14:tracePt t="118662" x="4625975" y="3084513"/>
          <p14:tracePt t="118672" x="4562475" y="3084513"/>
          <p14:tracePt t="118688" x="4508500" y="3084513"/>
          <p14:tracePt t="118704" x="4419600" y="3084513"/>
          <p14:tracePt t="118721" x="4330700" y="3084513"/>
          <p14:tracePt t="118738" x="4294188" y="3084513"/>
          <p14:tracePt t="118754" x="4240213" y="3084513"/>
          <p14:tracePt t="118771" x="4195763" y="3084513"/>
          <p14:tracePt t="118788" x="4186238" y="3084513"/>
          <p14:tracePt t="118795" x="4178300" y="3084513"/>
          <p14:tracePt t="118812" x="4168775" y="3084513"/>
          <p14:tracePt t="118881" x="4168775" y="3074988"/>
          <p14:tracePt t="118892" x="4203700" y="3065463"/>
          <p14:tracePt t="118901" x="4276725" y="3048000"/>
          <p14:tracePt t="118912" x="4338638" y="3030538"/>
          <p14:tracePt t="118921" x="4402138" y="3011488"/>
          <p14:tracePt t="118939" x="4518025" y="2994025"/>
          <p14:tracePt t="118954" x="4562475" y="2984500"/>
          <p14:tracePt t="118971" x="4652963" y="2984500"/>
          <p14:tracePt t="118988" x="4670425" y="2976563"/>
          <p14:tracePt t="119004" x="4706938" y="2976563"/>
          <p14:tracePt t="119021" x="4724400" y="2976563"/>
          <p14:tracePt t="119038" x="4733925" y="2976563"/>
          <p14:tracePt t="119059" x="4741863" y="2976563"/>
          <p14:tracePt t="119129" x="4706938" y="2976563"/>
          <p14:tracePt t="119140" x="4616450" y="2984500"/>
          <p14:tracePt t="119149" x="4527550" y="2994025"/>
          <p14:tracePt t="119162" x="4456113" y="2994025"/>
          <p14:tracePt t="119171" x="4365625" y="3003550"/>
          <p14:tracePt t="119187" x="4249738" y="3011488"/>
          <p14:tracePt t="119204" x="4195763" y="3011488"/>
          <p14:tracePt t="119221" x="4141788" y="3011488"/>
          <p14:tracePt t="119237" x="4114800" y="3011488"/>
          <p14:tracePt t="119254" x="4097338" y="3011488"/>
          <p14:tracePt t="119271" x="4087813" y="3021013"/>
          <p14:tracePt t="119357" x="4105275" y="3021013"/>
          <p14:tracePt t="119366" x="4141788" y="3021013"/>
          <p14:tracePt t="119376" x="4222750" y="3030538"/>
          <p14:tracePt t="119387" x="4276725" y="3030538"/>
          <p14:tracePt t="119403" x="4338638" y="3038475"/>
          <p14:tracePt t="119421" x="4446588" y="3038475"/>
          <p14:tracePt t="119437" x="4535488" y="3048000"/>
          <p14:tracePt t="119453" x="4572000" y="3048000"/>
          <p14:tracePt t="119470" x="4643438" y="3048000"/>
          <p14:tracePt t="119487" x="4687888" y="3057525"/>
          <p14:tracePt t="119504" x="4706938" y="3057525"/>
          <p14:tracePt t="119520" x="4724400" y="3057525"/>
          <p14:tracePt t="119537" x="4733925" y="3057525"/>
          <p14:tracePt t="119555" x="4741863" y="3057525"/>
          <p14:tracePt t="119644" x="4733925" y="3057525"/>
          <p14:tracePt t="119654" x="4670425" y="3057525"/>
          <p14:tracePt t="119665" x="4589463" y="3057525"/>
          <p14:tracePt t="119677" x="4508500" y="3057525"/>
          <p14:tracePt t="119687" x="4437063" y="3057525"/>
          <p14:tracePt t="119704" x="4365625" y="3057525"/>
          <p14:tracePt t="119720" x="4203700" y="3057525"/>
          <p14:tracePt t="119737" x="4060825" y="3057525"/>
          <p14:tracePt t="119754" x="3935413" y="3057525"/>
          <p14:tracePt t="119770" x="3873500" y="3057525"/>
          <p14:tracePt t="119787" x="3746500" y="3057525"/>
          <p14:tracePt t="119804" x="3667125" y="3057525"/>
          <p14:tracePt t="119820" x="3630613" y="3057525"/>
          <p14:tracePt t="119837" x="3576638" y="3057525"/>
          <p14:tracePt t="119853" x="3559175" y="3057525"/>
          <p14:tracePt t="119870" x="3549650" y="3057525"/>
          <p14:tracePt t="119887" x="3541713" y="3057525"/>
          <p14:tracePt t="119912" x="3532188" y="3057525"/>
          <p14:tracePt t="119934" x="3532188" y="3048000"/>
          <p14:tracePt t="119983" x="3541713" y="3048000"/>
          <p14:tracePt t="119993" x="3559175" y="3048000"/>
          <p14:tracePt t="120004" x="3594100" y="3048000"/>
          <p14:tracePt t="120020" x="3640138" y="3048000"/>
          <p14:tracePt t="120037" x="3756025" y="3048000"/>
          <p14:tracePt t="120053" x="3854450" y="3057525"/>
          <p14:tracePt t="120070" x="3908425" y="3065463"/>
          <p14:tracePt t="120087" x="3998913" y="3065463"/>
          <p14:tracePt t="120103" x="4070350" y="3074988"/>
          <p14:tracePt t="120122" x="4141788" y="3074988"/>
          <p14:tracePt t="120137" x="4168775" y="3074988"/>
          <p14:tracePt t="120153" x="4213225" y="3084513"/>
          <p14:tracePt t="120171" x="4249738" y="3084513"/>
          <p14:tracePt t="120187" x="4257675" y="3084513"/>
          <p14:tracePt t="120203" x="4284663" y="3084513"/>
          <p14:tracePt t="120220" x="4294188" y="3084513"/>
          <p14:tracePt t="120253" x="4303713" y="3084513"/>
          <p14:tracePt t="120282" x="4311650" y="3084513"/>
          <p14:tracePt t="120372" x="4321175" y="3084513"/>
          <p14:tracePt t="120570" x="4321175" y="3092450"/>
          <p14:tracePt t="123153" x="4338638" y="3092450"/>
          <p14:tracePt t="123163" x="4365625" y="3092450"/>
          <p14:tracePt t="123172" x="4392613" y="3092450"/>
          <p14:tracePt t="123183" x="4402138" y="3092450"/>
          <p14:tracePt t="123193" x="4419600" y="3092450"/>
          <p14:tracePt t="123210" x="4437063" y="3092450"/>
          <p14:tracePt t="123227" x="4456113" y="3092450"/>
          <p14:tracePt t="123243" x="4473575" y="3092450"/>
          <p14:tracePt t="123277" x="4491038" y="3092450"/>
          <p14:tracePt t="123302" x="4500563" y="3092450"/>
          <p14:tracePt t="123432" x="4500563" y="3101975"/>
          <p14:tracePt t="123511" x="4491038" y="3101975"/>
          <p14:tracePt t="123550" x="4483100" y="3101975"/>
          <p14:tracePt t="124583" x="4491038" y="3101975"/>
          <p14:tracePt t="124843" x="4483100" y="3101975"/>
          <p14:tracePt t="124853" x="4392613" y="3084513"/>
          <p14:tracePt t="124862" x="4249738" y="3030538"/>
          <p14:tracePt t="124874" x="4151313" y="2994025"/>
          <p14:tracePt t="124886" x="4043363" y="2949575"/>
          <p14:tracePt t="124903" x="3854450" y="2878138"/>
          <p14:tracePt t="124920" x="3765550" y="2832100"/>
          <p14:tracePt t="124936" x="3630613" y="2770188"/>
          <p14:tracePt t="124953" x="3522663" y="2716213"/>
          <p14:tracePt t="124971" x="3451225" y="2671763"/>
          <p14:tracePt t="124987" x="3416300" y="2654300"/>
          <p14:tracePt t="125004" x="3370263" y="2627313"/>
          <p14:tracePt t="125021" x="3352800" y="2617788"/>
          <p14:tracePt t="125037" x="3316288" y="2590800"/>
          <p14:tracePt t="125053" x="3289300" y="2573338"/>
          <p14:tracePt t="125070" x="3271838" y="2573338"/>
          <p14:tracePt t="125087" x="3271838" y="2563813"/>
          <p14:tracePt t="125103" x="3263900" y="2554288"/>
          <p14:tracePt t="125121" x="3254375" y="2554288"/>
          <p14:tracePt t="125201" x="3263900" y="2554288"/>
          <p14:tracePt t="125211" x="3308350" y="2563813"/>
          <p14:tracePt t="125222" x="3424238" y="2608263"/>
          <p14:tracePt t="125237" x="3505200" y="2635250"/>
          <p14:tracePt t="125253" x="3702050" y="2689225"/>
          <p14:tracePt t="125271" x="3800475" y="2725738"/>
          <p14:tracePt t="125287" x="4006850" y="2797175"/>
          <p14:tracePt t="125293" x="4132263" y="2832100"/>
          <p14:tracePt t="125303" x="4230688" y="2878138"/>
          <p14:tracePt t="125319" x="4429125" y="2940050"/>
          <p14:tracePt t="125336" x="4518025" y="2967038"/>
          <p14:tracePt t="125353" x="4652963" y="3011488"/>
          <p14:tracePt t="125369" x="4760913" y="3030538"/>
          <p14:tracePt t="125387" x="4805363" y="3048000"/>
          <p14:tracePt t="125403" x="4867275" y="3057525"/>
          <p14:tracePt t="125420" x="4921250" y="3065463"/>
          <p14:tracePt t="125436" x="4940300" y="3074988"/>
          <p14:tracePt t="125453" x="4984750" y="3074988"/>
          <p14:tracePt t="125470" x="5011738" y="3074988"/>
          <p14:tracePt t="125486" x="5029200" y="3074988"/>
          <p14:tracePt t="125503" x="5038725" y="3074988"/>
          <p14:tracePt t="125520" x="5056188" y="3074988"/>
          <p14:tracePt t="125553" x="5065713" y="3074988"/>
          <p14:tracePt t="125609" x="5002213" y="3057525"/>
          <p14:tracePt t="125619" x="4859338" y="3003550"/>
          <p14:tracePt t="125628" x="4733925" y="2959100"/>
          <p14:tracePt t="125637" x="4562475" y="2922588"/>
          <p14:tracePt t="125653" x="4419600" y="2878138"/>
          <p14:tracePt t="125669" x="4151313" y="2797175"/>
          <p14:tracePt t="125686" x="4051300" y="2770188"/>
          <p14:tracePt t="125703" x="3836988" y="2689225"/>
          <p14:tracePt t="125719" x="3684588" y="2627313"/>
          <p14:tracePt t="125737" x="3621088" y="2600325"/>
          <p14:tracePt t="125753" x="3522663" y="2554288"/>
          <p14:tracePt t="125770" x="3451225" y="2527300"/>
          <p14:tracePt t="125787" x="3424238" y="2519363"/>
          <p14:tracePt t="125802" x="3397250" y="2509838"/>
          <p14:tracePt t="125819" x="3379788" y="2501900"/>
          <p14:tracePt t="125836" x="3370263" y="2501900"/>
          <p14:tracePt t="125897" x="3389313" y="2509838"/>
          <p14:tracePt t="125907" x="3460750" y="2554288"/>
          <p14:tracePt t="125919" x="3549650" y="2590800"/>
          <p14:tracePt t="125936" x="3765550" y="2671763"/>
          <p14:tracePt t="125952" x="3881438" y="2698750"/>
          <p14:tracePt t="125969" x="4124325" y="2760663"/>
          <p14:tracePt t="125985" x="4330700" y="2797175"/>
          <p14:tracePt t="126002" x="4402138" y="2814638"/>
          <p14:tracePt t="126019" x="4527550" y="2851150"/>
          <p14:tracePt t="126036" x="4598988" y="2878138"/>
          <p14:tracePt t="126053" x="4625975" y="2886075"/>
          <p14:tracePt t="126069" x="4652963" y="2905125"/>
          <p14:tracePt t="126086" x="4670425" y="2913063"/>
          <p14:tracePt t="126103" x="4679950" y="2913063"/>
          <p14:tracePt t="126119" x="4687888" y="2922588"/>
          <p14:tracePt t="126185" x="4687888" y="2932113"/>
          <p14:tracePt t="126275" x="4687888" y="2940050"/>
          <p14:tracePt t="126295" x="4687888" y="2949575"/>
          <p14:tracePt t="126344" x="4687888" y="2959100"/>
          <p14:tracePt t="126384" x="4687888" y="2967038"/>
          <p14:tracePt t="126406" x="4687888" y="2976563"/>
          <p14:tracePt t="126415" x="4687888" y="2984500"/>
          <p14:tracePt t="126434" x="4687888" y="2994025"/>
          <p14:tracePt t="126444" x="4687888" y="3003550"/>
          <p14:tracePt t="126476" x="4687888" y="3011488"/>
          <p14:tracePt t="126493" x="4687888" y="3021013"/>
          <p14:tracePt t="126871" x="4687888" y="3030538"/>
          <p14:tracePt t="127837" x="4572000" y="3048000"/>
          <p14:tracePt t="127847" x="4392613" y="3074988"/>
          <p14:tracePt t="127857" x="4203700" y="3101975"/>
          <p14:tracePt t="127868" x="3998913" y="3136900"/>
          <p14:tracePt t="127884" x="3568700" y="3163888"/>
          <p14:tracePt t="127900" x="3362325" y="3173413"/>
          <p14:tracePt t="127917" x="3101975" y="3182938"/>
          <p14:tracePt t="127934" x="2922588" y="3182938"/>
          <p14:tracePt t="127950" x="2841625" y="3182938"/>
          <p14:tracePt t="127967" x="2743200" y="3182938"/>
          <p14:tracePt t="127984" x="2698750" y="3182938"/>
          <p14:tracePt t="128000" x="2679700" y="3182938"/>
          <p14:tracePt t="128017" x="2662238" y="3182938"/>
          <p14:tracePt t="128034" x="2654300" y="3182938"/>
          <p14:tracePt t="128051" x="2644775" y="3182938"/>
          <p14:tracePt t="128084" x="2635250" y="3182938"/>
          <p14:tracePt t="128101" x="2635250" y="3190875"/>
          <p14:tracePt t="128131" x="2627313" y="3190875"/>
          <p14:tracePt t="128201" x="2627313" y="3200400"/>
          <p14:tracePt t="128221" x="2644775" y="3200400"/>
          <p14:tracePt t="128231" x="2662238" y="3209925"/>
          <p14:tracePt t="128241" x="2689225" y="3217863"/>
          <p14:tracePt t="128252" x="2725738" y="3236913"/>
          <p14:tracePt t="128267" x="2752725" y="3236913"/>
          <p14:tracePt t="128284" x="2824163" y="3263900"/>
          <p14:tracePt t="128300" x="2859088" y="3271838"/>
          <p14:tracePt t="128317" x="2940050" y="3289300"/>
          <p14:tracePt t="128334" x="3011488" y="3316288"/>
          <p14:tracePt t="128350" x="3057525" y="3335338"/>
          <p14:tracePt t="128367" x="3074988" y="3335338"/>
          <p14:tracePt t="128384" x="3092450" y="3343275"/>
          <p14:tracePt t="128400" x="3101975" y="3343275"/>
          <p14:tracePt t="128434" x="3111500" y="3343275"/>
          <p14:tracePt t="128490" x="3119438" y="3343275"/>
          <p14:tracePt t="128540" x="3119438" y="3352800"/>
          <p14:tracePt t="128550" x="3128963" y="3352800"/>
          <p14:tracePt t="129513" x="3119438" y="3352800"/>
          <p14:tracePt t="129602" x="3111500" y="3352800"/>
          <p14:tracePt t="129771" x="3101975" y="3352800"/>
          <p14:tracePt t="129859" x="3092450" y="3352800"/>
          <p14:tracePt t="129880" x="3084513" y="3352800"/>
          <p14:tracePt t="129889" x="3074988" y="3352800"/>
          <p14:tracePt t="129899" x="3065463" y="3352800"/>
          <p14:tracePt t="129909" x="3048000" y="3352800"/>
          <p14:tracePt t="129926" x="3030538" y="3352800"/>
          <p14:tracePt t="129942" x="2984500" y="3352800"/>
          <p14:tracePt t="129959" x="2959100" y="3352800"/>
          <p14:tracePt t="129976" x="2949575" y="3352800"/>
          <p14:tracePt t="129992" x="2922588" y="3352800"/>
          <p14:tracePt t="130009" x="2895600" y="3352800"/>
          <p14:tracePt t="130025" x="2878138" y="3352800"/>
          <p14:tracePt t="130042" x="2859088" y="3352800"/>
          <p14:tracePt t="130059" x="2832100" y="3352800"/>
          <p14:tracePt t="130092" x="2824163" y="3352800"/>
          <p14:tracePt t="130109" x="2814638" y="3352800"/>
          <p14:tracePt t="130147" x="2806700" y="3352800"/>
          <p14:tracePt t="130736" x="2814638" y="3352800"/>
          <p14:tracePt t="131310" x="2824163" y="3352800"/>
          <p14:tracePt t="131598" x="2832100" y="3352800"/>
          <p14:tracePt t="131967" x="2841625" y="3352800"/>
          <p14:tracePt t="132285" x="2851150" y="3352800"/>
          <p14:tracePt t="132364" x="2859088" y="3352800"/>
          <p14:tracePt t="132384" x="2868613" y="3362325"/>
          <p14:tracePt t="132412" x="2878138" y="3370263"/>
          <p14:tracePt t="132422" x="2886075" y="3370263"/>
          <p14:tracePt t="132433" x="2886075" y="3379788"/>
          <p14:tracePt t="132443" x="2895600" y="3379788"/>
          <p14:tracePt t="132460" x="2895600" y="3389313"/>
          <p14:tracePt t="132476" x="2913063" y="3406775"/>
          <p14:tracePt t="132493" x="2913063" y="3416300"/>
          <p14:tracePt t="132510" x="2922588" y="3424238"/>
          <p14:tracePt t="132526" x="2922588" y="3433763"/>
          <p14:tracePt t="132560" x="2932113" y="3433763"/>
          <p14:tracePt t="132576" x="2932113" y="3441700"/>
          <p14:tracePt t="132662" x="2932113" y="3451225"/>
          <p14:tracePt t="132682" x="2913063" y="3451225"/>
          <p14:tracePt t="132691" x="2895600" y="3451225"/>
          <p14:tracePt t="132701" x="2868613" y="3451225"/>
          <p14:tracePt t="132712" x="2841625" y="3460750"/>
          <p14:tracePt t="132727" x="2814638" y="3460750"/>
          <p14:tracePt t="132744" x="2770188" y="3460750"/>
          <p14:tracePt t="132761" x="2752725" y="3460750"/>
          <p14:tracePt t="132776" x="2733675" y="3460750"/>
          <p14:tracePt t="132793" x="2716213" y="3460750"/>
          <p14:tracePt t="132823" x="2706688" y="3460750"/>
          <p14:tracePt t="132892" x="2716213" y="3460750"/>
          <p14:tracePt t="132902" x="2779713" y="3451225"/>
          <p14:tracePt t="132913" x="2895600" y="3441700"/>
          <p14:tracePt t="132926" x="2976563" y="3441700"/>
          <p14:tracePt t="132943" x="3136900" y="3433763"/>
          <p14:tracePt t="132960" x="3200400" y="3433763"/>
          <p14:tracePt t="132976" x="3308350" y="3441700"/>
          <p14:tracePt t="132993" x="3389313" y="3487738"/>
          <p14:tracePt t="133010" x="3460750" y="3559175"/>
          <p14:tracePt t="133026" x="3487738" y="3613150"/>
          <p14:tracePt t="133043" x="3514725" y="3729038"/>
          <p14:tracePt t="133059" x="3522663" y="3827463"/>
          <p14:tracePt t="133076" x="3522663" y="3881438"/>
          <p14:tracePt t="133096" x="3522663" y="3944938"/>
          <p14:tracePt t="133109" x="3460750" y="4114800"/>
          <p14:tracePt t="133127" x="3433763" y="4168775"/>
          <p14:tracePt t="133143" x="3379788" y="4257675"/>
          <p14:tracePt t="133160" x="3325813" y="4338638"/>
          <p14:tracePt t="133176" x="3298825" y="4365625"/>
          <p14:tracePt t="133193" x="3236913" y="4437063"/>
          <p14:tracePt t="133210" x="3136900" y="4491038"/>
          <p14:tracePt t="133226" x="3092450" y="4518025"/>
          <p14:tracePt t="133243" x="3011488" y="4545013"/>
          <p14:tracePt t="133260" x="2949575" y="4554538"/>
          <p14:tracePt t="133279" x="2905125" y="4554538"/>
          <p14:tracePt t="133294" x="2886075" y="4554538"/>
          <p14:tracePt t="133309" x="2868613" y="4554538"/>
          <p14:tracePt t="133327" x="2859088" y="4554538"/>
          <p14:tracePt t="133343" x="2851150" y="4554538"/>
          <p14:tracePt t="133380" x="2851150" y="4545013"/>
          <p14:tracePt t="133401" x="2878138" y="4535488"/>
          <p14:tracePt t="133409" x="2976563" y="4508500"/>
          <p14:tracePt t="133427" x="3163888" y="4437063"/>
          <p14:tracePt t="133442" x="3263900" y="4402138"/>
          <p14:tracePt t="133459" x="3441700" y="4321175"/>
          <p14:tracePt t="133475" x="3613150" y="4249738"/>
          <p14:tracePt t="133492" x="3675063" y="4213225"/>
          <p14:tracePt t="133509" x="3783013" y="4151313"/>
          <p14:tracePt t="133525" x="3827463" y="4114800"/>
          <p14:tracePt t="133543" x="3846513" y="4105275"/>
          <p14:tracePt t="133559" x="3873500" y="4043363"/>
          <p14:tracePt t="133576" x="3917950" y="3898900"/>
          <p14:tracePt t="133593" x="3925888" y="3800475"/>
          <p14:tracePt t="133609" x="3925888" y="3613150"/>
          <p14:tracePt t="133626" x="3898900" y="3406775"/>
          <p14:tracePt t="133643" x="3863975" y="3308350"/>
          <p14:tracePt t="133659" x="3773488" y="3136900"/>
          <p14:tracePt t="133676" x="3657600" y="3021013"/>
          <p14:tracePt t="133693" x="3594100" y="2959100"/>
          <p14:tracePt t="133709" x="3460750" y="2886075"/>
          <p14:tracePt t="133726" x="3343275" y="2841625"/>
          <p14:tracePt t="133743" x="3298825" y="2824163"/>
          <p14:tracePt t="133759" x="3209925" y="2814638"/>
          <p14:tracePt t="133776" x="3146425" y="2806700"/>
          <p14:tracePt t="133792" x="3119438" y="2806700"/>
          <p14:tracePt t="133797" x="3101975" y="2806700"/>
          <p14:tracePt t="133809" x="3092450" y="2806700"/>
          <p14:tracePt t="133825" x="3084513" y="2814638"/>
          <p14:tracePt t="133842" x="3074988" y="2814638"/>
          <p14:tracePt t="133859" x="3074988" y="2824163"/>
          <p14:tracePt t="133876" x="3074988" y="2841625"/>
          <p14:tracePt t="133893" x="3084513" y="2859088"/>
          <p14:tracePt t="133909" x="3190875" y="2959100"/>
          <p14:tracePt t="133926" x="3370263" y="3057525"/>
          <p14:tracePt t="133944" x="3460750" y="3111500"/>
          <p14:tracePt t="133959" x="3630613" y="3190875"/>
          <p14:tracePt t="133976" x="3792538" y="3281363"/>
          <p14:tracePt t="133993" x="3908425" y="3379788"/>
          <p14:tracePt t="134009" x="3952875" y="3451225"/>
          <p14:tracePt t="134026" x="4016375" y="3613150"/>
          <p14:tracePt t="134042" x="4025900" y="3792538"/>
          <p14:tracePt t="134059" x="4016375" y="3890963"/>
          <p14:tracePt t="134076" x="3944938" y="4051300"/>
          <p14:tracePt t="134094" x="3873500" y="4168775"/>
          <p14:tracePt t="134109" x="3836988" y="4213225"/>
          <p14:tracePt t="134126" x="3792538" y="4267200"/>
          <p14:tracePt t="134142" x="3783013" y="4276725"/>
          <p14:tracePt t="134159" x="3765550" y="4284663"/>
          <p14:tracePt t="134176" x="3756025" y="4294188"/>
          <p14:tracePt t="134193" x="3746500" y="4303713"/>
          <p14:tracePt t="134224" x="3738563" y="4303713"/>
          <p14:tracePt t="141259" x="3863975" y="4222750"/>
          <p14:tracePt t="141269" x="4097338" y="4087813"/>
          <p14:tracePt t="141279" x="4365625" y="3935413"/>
          <p14:tracePt t="141290" x="4625975" y="3765550"/>
          <p14:tracePt t="141302" x="4940300" y="3568700"/>
          <p14:tracePt t="141318" x="5665788" y="3136900"/>
          <p14:tracePt t="141335" x="6024563" y="2913063"/>
          <p14:tracePt t="141352" x="6723063" y="2482850"/>
          <p14:tracePt t="141368" x="7297738" y="2151063"/>
          <p14:tracePt t="141385" x="7467600" y="2044700"/>
          <p14:tracePt t="141402" x="7637463" y="1927225"/>
          <p14:tracePt t="141418" x="7718425" y="1882775"/>
          <p14:tracePt t="141435" x="7735888" y="1865313"/>
          <p14:tracePt t="141452" x="7754938" y="1855788"/>
          <p14:tracePt t="141747" x="7789863" y="1811338"/>
          <p14:tracePt t="141758" x="7835900" y="1765300"/>
          <p14:tracePt t="141768" x="7870825" y="1739900"/>
          <p14:tracePt t="141784" x="7951788" y="1685925"/>
          <p14:tracePt t="141801" x="7978775" y="1666875"/>
          <p14:tracePt t="141818" x="8013700" y="1658938"/>
          <p14:tracePt t="141834" x="8040688" y="1649413"/>
          <p14:tracePt t="141851" x="8050213" y="1649413"/>
          <p14:tracePt t="141868" x="8059738" y="1649413"/>
          <p14:tracePt t="141884" x="8067675" y="1649413"/>
          <p14:tracePt t="141901" x="8077200" y="1649413"/>
          <p14:tracePt t="141993" x="8077200" y="1658938"/>
          <p14:tracePt t="142013" x="8077200" y="1666875"/>
          <p14:tracePt t="142023" x="8077200" y="1676400"/>
          <p14:tracePt t="142033" x="8067675" y="1685925"/>
          <p14:tracePt t="142055" x="8059738" y="1693863"/>
          <p14:tracePt t="142074" x="8059738" y="1703388"/>
          <p14:tracePt t="142082" x="8059738" y="1712913"/>
          <p14:tracePt t="142113" x="8050213" y="1712913"/>
          <p14:tracePt t="142143" x="8050213" y="1720850"/>
          <p14:tracePt t="142193" x="8050213" y="1730375"/>
          <p14:tracePt t="142213" x="8050213" y="1739900"/>
          <p14:tracePt t="142223" x="8050213" y="1747838"/>
          <p14:tracePt t="142243" x="8050213" y="1757363"/>
          <p14:tracePt t="142273" x="8050213" y="1765300"/>
          <p14:tracePt t="142313" x="8050213" y="1784350"/>
          <p14:tracePt t="142332" x="8050213" y="1792288"/>
          <p14:tracePt t="142353" x="8050213" y="1801813"/>
          <p14:tracePt t="142362" x="8059738" y="1801813"/>
          <p14:tracePt t="142373" x="8059738" y="1811338"/>
          <p14:tracePt t="142384" x="8059738" y="1819275"/>
          <p14:tracePt t="143466" x="8121650" y="1819275"/>
          <p14:tracePt t="143475" x="8202613" y="1828800"/>
          <p14:tracePt t="143486" x="8293100" y="1828800"/>
          <p14:tracePt t="143501" x="8364538" y="1838325"/>
          <p14:tracePt t="143517" x="8489950" y="1846263"/>
          <p14:tracePt t="143534" x="8534400" y="1846263"/>
          <p14:tracePt t="143551" x="8605838" y="1855788"/>
          <p14:tracePt t="143567" x="8659813" y="1855788"/>
          <p14:tracePt t="143584" x="8669338" y="1865313"/>
          <p14:tracePt t="143601" x="8696325" y="1873250"/>
          <p14:tracePt t="143617" x="8704263" y="1873250"/>
          <p14:tracePt t="143655" x="8704263" y="1882775"/>
          <p14:tracePt t="143667" x="8713788" y="1882775"/>
          <p14:tracePt t="144829" x="8713788" y="1892300"/>
          <p14:tracePt t="144987" x="8723313" y="1892300"/>
          <p14:tracePt t="145076" x="8731250" y="1892300"/>
          <p14:tracePt t="145106" x="8740775" y="1892300"/>
          <p14:tracePt t="145126" x="8750300" y="1892300"/>
          <p14:tracePt t="145135" x="8758238" y="1892300"/>
          <p14:tracePt t="145157" x="8767763" y="1892300"/>
          <p14:tracePt t="145184" x="8775700" y="1892300"/>
          <p14:tracePt t="145255" x="8775700" y="1882775"/>
          <p14:tracePt t="145305" x="8775700" y="1873250"/>
          <p14:tracePt t="145326" x="8775700" y="1865313"/>
          <p14:tracePt t="145335" x="8767763" y="1855788"/>
          <p14:tracePt t="145345" x="8750300" y="1828800"/>
          <p14:tracePt t="145357" x="8713788" y="1801813"/>
          <p14:tracePt t="145368" x="8677275" y="1765300"/>
          <p14:tracePt t="145385" x="8632825" y="1720850"/>
          <p14:tracePt t="145401" x="8597900" y="1703388"/>
          <p14:tracePt t="145418" x="8561388" y="1666875"/>
          <p14:tracePt t="145435" x="8516938" y="1649413"/>
          <p14:tracePt t="145451" x="8507413" y="1631950"/>
          <p14:tracePt t="145468" x="8497888" y="1622425"/>
          <p14:tracePt t="145485" x="8489950" y="1612900"/>
          <p14:tracePt t="145501" x="8480425" y="1604963"/>
          <p14:tracePt t="145603" x="8489950" y="1604963"/>
          <p14:tracePt t="145613" x="8507413" y="1604963"/>
          <p14:tracePt t="145623" x="8516938" y="1604963"/>
          <p14:tracePt t="145634" x="8524875" y="1604963"/>
          <p14:tracePt t="145651" x="8534400" y="1604963"/>
          <p14:tracePt t="145668" x="8543925" y="1604963"/>
          <p14:tracePt t="145685" x="8551863" y="1604963"/>
          <p14:tracePt t="145701" x="8561388" y="1604963"/>
          <p14:tracePt t="145732" x="8561388" y="1595438"/>
          <p14:tracePt t="145962" x="8561388" y="1587500"/>
          <p14:tracePt t="145972" x="8551863" y="1577975"/>
          <p14:tracePt t="145983" x="8534400" y="1577975"/>
          <p14:tracePt t="146001" x="8489950" y="1560513"/>
          <p14:tracePt t="146017" x="8470900" y="1550988"/>
          <p14:tracePt t="146033" x="8453438" y="1541463"/>
          <p14:tracePt t="146049" x="8445500" y="1541463"/>
          <p14:tracePt t="146066" x="8435975" y="1541463"/>
          <p14:tracePt t="146199" x="8445500" y="1541463"/>
          <p14:tracePt t="146209" x="8453438" y="1541463"/>
          <p14:tracePt t="146221" x="8462963" y="1541463"/>
          <p14:tracePt t="146233" x="8470900" y="1541463"/>
          <p14:tracePt t="146249" x="8489950" y="1550988"/>
          <p14:tracePt t="146266" x="8497888" y="1550988"/>
          <p14:tracePt t="146299" x="8507413" y="1560513"/>
          <p14:tracePt t="146559" x="8516938" y="1560513"/>
          <p14:tracePt t="146647" x="8524875" y="1560513"/>
          <p14:tracePt t="146678" x="8534400" y="1560513"/>
          <p14:tracePt t="146727" x="8543925" y="1560513"/>
          <p14:tracePt t="147064" x="8543925" y="1568450"/>
          <p14:tracePt t="147790" x="8551863" y="1568450"/>
          <p14:tracePt t="147801" x="8551863" y="1577975"/>
          <p14:tracePt t="147840" x="8561388" y="1577975"/>
          <p14:tracePt t="147851" x="8570913" y="1577975"/>
          <p14:tracePt t="147862" x="8578850" y="1577975"/>
          <p14:tracePt t="147874" x="8605838" y="1577975"/>
          <p14:tracePt t="147890" x="8686800" y="1577975"/>
          <p14:tracePt t="147907" x="8723313" y="1577975"/>
          <p14:tracePt t="147924" x="8802688" y="1560513"/>
          <p14:tracePt t="147940" x="8866188" y="1541463"/>
          <p14:tracePt t="147957" x="8893175" y="1533525"/>
          <p14:tracePt t="147973" x="8947150" y="1514475"/>
          <p14:tracePt t="147990" x="8991600" y="1506538"/>
          <p14:tracePt t="148007" x="9009063" y="1497013"/>
          <p14:tracePt t="148023" x="9045575" y="1487488"/>
          <p14:tracePt t="148040" x="9090025" y="1479550"/>
          <p14:tracePt t="148057" x="9107488" y="1470025"/>
          <p14:tracePt t="148073" x="9126538" y="1470025"/>
          <p14:tracePt t="148090" x="9134475" y="1470025"/>
          <p14:tracePt t="148107" x="9144000" y="1470025"/>
          <p14:tracePt t="148123" x="9153525" y="1460500"/>
          <p14:tracePt t="148140" x="9161463" y="1460500"/>
          <p14:tracePt t="148178" x="9170988" y="1460500"/>
          <p14:tracePt t="148279" x="9126538" y="1460500"/>
          <p14:tracePt t="148289" x="9055100" y="1460500"/>
          <p14:tracePt t="148300" x="8991600" y="1452563"/>
          <p14:tracePt t="148307" x="8928100" y="1452563"/>
          <p14:tracePt t="148323" x="8893175" y="1452563"/>
          <p14:tracePt t="148340" x="8839200" y="1452563"/>
          <p14:tracePt t="148356" x="8802688" y="1452563"/>
          <p14:tracePt t="148389" x="8794750" y="1443038"/>
          <p14:tracePt t="148406" x="8785225" y="1443038"/>
          <p14:tracePt t="148439" x="8794750" y="1435100"/>
          <p14:tracePt t="148456" x="8928100" y="1389063"/>
          <p14:tracePt t="148473" x="9001125" y="1371600"/>
          <p14:tracePt t="148489" x="9134475" y="1344613"/>
          <p14:tracePt t="148506" x="9259888" y="1335088"/>
          <p14:tracePt t="148523" x="9323388" y="1327150"/>
          <p14:tracePt t="148539" x="9404350" y="1327150"/>
          <p14:tracePt t="148556" x="9485313" y="1327150"/>
          <p14:tracePt t="148573" x="9512300" y="1327150"/>
          <p14:tracePt t="148590" x="9547225" y="1327150"/>
          <p14:tracePt t="148606" x="9564688" y="1327150"/>
          <p14:tracePt t="148640" x="9574213" y="1327150"/>
          <p14:tracePt t="148656" x="9583738" y="1327150"/>
          <p14:tracePt t="148764" x="9591675" y="1327150"/>
          <p14:tracePt t="148794" x="9591675" y="1335088"/>
          <p14:tracePt t="148804" x="9591675" y="1344613"/>
          <p14:tracePt t="148814" x="9601200" y="1362075"/>
          <p14:tracePt t="148824" x="9601200" y="1381125"/>
          <p14:tracePt t="148839" x="9610725" y="1408113"/>
          <p14:tracePt t="148856" x="9618663" y="1443038"/>
          <p14:tracePt t="148873" x="9618663" y="1479550"/>
          <p14:tracePt t="148889" x="9628188" y="1487488"/>
          <p14:tracePt t="148906" x="9628188" y="1514475"/>
          <p14:tracePt t="148923" x="9628188" y="1541463"/>
          <p14:tracePt t="148939" x="9628188" y="1560513"/>
          <p14:tracePt t="148956" x="9628188" y="1595438"/>
          <p14:tracePt t="148973" x="9628188" y="1649413"/>
          <p14:tracePt t="148989" x="9628188" y="1658938"/>
          <p14:tracePt t="149006" x="9628188" y="1685925"/>
          <p14:tracePt t="149023" x="9628188" y="1712913"/>
          <p14:tracePt t="149039" x="9628188" y="1720850"/>
          <p14:tracePt t="149056" x="9637713" y="1739900"/>
          <p14:tracePt t="149072" x="9637713" y="1765300"/>
          <p14:tracePt t="149089" x="9637713" y="1774825"/>
          <p14:tracePt t="149106" x="9637713" y="1792288"/>
          <p14:tracePt t="149122" x="9637713" y="1801813"/>
          <p14:tracePt t="149139" x="9637713" y="1819275"/>
          <p14:tracePt t="149156" x="9645650" y="1838325"/>
          <p14:tracePt t="149172" x="9645650" y="1855788"/>
          <p14:tracePt t="149189" x="9645650" y="1865313"/>
          <p14:tracePt t="149206" x="9645650" y="1873250"/>
          <p14:tracePt t="149222" x="9645650" y="1882775"/>
          <p14:tracePt t="149239" x="9645650" y="1892300"/>
          <p14:tracePt t="149399" x="9628188" y="1900238"/>
          <p14:tracePt t="149411" x="9583738" y="1900238"/>
          <p14:tracePt t="149419" x="9520238" y="1900238"/>
          <p14:tracePt t="149429" x="9466263" y="1900238"/>
          <p14:tracePt t="149439" x="9431338" y="1900238"/>
          <p14:tracePt t="149455" x="9385300" y="1900238"/>
          <p14:tracePt t="149472" x="9323388" y="1900238"/>
          <p14:tracePt t="149489" x="9269413" y="1900238"/>
          <p14:tracePt t="149505" x="9242425" y="1900238"/>
          <p14:tracePt t="149522" x="9197975" y="1900238"/>
          <p14:tracePt t="149539" x="9161463" y="1892300"/>
          <p14:tracePt t="149555" x="9144000" y="1892300"/>
          <p14:tracePt t="149572" x="9117013" y="1892300"/>
          <p14:tracePt t="149589" x="9099550" y="1882775"/>
          <p14:tracePt t="149622" x="9080500" y="1882775"/>
          <p14:tracePt t="149639" x="9072563" y="1882775"/>
          <p14:tracePt t="149655" x="9063038" y="1882775"/>
          <p14:tracePt t="149672" x="9055100" y="1882775"/>
          <p14:tracePt t="149698" x="9045575" y="1882775"/>
          <p14:tracePt t="149847" x="9045575" y="1873250"/>
          <p14:tracePt t="149927" x="9045575" y="1865313"/>
          <p14:tracePt t="149938" x="9045575" y="1855788"/>
          <p14:tracePt t="149947" x="9045575" y="1838325"/>
          <p14:tracePt t="149957" x="9045575" y="1801813"/>
          <p14:tracePt t="149972" x="9045575" y="1739900"/>
          <p14:tracePt t="149989" x="9045575" y="1631950"/>
          <p14:tracePt t="150006" x="9045575" y="1587500"/>
          <p14:tracePt t="150022" x="9045575" y="1497013"/>
          <p14:tracePt t="150038" x="9045575" y="1435100"/>
          <p14:tracePt t="150055" x="9045575" y="1398588"/>
          <p14:tracePt t="150072" x="9045575" y="1344613"/>
          <p14:tracePt t="150088" x="9045575" y="1300163"/>
          <p14:tracePt t="150105" x="9045575" y="1263650"/>
          <p14:tracePt t="150122" x="9036050" y="1255713"/>
          <p14:tracePt t="150138" x="9036050" y="1228725"/>
          <p14:tracePt t="150171" x="9036050" y="1219200"/>
          <p14:tracePt t="150376" x="9045575" y="1219200"/>
          <p14:tracePt t="150387" x="9099550" y="1219200"/>
          <p14:tracePt t="150396" x="9188450" y="1246188"/>
          <p14:tracePt t="150405" x="9259888" y="1263650"/>
          <p14:tracePt t="150421" x="9323388" y="1273175"/>
          <p14:tracePt t="150438" x="9439275" y="1300163"/>
          <p14:tracePt t="150455" x="9512300" y="1308100"/>
          <p14:tracePt t="150471" x="9537700" y="1317625"/>
          <p14:tracePt t="150488" x="9574213" y="1327150"/>
          <p14:tracePt t="150504" x="9601200" y="1327150"/>
          <p14:tracePt t="150521" x="9610725" y="1327150"/>
          <p14:tracePt t="150539" x="9618663" y="1327150"/>
          <p14:tracePt t="150555" x="9628188" y="1327150"/>
          <p14:tracePt t="150686" x="9637713" y="1327150"/>
          <p14:tracePt t="150714" x="9637713" y="1335088"/>
          <p14:tracePt t="150724" x="9637713" y="1344613"/>
          <p14:tracePt t="150733" x="9645650" y="1362075"/>
          <p14:tracePt t="150743" x="9664700" y="1408113"/>
          <p14:tracePt t="150754" x="9672638" y="1443038"/>
          <p14:tracePt t="150771" x="9682163" y="1487488"/>
          <p14:tracePt t="150788" x="9690100" y="1506538"/>
          <p14:tracePt t="150804" x="9690100" y="1550988"/>
          <p14:tracePt t="150821" x="9699625" y="1587500"/>
          <p14:tracePt t="150838" x="9699625" y="1604963"/>
          <p14:tracePt t="150854" x="9699625" y="1639888"/>
          <p14:tracePt t="150871" x="9699625" y="1666875"/>
          <p14:tracePt t="150888" x="9699625" y="1676400"/>
          <p14:tracePt t="150904" x="9699625" y="1703388"/>
          <p14:tracePt t="150921" x="9699625" y="1720850"/>
          <p14:tracePt t="150938" x="9699625" y="1739900"/>
          <p14:tracePt t="150954" x="9699625" y="1765300"/>
          <p14:tracePt t="150971" x="9699625" y="1792288"/>
          <p14:tracePt t="150988" x="9699625" y="1819275"/>
          <p14:tracePt t="151004" x="9699625" y="1846263"/>
          <p14:tracePt t="151021" x="9699625" y="1865313"/>
          <p14:tracePt t="151054" x="9699625" y="1873250"/>
          <p14:tracePt t="151071" x="9699625" y="1882775"/>
          <p14:tracePt t="151857" x="9690100" y="1882775"/>
          <p14:tracePt t="153285" x="9690100" y="1873250"/>
          <p14:tracePt t="154021" x="9682163" y="1873250"/>
          <p14:tracePt t="154030" x="9655175" y="1873250"/>
          <p14:tracePt t="154041" x="9637713" y="1873250"/>
          <p14:tracePt t="154049" x="9610725" y="1873250"/>
          <p14:tracePt t="154065" x="9583738" y="1873250"/>
          <p14:tracePt t="154081" x="9537700" y="1873250"/>
          <p14:tracePt t="154098" x="9512300" y="1873250"/>
          <p14:tracePt t="154115" x="9458325" y="1873250"/>
          <p14:tracePt t="154131" x="9412288" y="1873250"/>
          <p14:tracePt t="154148" x="9385300" y="1873250"/>
          <p14:tracePt t="154164" x="9332913" y="1873250"/>
          <p14:tracePt t="154181" x="9286875" y="1873250"/>
          <p14:tracePt t="154198" x="9269413" y="1873250"/>
          <p14:tracePt t="154215" x="9242425" y="1873250"/>
          <p14:tracePt t="154231" x="9224963" y="1865313"/>
          <p14:tracePt t="154248" x="9215438" y="1865313"/>
          <p14:tracePt t="154281" x="9207500" y="1865313"/>
          <p14:tracePt t="154338" x="9197975" y="1865313"/>
          <p14:tracePt t="154368" x="9188450" y="1865313"/>
          <p14:tracePt t="154388" x="9180513" y="1865313"/>
          <p14:tracePt t="154397" x="9170988" y="1865313"/>
          <p14:tracePt t="154407" x="9153525" y="1873250"/>
          <p14:tracePt t="154419" x="9144000" y="1873250"/>
          <p14:tracePt t="154431" x="9134475" y="1873250"/>
          <p14:tracePt t="154448" x="9126538" y="1882775"/>
          <p14:tracePt t="154468" x="9117013" y="1882775"/>
          <p14:tracePt t="154497" x="9107488" y="1882775"/>
          <p14:tracePt t="154547" x="9107488" y="1892300"/>
          <p14:tracePt t="154636" x="9107488" y="1900238"/>
          <p14:tracePt t="154686" x="9107488" y="1909763"/>
          <p14:tracePt t="154735" x="9107488" y="1917700"/>
          <p14:tracePt t="154755" x="9107488" y="1936750"/>
          <p14:tracePt t="154765" x="9107488" y="1944688"/>
          <p14:tracePt t="154775" x="9107488" y="1954213"/>
          <p14:tracePt t="154786" x="9107488" y="1971675"/>
          <p14:tracePt t="154797" x="9107488" y="1990725"/>
          <p14:tracePt t="154814" x="9107488" y="1998663"/>
          <p14:tracePt t="154831" x="9099550" y="2017713"/>
          <p14:tracePt t="154847" x="9099550" y="2035175"/>
          <p14:tracePt t="154864" x="9099550" y="2044700"/>
          <p14:tracePt t="154881" x="9090025" y="2062163"/>
          <p14:tracePt t="154897" x="9080500" y="2070100"/>
          <p14:tracePt t="154914" x="9080500" y="2097088"/>
          <p14:tracePt t="154931" x="9080500" y="2106613"/>
          <p14:tracePt t="154947" x="9080500" y="2124075"/>
          <p14:tracePt t="154964" x="9080500" y="2143125"/>
          <p14:tracePt t="154997" x="9080500" y="2151063"/>
          <p14:tracePt t="155014" x="9080500" y="2160588"/>
          <p14:tracePt t="155462" x="9080500" y="2151063"/>
          <p14:tracePt t="156644" x="9080500" y="2160588"/>
          <p14:tracePt t="156694" x="9090025" y="2170113"/>
          <p14:tracePt t="156773" x="9090025" y="2178050"/>
          <p14:tracePt t="156793" x="9090025" y="2187575"/>
          <p14:tracePt t="156804" x="9090025" y="2197100"/>
          <p14:tracePt t="156813" x="9090025" y="2205038"/>
          <p14:tracePt t="156833" x="9090025" y="2214563"/>
          <p14:tracePt t="156853" x="9090025" y="2222500"/>
          <p14:tracePt t="156873" x="9090025" y="2232025"/>
          <p14:tracePt t="156982" x="9090025" y="2241550"/>
          <p14:tracePt t="157012" x="9099550" y="2241550"/>
          <p14:tracePt t="157023" x="9117013" y="2249488"/>
          <p14:tracePt t="157032" x="9153525" y="2268538"/>
          <p14:tracePt t="157042" x="9188450" y="2276475"/>
          <p14:tracePt t="157051" x="9232900" y="2295525"/>
          <p14:tracePt t="157068" x="9269413" y="2303463"/>
          <p14:tracePt t="157084" x="9313863" y="2322513"/>
          <p14:tracePt t="157101" x="9367838" y="2322513"/>
          <p14:tracePt t="157118" x="9385300" y="2322513"/>
          <p14:tracePt t="157134" x="9412288" y="2322513"/>
          <p14:tracePt t="157151" x="9448800" y="2322513"/>
          <p14:tracePt t="157168" x="9466263" y="2322513"/>
          <p14:tracePt t="157184" x="9493250" y="2322513"/>
          <p14:tracePt t="157201" x="9520238" y="2322513"/>
          <p14:tracePt t="157218" x="9537700" y="2322513"/>
          <p14:tracePt t="157234" x="9556750" y="2322513"/>
          <p14:tracePt t="157251" x="9574213" y="2322513"/>
          <p14:tracePt t="157268" x="9591675" y="2322513"/>
          <p14:tracePt t="157284" x="9601200" y="2322513"/>
          <p14:tracePt t="157301" x="9610725" y="2322513"/>
          <p14:tracePt t="157597" x="9699625" y="2322513"/>
          <p14:tracePt t="157610" x="9798050" y="2330450"/>
          <p14:tracePt t="157618" x="9888538" y="2330450"/>
          <p14:tracePt t="157627" x="9986963" y="2339975"/>
          <p14:tracePt t="157637" x="10085388" y="2357438"/>
          <p14:tracePt t="157653" x="10166350" y="2366963"/>
          <p14:tracePt t="157670" x="10345738" y="2374900"/>
          <p14:tracePt t="157687" x="10506075" y="2384425"/>
          <p14:tracePt t="157703" x="10587038" y="2393950"/>
          <p14:tracePt t="157720" x="10712450" y="2393950"/>
          <p14:tracePt t="157736" x="10820400" y="2411413"/>
          <p14:tracePt t="157753" x="10864850" y="2411413"/>
          <p14:tracePt t="157770" x="10972800" y="2428875"/>
          <p14:tracePt t="157787" x="11036300" y="2428875"/>
          <p14:tracePt t="157803" x="11071225" y="2438400"/>
          <p14:tracePt t="157820" x="11152188" y="2447925"/>
          <p14:tracePt t="157837" x="11223625" y="2455863"/>
          <p14:tracePt t="157853" x="11250613" y="2465388"/>
          <p14:tracePt t="157870" x="11322050" y="2465388"/>
          <p14:tracePt t="157887" x="11393488" y="2474913"/>
          <p14:tracePt t="157903" x="11420475" y="2474913"/>
          <p14:tracePt t="157920" x="11466513" y="2474913"/>
          <p14:tracePt t="157936" x="11493500" y="2474913"/>
          <p14:tracePt t="157953" x="11510963" y="2474913"/>
          <p14:tracePt t="157970" x="11537950" y="2465388"/>
          <p14:tracePt t="157986" x="11564938" y="2465388"/>
          <p14:tracePt t="158003" x="11572875" y="2455863"/>
          <p14:tracePt t="158020" x="11599863" y="2455863"/>
          <p14:tracePt t="158036" x="11609388" y="2447925"/>
          <p14:tracePt t="158053" x="11618913" y="2447925"/>
          <p14:tracePt t="158070" x="11626850" y="2447925"/>
          <p14:tracePt t="158103" x="11636375" y="2447925"/>
          <p14:tracePt t="158236" x="11626850" y="2447925"/>
          <p14:tracePt t="158246" x="11609388" y="2447925"/>
          <p14:tracePt t="158256" x="11582400" y="2438400"/>
          <p14:tracePt t="158270" x="11545888" y="2438400"/>
          <p14:tracePt t="158286" x="11483975" y="2428875"/>
          <p14:tracePt t="158303" x="11403013" y="2428875"/>
          <p14:tracePt t="158320" x="11358563" y="2428875"/>
          <p14:tracePt t="158336" x="11287125" y="2428875"/>
          <p14:tracePt t="158353" x="11214100" y="2428875"/>
          <p14:tracePt t="158370" x="11188700" y="2438400"/>
          <p14:tracePt t="158386" x="11125200" y="2438400"/>
          <p14:tracePt t="158403" x="11061700" y="2447925"/>
          <p14:tracePt t="158419" x="11026775" y="2447925"/>
          <p14:tracePt t="158436" x="10945813" y="2455863"/>
          <p14:tracePt t="158453" x="10874375" y="2455863"/>
          <p14:tracePt t="158469" x="10829925" y="2455863"/>
          <p14:tracePt t="158486" x="10731500" y="2455863"/>
          <p14:tracePt t="158503" x="10631488" y="2455863"/>
          <p14:tracePt t="158519" x="10596563" y="2465388"/>
          <p14:tracePt t="158536" x="10506075" y="2465388"/>
          <p14:tracePt t="158553" x="10444163" y="2474913"/>
          <p14:tracePt t="158569" x="10417175" y="2474913"/>
          <p14:tracePt t="158586" x="10372725" y="2482850"/>
          <p14:tracePt t="158603" x="10345738" y="2482850"/>
          <p14:tracePt t="158620" x="10326688" y="2482850"/>
          <p14:tracePt t="158653" x="10318750" y="2482850"/>
          <p14:tracePt t="158773" x="10372725" y="2474913"/>
          <p14:tracePt t="158791" x="10596563" y="2420938"/>
          <p14:tracePt t="158803" x="10704513" y="2401888"/>
          <p14:tracePt t="158820" x="10802938" y="2384425"/>
          <p14:tracePt t="158836" x="10982325" y="2366963"/>
          <p14:tracePt t="158853" x="11115675" y="2349500"/>
          <p14:tracePt t="158869" x="11214100" y="2339975"/>
          <p14:tracePt t="158886" x="11250613" y="2339975"/>
          <p14:tracePt t="158903" x="11304588" y="2339975"/>
          <p14:tracePt t="158920" x="11331575" y="2339975"/>
          <p14:tracePt t="158936" x="11349038" y="2339975"/>
          <p14:tracePt t="158953" x="11366500" y="2339975"/>
          <p14:tracePt t="158969" x="11376025" y="2339975"/>
          <p14:tracePt t="159017" x="11385550" y="2339975"/>
          <p14:tracePt t="159077" x="11376025" y="2339975"/>
          <p14:tracePt t="159090" x="11349038" y="2339975"/>
          <p14:tracePt t="159099" x="11304588" y="2339975"/>
          <p14:tracePt t="159111" x="11241088" y="2339975"/>
          <p14:tracePt t="159121" x="11179175" y="2339975"/>
          <p14:tracePt t="159136" x="11125200" y="2330450"/>
          <p14:tracePt t="159152" x="10999788" y="2330450"/>
          <p14:tracePt t="159169" x="10864850" y="2330450"/>
          <p14:tracePt t="159186" x="10810875" y="2330450"/>
          <p14:tracePt t="159202" x="10677525" y="2330450"/>
          <p14:tracePt t="159219" x="10569575" y="2330450"/>
          <p14:tracePt t="159237" x="10471150" y="2330450"/>
          <p14:tracePt t="159253" x="10434638" y="2330450"/>
          <p14:tracePt t="159269" x="10336213" y="2330450"/>
          <p14:tracePt t="159286" x="10237788" y="2330450"/>
          <p14:tracePt t="159302" x="10174288" y="2330450"/>
          <p14:tracePt t="159319" x="10067925" y="2322513"/>
          <p14:tracePt t="159335" x="9969500" y="2322513"/>
          <p14:tracePt t="159353" x="9906000" y="2312988"/>
          <p14:tracePt t="159369" x="9807575" y="2295525"/>
          <p14:tracePt t="159386" x="9763125" y="2286000"/>
          <p14:tracePt t="159402" x="9645650" y="2268538"/>
          <p14:tracePt t="159419" x="9556750" y="2259013"/>
          <p14:tracePt t="159436" x="9485313" y="2249488"/>
          <p14:tracePt t="159452" x="9439275" y="2249488"/>
          <p14:tracePt t="159469" x="9367838" y="2232025"/>
          <p14:tracePt t="159485" x="9313863" y="2222500"/>
          <p14:tracePt t="159502" x="9286875" y="2214563"/>
          <p14:tracePt t="159519" x="9242425" y="2214563"/>
          <p14:tracePt t="159535" x="9197975" y="2214563"/>
          <p14:tracePt t="159553" x="9180513" y="2205038"/>
          <p14:tracePt t="159570" x="9144000" y="2197100"/>
          <p14:tracePt t="159586" x="9107488" y="2197100"/>
          <p14:tracePt t="159602" x="9099550" y="2197100"/>
          <p14:tracePt t="159618" x="9090025" y="2197100"/>
          <p14:tracePt t="159635" x="9080500" y="2197100"/>
          <p14:tracePt t="159652" x="9072563" y="2197100"/>
          <p14:tracePt t="159916" x="9080500" y="2197100"/>
          <p14:tracePt t="159956" x="9080500" y="2205038"/>
          <p14:tracePt t="159966" x="9090025" y="2205038"/>
          <p14:tracePt t="159986" x="9099550" y="2205038"/>
          <p14:tracePt t="160016" x="9107488" y="2205038"/>
          <p14:tracePt t="160026" x="9117013" y="2214563"/>
          <p14:tracePt t="160035" x="9117013" y="2222500"/>
          <p14:tracePt t="160052" x="9134475" y="2222500"/>
          <p14:tracePt t="160068" x="9144000" y="2222500"/>
          <p14:tracePt t="160085" x="9161463" y="2232025"/>
          <p14:tracePt t="160118" x="9170988" y="2232025"/>
          <p14:tracePt t="160143" x="9180513" y="2232025"/>
          <p14:tracePt t="160163" x="9197975" y="2232025"/>
          <p14:tracePt t="160174" x="9197975" y="2241550"/>
          <p14:tracePt t="160185" x="9207500" y="2241550"/>
          <p14:tracePt t="160202" x="9224963" y="2241550"/>
          <p14:tracePt t="160235" x="9232900" y="2241550"/>
          <p14:tracePt t="160252" x="9242425" y="2241550"/>
          <p14:tracePt t="160268" x="9242425" y="2249488"/>
          <p14:tracePt t="160285" x="9251950" y="2249488"/>
          <p14:tracePt t="160303" x="9259888" y="2249488"/>
          <p14:tracePt t="160319" x="9259888" y="2259013"/>
          <p14:tracePt t="160649" x="9224963" y="2276475"/>
          <p14:tracePt t="160659" x="9170988" y="2312988"/>
          <p14:tracePt t="160670" x="9117013" y="2357438"/>
          <p14:tracePt t="160687" x="9063038" y="2401888"/>
          <p14:tracePt t="160703" x="8947150" y="2527300"/>
          <p14:tracePt t="160720" x="8839200" y="2689225"/>
          <p14:tracePt t="160737" x="8775700" y="2787650"/>
          <p14:tracePt t="160753" x="8677275" y="2976563"/>
          <p14:tracePt t="160770" x="8605838" y="3163888"/>
          <p14:tracePt t="160787" x="8561388" y="3244850"/>
          <p14:tracePt t="160803" x="8507413" y="3389313"/>
          <p14:tracePt t="160820" x="8462963" y="3532188"/>
          <p14:tracePt t="160837" x="8426450" y="3675063"/>
          <p14:tracePt t="160854" x="8418513" y="3756025"/>
          <p14:tracePt t="160858" x="8399463" y="3827463"/>
          <p14:tracePt t="160870" x="8399463" y="3898900"/>
          <p14:tracePt t="160887" x="8391525" y="3971925"/>
          <p14:tracePt t="160903" x="8382000" y="4114800"/>
          <p14:tracePt t="160920" x="8382000" y="4240213"/>
          <p14:tracePt t="160937" x="8382000" y="4284663"/>
          <p14:tracePt t="160954" x="8391525" y="4375150"/>
          <p14:tracePt t="160970" x="8426450" y="4446588"/>
          <p14:tracePt t="160987" x="8453438" y="4491038"/>
          <p14:tracePt t="161004" x="8462963" y="4500563"/>
          <p14:tracePt t="161021" x="8480425" y="4508500"/>
          <p14:tracePt t="161226" x="8623300" y="4589463"/>
          <p14:tracePt t="161236" x="8812213" y="4679950"/>
          <p14:tracePt t="161246" x="9009063" y="4741863"/>
          <p14:tracePt t="161255" x="9180513" y="4805363"/>
          <p14:tracePt t="161270" x="9313863" y="4849813"/>
          <p14:tracePt t="161286" x="9537700" y="4894263"/>
          <p14:tracePt t="161303" x="9628188" y="4913313"/>
          <p14:tracePt t="161320" x="9780588" y="4921250"/>
          <p14:tracePt t="161336" x="9879013" y="4921250"/>
          <p14:tracePt t="161353" x="9932988" y="4921250"/>
          <p14:tracePt t="161370" x="10004425" y="4903788"/>
          <p14:tracePt t="161386" x="10094913" y="4876800"/>
          <p14:tracePt t="161404" x="10174288" y="4849813"/>
          <p14:tracePt t="161420" x="10220325" y="4822825"/>
          <p14:tracePt t="161436" x="10291763" y="4778375"/>
          <p14:tracePt t="161453" x="10336213" y="4741863"/>
          <p14:tracePt t="161470" x="10345738" y="4724400"/>
          <p14:tracePt t="161486" x="10380663" y="4660900"/>
          <p14:tracePt t="161503" x="10399713" y="4608513"/>
          <p14:tracePt t="161520" x="10407650" y="4491038"/>
          <p14:tracePt t="161536" x="10407650" y="4383088"/>
          <p14:tracePt t="161553" x="10407650" y="4338638"/>
          <p14:tracePt t="161570" x="10407650" y="4267200"/>
          <p14:tracePt t="161586" x="10372725" y="4203700"/>
          <p14:tracePt t="161603" x="10318750" y="4132263"/>
          <p14:tracePt t="161619" x="10282238" y="4105275"/>
          <p14:tracePt t="161636" x="10201275" y="4025900"/>
          <p14:tracePt t="161653" x="10129838" y="3971925"/>
          <p14:tracePt t="161669" x="10085388" y="3944938"/>
          <p14:tracePt t="161686" x="9986963" y="3890963"/>
          <p14:tracePt t="161702" x="9888538" y="3863975"/>
          <p14:tracePt t="161719" x="9834563" y="3854450"/>
          <p14:tracePt t="161736" x="9717088" y="3854450"/>
          <p14:tracePt t="161753" x="9601200" y="3890963"/>
          <p14:tracePt t="161769" x="9547225" y="3925888"/>
          <p14:tracePt t="161786" x="9458325" y="3998913"/>
          <p14:tracePt t="161802" x="9404350" y="4078288"/>
          <p14:tracePt t="161819" x="9385300" y="4124325"/>
          <p14:tracePt t="161836" x="9359900" y="4213225"/>
          <p14:tracePt t="161852" x="9359900" y="4284663"/>
          <p14:tracePt t="161869" x="9359900" y="4311650"/>
          <p14:tracePt t="161872" x="9359900" y="4338638"/>
          <p14:tracePt t="161886" x="9367838" y="4365625"/>
          <p14:tracePt t="161902" x="9394825" y="4410075"/>
          <p14:tracePt t="161919" x="9421813" y="4429125"/>
          <p14:tracePt t="161936" x="9475788" y="4464050"/>
          <p14:tracePt t="161952" x="9547225" y="4483100"/>
          <p14:tracePt t="161969" x="9574213" y="4483100"/>
          <p14:tracePt t="161986" x="9645650" y="4491038"/>
          <p14:tracePt t="162002" x="9717088" y="4483100"/>
          <p14:tracePt t="162020" x="9763125" y="4464050"/>
          <p14:tracePt t="162036" x="9780588" y="4446588"/>
          <p14:tracePt t="162052" x="9817100" y="4429125"/>
          <p14:tracePt t="162069" x="9825038" y="4410075"/>
          <p14:tracePt t="162086" x="9852025" y="4365625"/>
          <p14:tracePt t="162102" x="9879013" y="4294188"/>
          <p14:tracePt t="162119" x="9896475" y="4186238"/>
          <p14:tracePt t="162135" x="9896475" y="4114800"/>
          <p14:tracePt t="162152" x="9888538" y="4006850"/>
          <p14:tracePt t="162169" x="9825038" y="3917950"/>
          <p14:tracePt t="162186" x="9790113" y="3881438"/>
          <p14:tracePt t="162202" x="9664700" y="3836988"/>
          <p14:tracePt t="162219" x="9529763" y="3819525"/>
          <p14:tracePt t="162235" x="9475788" y="3819525"/>
          <p14:tracePt t="162252" x="9367838" y="3827463"/>
          <p14:tracePt t="162269" x="9278938" y="3881438"/>
          <p14:tracePt t="162285" x="9242425" y="3908425"/>
          <p14:tracePt t="162302" x="9197975" y="3998913"/>
          <p14:tracePt t="162320" x="9180513" y="4087813"/>
          <p14:tracePt t="162336" x="9180513" y="4132263"/>
          <p14:tracePt t="162353" x="9207500" y="4213225"/>
          <p14:tracePt t="162369" x="9286875" y="4303713"/>
          <p14:tracePt t="162385" x="9332913" y="4338638"/>
          <p14:tracePt t="162403" x="9458325" y="4383088"/>
          <p14:tracePt t="162420" x="9583738" y="4402138"/>
          <p14:tracePt t="162436" x="9655175" y="4402138"/>
          <p14:tracePt t="162453" x="9790113" y="4402138"/>
          <p14:tracePt t="162469" x="9879013" y="4375150"/>
          <p14:tracePt t="162486" x="9906000" y="4356100"/>
          <p14:tracePt t="162503" x="9959975" y="4303713"/>
          <p14:tracePt t="162519" x="10004425" y="4222750"/>
          <p14:tracePt t="162536" x="10021888" y="4159250"/>
          <p14:tracePt t="162552" x="10021888" y="4016375"/>
          <p14:tracePt t="162569" x="9977438" y="3890963"/>
          <p14:tracePt t="162586" x="9923463" y="3836988"/>
          <p14:tracePt t="162602" x="9753600" y="3765550"/>
          <p14:tracePt t="162619" x="9574213" y="3756025"/>
          <p14:tracePt t="162636" x="9421813" y="3783013"/>
          <p14:tracePt t="162652" x="9367838" y="3810000"/>
          <p14:tracePt t="162668" x="9296400" y="3863975"/>
          <p14:tracePt t="162685" x="9278938" y="3898900"/>
          <p14:tracePt t="162702" x="9259888" y="3989388"/>
          <p14:tracePt t="162718" x="9286875" y="4087813"/>
          <p14:tracePt t="162735" x="9367838" y="4178300"/>
          <p14:tracePt t="162752" x="9412288" y="4213225"/>
          <p14:tracePt t="162768" x="9502775" y="4257675"/>
          <p14:tracePt t="162785" x="9591675" y="4276725"/>
          <p14:tracePt t="162802" x="9618663" y="4276725"/>
          <p14:tracePt t="162818" x="9655175" y="4276725"/>
          <p14:tracePt t="162835" x="9682163" y="4276725"/>
          <p14:tracePt t="162868" x="9690100" y="4276725"/>
          <p14:tracePt t="162885" x="9699625" y="4276725"/>
          <p14:tracePt t="163047" x="9699625" y="4267200"/>
          <p14:tracePt t="163341" x="9645650" y="4203700"/>
          <p14:tracePt t="163352" x="9591675" y="4141788"/>
          <p14:tracePt t="163363" x="9512300" y="4051300"/>
          <p14:tracePt t="163379" x="9458325" y="3962400"/>
          <p14:tracePt t="163396" x="9332913" y="3765550"/>
          <p14:tracePt t="163413" x="9242425" y="3568700"/>
          <p14:tracePt t="163429" x="9224963" y="3478213"/>
          <p14:tracePt t="163446" x="9197975" y="3362325"/>
          <p14:tracePt t="163463" x="9188450" y="3308350"/>
          <p14:tracePt t="163480" x="9188450" y="3289300"/>
          <p14:tracePt t="163496" x="9188450" y="3281363"/>
          <p14:tracePt t="163673" x="9134475" y="3244850"/>
          <p14:tracePt t="163685" x="9063038" y="3173413"/>
          <p14:tracePt t="163702" x="8955088" y="3030538"/>
          <p14:tracePt t="163719" x="8893175" y="2886075"/>
          <p14:tracePt t="163735" x="8866188" y="2814638"/>
          <p14:tracePt t="163751" x="8829675" y="2716213"/>
          <p14:tracePt t="163768" x="8812213" y="2671763"/>
          <p14:tracePt t="163785" x="8802688" y="2627313"/>
          <p14:tracePt t="163801" x="8802688" y="2600325"/>
          <p14:tracePt t="163818" x="8802688" y="2581275"/>
          <p14:tracePt t="163835" x="8802688" y="2536825"/>
          <p14:tracePt t="163851" x="8812213" y="2509838"/>
          <p14:tracePt t="163868" x="8821738" y="2492375"/>
          <p14:tracePt t="163885" x="8839200" y="2474913"/>
          <p14:tracePt t="163901" x="8856663" y="2465388"/>
          <p14:tracePt t="163918" x="8902700" y="2447925"/>
          <p14:tracePt t="163934" x="8928100" y="2438400"/>
          <p14:tracePt t="163951" x="8982075" y="2428875"/>
          <p14:tracePt t="163968" x="9055100" y="2428875"/>
          <p14:tracePt t="163985" x="9090025" y="2420938"/>
          <p14:tracePt t="164001" x="9188450" y="2420938"/>
          <p14:tracePt t="164018" x="9313863" y="2411413"/>
          <p14:tracePt t="164035" x="9377363" y="2411413"/>
          <p14:tracePt t="164051" x="9520238" y="2411413"/>
          <p14:tracePt t="164068" x="9672638" y="2411413"/>
          <p14:tracePt t="164084" x="9744075" y="2411413"/>
          <p14:tracePt t="164101" x="9915525" y="2411413"/>
          <p14:tracePt t="164118" x="10075863" y="2411413"/>
          <p14:tracePt t="164134" x="10174288" y="2411413"/>
          <p14:tracePt t="164151" x="10380663" y="2411413"/>
          <p14:tracePt t="164168" x="10579100" y="2411413"/>
          <p14:tracePt t="164184" x="10677525" y="2411413"/>
          <p14:tracePt t="164201" x="10856913" y="2411413"/>
          <p14:tracePt t="164218" x="11026775" y="2420938"/>
          <p14:tracePt t="164234" x="11098213" y="2420938"/>
          <p14:tracePt t="164251" x="11223625" y="2420938"/>
          <p14:tracePt t="164268" x="11331575" y="2420938"/>
          <p14:tracePt t="164285" x="11430000" y="2420938"/>
          <p14:tracePt t="164301" x="11466513" y="2420938"/>
          <p14:tracePt t="164318" x="11545888" y="2420938"/>
          <p14:tracePt t="164335" x="11572875" y="2420938"/>
          <p14:tracePt t="164351" x="11609388" y="2420938"/>
          <p14:tracePt t="164368" x="11636375" y="2420938"/>
          <p14:tracePt t="164384" x="11653838" y="2420938"/>
          <p14:tracePt t="164401" x="11671300" y="2420938"/>
          <p14:tracePt t="164417" x="11690350" y="2420938"/>
          <p14:tracePt t="164434" x="11707813" y="2420938"/>
          <p14:tracePt t="164467" x="11717338" y="2420938"/>
          <p14:tracePt t="164484" x="11725275" y="2420938"/>
          <p14:tracePt t="164501" x="11725275" y="2428875"/>
          <p14:tracePt t="164517" x="11734800" y="2428875"/>
          <p14:tracePt t="164534" x="11734800" y="2438400"/>
          <p14:tracePt t="164556" x="11734800" y="2465388"/>
          <p14:tracePt t="164568" x="11734800" y="2509838"/>
          <p14:tracePt t="164584" x="11734800" y="2654300"/>
          <p14:tracePt t="164601" x="11734800" y="2725738"/>
          <p14:tracePt t="164617" x="11734800" y="2832100"/>
          <p14:tracePt t="164634" x="11734800" y="2932113"/>
          <p14:tracePt t="164651" x="11734800" y="2959100"/>
          <p14:tracePt t="164667" x="11734800" y="3030538"/>
          <p14:tracePt t="164684" x="11725275" y="3092450"/>
          <p14:tracePt t="164701" x="11725275" y="3119438"/>
          <p14:tracePt t="164717" x="11717338" y="3200400"/>
          <p14:tracePt t="164734" x="11717338" y="3254375"/>
          <p14:tracePt t="164751" x="11717338" y="3281363"/>
          <p14:tracePt t="164767" x="11717338" y="3316288"/>
          <p14:tracePt t="164784" x="11717338" y="3343275"/>
          <p14:tracePt t="164801" x="11717338" y="3352800"/>
          <p14:tracePt t="164817" x="11717338" y="3370263"/>
          <p14:tracePt t="164834" x="11717338" y="3379788"/>
          <p14:tracePt t="164867" x="11717338" y="3397250"/>
          <p14:tracePt t="164884" x="11717338" y="3416300"/>
          <p14:tracePt t="164901" x="11717338" y="3424238"/>
          <p14:tracePt t="164917" x="11707813" y="3433763"/>
          <p14:tracePt t="164934" x="11690350" y="3451225"/>
          <p14:tracePt t="164951" x="11555413" y="3505200"/>
          <p14:tracePt t="164967" x="11430000" y="3532188"/>
          <p14:tracePt t="164984" x="11152188" y="3549650"/>
          <p14:tracePt t="165001" x="10972800" y="3568700"/>
          <p14:tracePt t="165017" x="10604500" y="3568700"/>
          <p14:tracePt t="165034" x="10201275" y="3586163"/>
          <p14:tracePt t="165050" x="9906000" y="3594100"/>
          <p14:tracePt t="165067" x="9790113" y="3613150"/>
          <p14:tracePt t="165083" x="9610725" y="3621088"/>
          <p14:tracePt t="165100" x="9502775" y="3621088"/>
          <p14:tracePt t="165117" x="9475788" y="3621088"/>
          <p14:tracePt t="165134" x="9439275" y="3613150"/>
          <p14:tracePt t="165150" x="9431338" y="3613150"/>
          <p14:tracePt t="165167" x="9412288" y="3613150"/>
          <p14:tracePt t="165183" x="9412288" y="3603625"/>
          <p14:tracePt t="165200" x="9404350" y="3603625"/>
          <p14:tracePt t="165233" x="9404350" y="3594100"/>
          <p14:tracePt t="165323" x="9394825" y="3594100"/>
          <p14:tracePt t="165353" x="9377363" y="3594100"/>
          <p14:tracePt t="165363" x="9340850" y="3594100"/>
          <p14:tracePt t="165377" x="9296400" y="3594100"/>
          <p14:tracePt t="165387" x="9232900" y="3594100"/>
          <p14:tracePt t="165401" x="9153525" y="3594100"/>
          <p14:tracePt t="165417" x="9126538" y="3594100"/>
          <p14:tracePt t="165434" x="9080500" y="3594100"/>
          <p14:tracePt t="165450" x="9063038" y="3594100"/>
          <p14:tracePt t="165467" x="9055100" y="3594100"/>
          <p14:tracePt t="165483" x="9045575" y="3594100"/>
          <p14:tracePt t="165519" x="9036050" y="3594100"/>
          <p14:tracePt t="166146" x="8991600" y="3594100"/>
          <p14:tracePt t="166156" x="8947150" y="3586163"/>
          <p14:tracePt t="166165" x="8893175" y="3576638"/>
          <p14:tracePt t="166176" x="8866188" y="3559175"/>
          <p14:tracePt t="166189" x="8848725" y="3549650"/>
          <p14:tracePt t="166206" x="8812213" y="3541713"/>
          <p14:tracePt t="166223" x="8802688" y="3532188"/>
          <p14:tracePt t="166239" x="8785225" y="3532188"/>
          <p14:tracePt t="166256" x="8775700" y="3514725"/>
          <p14:tracePt t="166273" x="8767763" y="3514725"/>
          <p14:tracePt t="166306" x="8758238" y="3514725"/>
          <p14:tracePt t="166786" x="8767763" y="3514725"/>
          <p14:tracePt t="167142" x="8775700" y="3514725"/>
          <p14:tracePt t="167221" x="8785225" y="3514725"/>
          <p14:tracePt t="167232" x="8794750" y="3514725"/>
          <p14:tracePt t="167246" x="8802688" y="3514725"/>
          <p14:tracePt t="167262" x="8856663" y="3514725"/>
          <p14:tracePt t="167279" x="8920163" y="3514725"/>
          <p14:tracePt t="167295" x="8937625" y="3514725"/>
          <p14:tracePt t="167312" x="8964613" y="3505200"/>
          <p14:tracePt t="167329" x="8982075" y="3505200"/>
          <p14:tracePt t="167345" x="8991600" y="3505200"/>
          <p14:tracePt t="167362" x="9001125" y="3505200"/>
          <p14:tracePt t="167389" x="9009063" y="3505200"/>
          <p14:tracePt t="167469" x="9009063" y="3514725"/>
          <p14:tracePt t="167508" x="9009063" y="3522663"/>
          <p14:tracePt t="167529" x="9001125" y="3522663"/>
          <p14:tracePt t="167538" x="8991600" y="3522663"/>
          <p14:tracePt t="167558" x="8982075" y="3522663"/>
          <p14:tracePt t="167577" x="8974138" y="3522663"/>
          <p14:tracePt t="167606" x="8964613" y="3522663"/>
          <p14:tracePt t="167645" x="8955088" y="3522663"/>
        </p14:tracePtLst>
      </p14:laserTraceLst>
    </p:ext>
  </p:extLst>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 name="Groep 6"/>
          <p:cNvGrpSpPr/>
          <p:nvPr/>
        </p:nvGrpSpPr>
        <p:grpSpPr>
          <a:xfrm>
            <a:off x="3618714" y="2456835"/>
            <a:ext cx="1620000" cy="3059444"/>
            <a:chOff x="4310672" y="2208300"/>
            <a:chExt cx="1620000" cy="3059444"/>
          </a:xfrm>
        </p:grpSpPr>
        <p:sp>
          <p:nvSpPr>
            <p:cNvPr id="4" name="TextBox 3"/>
            <p:cNvSpPr txBox="1"/>
            <p:nvPr/>
          </p:nvSpPr>
          <p:spPr bwMode="auto">
            <a:xfrm>
              <a:off x="4650810" y="2677680"/>
              <a:ext cx="915635" cy="646331"/>
            </a:xfrm>
            <a:prstGeom prst="rect">
              <a:avLst/>
            </a:prstGeom>
            <a:noFill/>
            <a:ln w="9525">
              <a:noFill/>
              <a:miter lim="800000"/>
              <a:headEnd/>
              <a:tailEnd/>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0" cap="none" spc="0" normalizeH="0" baseline="0" noProof="0" dirty="0">
                  <a:ln>
                    <a:noFill/>
                  </a:ln>
                  <a:solidFill>
                    <a:srgbClr val="DB6C30">
                      <a:lumMod val="60000"/>
                      <a:lumOff val="40000"/>
                    </a:srgbClr>
                  </a:solidFill>
                  <a:effectLst/>
                  <a:uLnTx/>
                  <a:uFillTx/>
                  <a:latin typeface="Bebas Neue Bold" panose="020B0606020202050201" pitchFamily="34" charset="0"/>
                  <a:ea typeface="+mn-ea"/>
                  <a:cs typeface="+mn-cs"/>
                </a:rPr>
                <a:t>2012</a:t>
              </a:r>
            </a:p>
          </p:txBody>
        </p:sp>
        <p:sp>
          <p:nvSpPr>
            <p:cNvPr id="5" name="TextBox 4"/>
            <p:cNvSpPr txBox="1"/>
            <p:nvPr/>
          </p:nvSpPr>
          <p:spPr bwMode="auto">
            <a:xfrm>
              <a:off x="4467351" y="2208300"/>
              <a:ext cx="1413657" cy="584775"/>
            </a:xfrm>
            <a:prstGeom prst="rect">
              <a:avLst/>
            </a:prstGeom>
            <a:noFill/>
            <a:ln w="9525">
              <a:noFill/>
              <a:miter lim="800000"/>
              <a:headEnd/>
              <a:tailEnd/>
            </a:ln>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DB6C30">
                      <a:lumMod val="75000"/>
                    </a:srgbClr>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1</a:t>
              </a:r>
              <a:r>
                <a:rPr kumimoji="0" lang="en-US" sz="1600" b="1" i="0" u="none" strike="noStrike" kern="1200" cap="none" spc="0" normalizeH="0" baseline="30000" noProof="0" dirty="0">
                  <a:ln>
                    <a:noFill/>
                  </a:ln>
                  <a:solidFill>
                    <a:srgbClr val="DB6C30">
                      <a:lumMod val="75000"/>
                    </a:srgbClr>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st</a:t>
              </a:r>
              <a:r>
                <a:rPr kumimoji="0" lang="en-US" sz="1600" b="1" i="0" u="none" strike="noStrike" kern="1200" cap="none" spc="0" normalizeH="0" baseline="0" noProof="0" dirty="0">
                  <a:ln>
                    <a:noFill/>
                  </a:ln>
                  <a:solidFill>
                    <a:srgbClr val="DB6C30">
                      <a:lumMod val="75000"/>
                    </a:srgbClr>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 Flemish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DB6C30">
                      <a:lumMod val="75000"/>
                    </a:srgbClr>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Tier-1 “</a:t>
              </a:r>
              <a:r>
                <a:rPr kumimoji="0" lang="en-US" sz="1600" b="1" i="0" u="none" strike="noStrike" kern="1200" cap="none" spc="0" normalizeH="0" baseline="0" noProof="0" dirty="0" err="1">
                  <a:ln>
                    <a:noFill/>
                  </a:ln>
                  <a:solidFill>
                    <a:srgbClr val="DB6C30">
                      <a:lumMod val="75000"/>
                    </a:srgbClr>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Muk</a:t>
              </a:r>
              <a:r>
                <a:rPr kumimoji="0" lang="en-US" sz="1600" b="1" i="0" u="none" strike="noStrike" kern="1200" cap="none" spc="0" normalizeH="0" baseline="0" noProof="0" dirty="0">
                  <a:ln>
                    <a:noFill/>
                  </a:ln>
                  <a:solidFill>
                    <a:srgbClr val="DB6C30">
                      <a:lumMod val="75000"/>
                    </a:srgbClr>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a:t>
              </a:r>
              <a:endParaRPr kumimoji="0" lang="en-US" sz="1600" b="1" i="0" u="none" strike="noStrike" kern="0" cap="none" spc="0" normalizeH="0" baseline="0" noProof="0" dirty="0">
                <a:ln>
                  <a:noFill/>
                </a:ln>
                <a:solidFill>
                  <a:srgbClr val="DB6C30">
                    <a:lumMod val="75000"/>
                  </a:srgbClr>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6" name="Rectangle 5"/>
            <p:cNvSpPr/>
            <p:nvPr/>
          </p:nvSpPr>
          <p:spPr bwMode="auto">
            <a:xfrm>
              <a:off x="4310672" y="3349120"/>
              <a:ext cx="1620000" cy="360000"/>
            </a:xfrm>
            <a:prstGeom prst="rect">
              <a:avLst/>
            </a:prstGeom>
            <a:solidFill>
              <a:schemeClr val="accent1">
                <a:lumMod val="40000"/>
                <a:lumOff val="6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EA7F00"/>
                </a:solidFill>
                <a:effectLst/>
                <a:uLnTx/>
                <a:uFillTx/>
                <a:latin typeface="FlandersArtSans-Regular"/>
                <a:ea typeface="ＭＳ Ｐゴシック" pitchFamily="20" charset="-128"/>
                <a:cs typeface="+mn-cs"/>
              </a:endParaRPr>
            </a:p>
          </p:txBody>
        </p:sp>
        <p:cxnSp>
          <p:nvCxnSpPr>
            <p:cNvPr id="7" name="Straight Connector 6"/>
            <p:cNvCxnSpPr/>
            <p:nvPr/>
          </p:nvCxnSpPr>
          <p:spPr bwMode="auto">
            <a:xfrm flipH="1">
              <a:off x="5120032" y="3646395"/>
              <a:ext cx="1281" cy="1463029"/>
            </a:xfrm>
            <a:prstGeom prst="line">
              <a:avLst/>
            </a:prstGeom>
            <a:solidFill>
              <a:srgbClr val="F2FFE2"/>
            </a:solidFill>
            <a:ln w="57150" cap="flat" cmpd="sng" algn="ctr">
              <a:solidFill>
                <a:schemeClr val="accent1">
                  <a:lumMod val="40000"/>
                  <a:lumOff val="60000"/>
                </a:schemeClr>
              </a:solidFill>
              <a:prstDash val="solid"/>
              <a:round/>
              <a:headEnd type="none" w="med" len="med"/>
              <a:tailEnd type="none" w="med" len="med"/>
            </a:ln>
            <a:effectLst/>
          </p:spPr>
        </p:cxnSp>
        <p:sp>
          <p:nvSpPr>
            <p:cNvPr id="8" name="Oval 7"/>
            <p:cNvSpPr>
              <a:spLocks noChangeAspect="1"/>
            </p:cNvSpPr>
            <p:nvPr/>
          </p:nvSpPr>
          <p:spPr bwMode="auto">
            <a:xfrm>
              <a:off x="5048672" y="3457120"/>
              <a:ext cx="144000" cy="144000"/>
            </a:xfrm>
            <a:prstGeom prst="ellipse">
              <a:avLst/>
            </a:prstGeom>
            <a:solidFill>
              <a:schemeClr val="bg2"/>
            </a:solidFill>
            <a:ln w="9525"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FFFFFF"/>
                </a:solidFill>
                <a:effectLst/>
                <a:uLnTx/>
                <a:uFillTx/>
                <a:latin typeface="FlandersArtSans-Regular"/>
                <a:ea typeface="ＭＳ Ｐゴシック" pitchFamily="20" charset="-128"/>
                <a:cs typeface="+mn-cs"/>
              </a:endParaRPr>
            </a:p>
          </p:txBody>
        </p:sp>
        <p:sp>
          <p:nvSpPr>
            <p:cNvPr id="9" name="Oval 8"/>
            <p:cNvSpPr>
              <a:spLocks/>
            </p:cNvSpPr>
            <p:nvPr/>
          </p:nvSpPr>
          <p:spPr bwMode="auto">
            <a:xfrm>
              <a:off x="4580672" y="4187744"/>
              <a:ext cx="1080000" cy="1080000"/>
            </a:xfrm>
            <a:prstGeom prst="ellipse">
              <a:avLst/>
            </a:prstGeom>
            <a:solidFill>
              <a:schemeClr val="accent1">
                <a:lumMod val="40000"/>
                <a:lumOff val="6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EA7F00"/>
                </a:solidFill>
                <a:effectLst/>
                <a:uLnTx/>
                <a:uFillTx/>
                <a:latin typeface="FlandersArtSans-Regular"/>
                <a:ea typeface="ＭＳ Ｐゴシック" pitchFamily="20" charset="-128"/>
                <a:cs typeface="+mn-cs"/>
              </a:endParaRPr>
            </a:p>
          </p:txBody>
        </p:sp>
        <p:pic>
          <p:nvPicPr>
            <p:cNvPr id="10" name="Picture 9"/>
            <p:cNvPicPr>
              <a:picLocks noChangeAspect="1"/>
            </p:cNvPicPr>
            <p:nvPr/>
          </p:nvPicPr>
          <p:blipFill>
            <a:blip r:embed="rId3" cstate="print">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850672" y="4457744"/>
              <a:ext cx="540000" cy="540000"/>
            </a:xfrm>
            <a:prstGeom prst="rect">
              <a:avLst/>
            </a:prstGeom>
          </p:spPr>
        </p:pic>
      </p:grpSp>
      <p:grpSp>
        <p:nvGrpSpPr>
          <p:cNvPr id="11" name="Group 10"/>
          <p:cNvGrpSpPr/>
          <p:nvPr/>
        </p:nvGrpSpPr>
        <p:grpSpPr>
          <a:xfrm>
            <a:off x="5256540" y="1723328"/>
            <a:ext cx="1620000" cy="4264446"/>
            <a:chOff x="6237257" y="1734673"/>
            <a:chExt cx="1620000" cy="4264446"/>
          </a:xfrm>
        </p:grpSpPr>
        <p:sp>
          <p:nvSpPr>
            <p:cNvPr id="12" name="TextBox 11"/>
            <p:cNvSpPr txBox="1"/>
            <p:nvPr/>
          </p:nvSpPr>
          <p:spPr bwMode="auto">
            <a:xfrm>
              <a:off x="6579851" y="3974420"/>
              <a:ext cx="915635" cy="646331"/>
            </a:xfrm>
            <a:prstGeom prst="rect">
              <a:avLst/>
            </a:prstGeom>
            <a:noFill/>
            <a:ln w="9525">
              <a:noFill/>
              <a:miter lim="800000"/>
              <a:headEnd/>
              <a:tailEnd/>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0" cap="none" spc="0" normalizeH="0" baseline="0" noProof="0" dirty="0">
                  <a:ln>
                    <a:noFill/>
                  </a:ln>
                  <a:solidFill>
                    <a:srgbClr val="DB6C30"/>
                  </a:solidFill>
                  <a:effectLst/>
                  <a:uLnTx/>
                  <a:uFillTx/>
                  <a:latin typeface="Bebas Neue Bold" panose="020B0606020202050201" pitchFamily="34" charset="0"/>
                  <a:ea typeface="+mn-ea"/>
                  <a:cs typeface="+mn-cs"/>
                </a:rPr>
                <a:t>2013</a:t>
              </a:r>
            </a:p>
          </p:txBody>
        </p:sp>
        <p:sp>
          <p:nvSpPr>
            <p:cNvPr id="13" name="TextBox 12"/>
            <p:cNvSpPr txBox="1"/>
            <p:nvPr/>
          </p:nvSpPr>
          <p:spPr bwMode="auto">
            <a:xfrm>
              <a:off x="6477358" y="4675680"/>
              <a:ext cx="1154483" cy="1323439"/>
            </a:xfrm>
            <a:prstGeom prst="rect">
              <a:avLst/>
            </a:prstGeom>
            <a:noFill/>
            <a:ln w="9525">
              <a:noFill/>
              <a:miter lim="800000"/>
              <a:headEnd/>
              <a:tailEnd/>
            </a:ln>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DB6D32"/>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Structural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DB6D32"/>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Funding</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DB6D32"/>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Tier-2</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a:noFill/>
                </a:ln>
                <a:solidFill>
                  <a:srgbClr val="FFFFFF"/>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a:noFill/>
                </a:ln>
                <a:solidFill>
                  <a:srgbClr val="FFFFFF"/>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p:txBody>
        </p:sp>
        <p:grpSp>
          <p:nvGrpSpPr>
            <p:cNvPr id="14" name="Group 13"/>
            <p:cNvGrpSpPr/>
            <p:nvPr/>
          </p:nvGrpSpPr>
          <p:grpSpPr>
            <a:xfrm>
              <a:off x="6237257" y="1734673"/>
              <a:ext cx="1620000" cy="2234327"/>
              <a:chOff x="6237257" y="1734673"/>
              <a:chExt cx="1620000" cy="2234327"/>
            </a:xfrm>
          </p:grpSpPr>
          <p:sp>
            <p:nvSpPr>
              <p:cNvPr id="15" name="Rectangle 14"/>
              <p:cNvSpPr/>
              <p:nvPr/>
            </p:nvSpPr>
            <p:spPr bwMode="auto">
              <a:xfrm rot="10800000">
                <a:off x="6237257" y="3609000"/>
                <a:ext cx="1620000" cy="360000"/>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EA7F00"/>
                  </a:solidFill>
                  <a:effectLst/>
                  <a:uLnTx/>
                  <a:uFillTx/>
                  <a:latin typeface="FlandersArtSans-Regular"/>
                  <a:ea typeface="ＭＳ Ｐゴシック" pitchFamily="20" charset="-128"/>
                  <a:cs typeface="+mn-cs"/>
                </a:endParaRPr>
              </a:p>
            </p:txBody>
          </p:sp>
          <p:cxnSp>
            <p:nvCxnSpPr>
              <p:cNvPr id="16" name="Straight Connector 15"/>
              <p:cNvCxnSpPr/>
              <p:nvPr/>
            </p:nvCxnSpPr>
            <p:spPr bwMode="auto">
              <a:xfrm rot="10800000" flipH="1">
                <a:off x="7046616" y="2151785"/>
                <a:ext cx="1281" cy="1463029"/>
              </a:xfrm>
              <a:prstGeom prst="line">
                <a:avLst/>
              </a:prstGeom>
              <a:solidFill>
                <a:srgbClr val="ACF0F2"/>
              </a:solidFill>
              <a:ln w="57150" cap="flat" cmpd="sng" algn="ctr">
                <a:solidFill>
                  <a:schemeClr val="accent1"/>
                </a:solidFill>
                <a:prstDash val="solid"/>
                <a:round/>
                <a:headEnd type="none" w="med" len="med"/>
                <a:tailEnd type="none" w="med" len="med"/>
              </a:ln>
              <a:effectLst/>
            </p:spPr>
          </p:cxnSp>
          <p:sp>
            <p:nvSpPr>
              <p:cNvPr id="17" name="Oval 16"/>
              <p:cNvSpPr>
                <a:spLocks noChangeAspect="1"/>
              </p:cNvSpPr>
              <p:nvPr/>
            </p:nvSpPr>
            <p:spPr bwMode="auto">
              <a:xfrm rot="10800000">
                <a:off x="6975257" y="3717000"/>
                <a:ext cx="144000" cy="144000"/>
              </a:xfrm>
              <a:prstGeom prst="ellips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EA7F00"/>
                  </a:solidFill>
                  <a:effectLst/>
                  <a:uLnTx/>
                  <a:uFillTx/>
                  <a:latin typeface="FlandersArtSans-Regular"/>
                  <a:ea typeface="ＭＳ Ｐゴシック" pitchFamily="20" charset="-128"/>
                  <a:cs typeface="+mn-cs"/>
                </a:endParaRPr>
              </a:p>
            </p:txBody>
          </p:sp>
          <p:sp>
            <p:nvSpPr>
              <p:cNvPr id="18" name="Oval 17"/>
              <p:cNvSpPr>
                <a:spLocks/>
              </p:cNvSpPr>
              <p:nvPr/>
            </p:nvSpPr>
            <p:spPr bwMode="auto">
              <a:xfrm rot="10800000">
                <a:off x="6507256" y="1734673"/>
                <a:ext cx="1080000" cy="1080000"/>
              </a:xfrm>
              <a:prstGeom prst="ellipse">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EA7F00"/>
                  </a:solidFill>
                  <a:effectLst/>
                  <a:uLnTx/>
                  <a:uFillTx/>
                  <a:latin typeface="FlandersArtSans-Regular"/>
                  <a:ea typeface="ＭＳ Ｐゴシック" pitchFamily="20" charset="-128"/>
                  <a:cs typeface="+mn-cs"/>
                </a:endParaRPr>
              </a:p>
            </p:txBody>
          </p:sp>
          <p:pic>
            <p:nvPicPr>
              <p:cNvPr id="19" name="Picture 18"/>
              <p:cNvPicPr>
                <a:picLocks noChangeAspect="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820995" y="2004673"/>
                <a:ext cx="452523" cy="540000"/>
              </a:xfrm>
              <a:prstGeom prst="rect">
                <a:avLst/>
              </a:prstGeom>
            </p:spPr>
          </p:pic>
        </p:grpSp>
      </p:grpSp>
      <p:grpSp>
        <p:nvGrpSpPr>
          <p:cNvPr id="20" name="Group 19"/>
          <p:cNvGrpSpPr/>
          <p:nvPr/>
        </p:nvGrpSpPr>
        <p:grpSpPr>
          <a:xfrm>
            <a:off x="1791032" y="1725548"/>
            <a:ext cx="1833814" cy="3970560"/>
            <a:chOff x="2771749" y="1736893"/>
            <a:chExt cx="1833814" cy="3970560"/>
          </a:xfrm>
        </p:grpSpPr>
        <p:sp>
          <p:nvSpPr>
            <p:cNvPr id="21" name="TextBox 20"/>
            <p:cNvSpPr txBox="1"/>
            <p:nvPr/>
          </p:nvSpPr>
          <p:spPr bwMode="auto">
            <a:xfrm>
              <a:off x="3190337" y="3960771"/>
              <a:ext cx="1361377" cy="646331"/>
            </a:xfrm>
            <a:prstGeom prst="rect">
              <a:avLst/>
            </a:prstGeom>
            <a:noFill/>
            <a:ln w="9525">
              <a:noFill/>
              <a:miter lim="800000"/>
              <a:headEnd/>
              <a:tailEnd/>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0" cap="none" spc="0" normalizeH="0" baseline="0" noProof="0" dirty="0">
                  <a:ln>
                    <a:noFill/>
                  </a:ln>
                  <a:solidFill>
                    <a:srgbClr val="333639"/>
                  </a:solidFill>
                  <a:effectLst/>
                  <a:uLnTx/>
                  <a:uFillTx/>
                  <a:latin typeface="Bebas Neue Bold" panose="020B0606020202050201" pitchFamily="34" charset="0"/>
                  <a:ea typeface="+mn-ea"/>
                  <a:cs typeface="+mn-cs"/>
                </a:rPr>
                <a:t>2009</a:t>
              </a:r>
            </a:p>
          </p:txBody>
        </p:sp>
        <p:sp>
          <p:nvSpPr>
            <p:cNvPr id="22" name="TextBox 21"/>
            <p:cNvSpPr txBox="1"/>
            <p:nvPr/>
          </p:nvSpPr>
          <p:spPr bwMode="auto">
            <a:xfrm>
              <a:off x="2771749" y="4630235"/>
              <a:ext cx="1833814" cy="1077218"/>
            </a:xfrm>
            <a:prstGeom prst="rect">
              <a:avLst/>
            </a:prstGeom>
            <a:noFill/>
            <a:ln w="9525">
              <a:noFill/>
              <a:miter lim="800000"/>
              <a:headEnd/>
              <a:tailEnd/>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333639"/>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Official launch</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333639"/>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of VSC</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0" cap="none" spc="0" normalizeH="0" baseline="0" noProof="0" dirty="0">
                <a:ln>
                  <a:noFill/>
                </a:ln>
                <a:solidFill>
                  <a:srgbClr val="FFFFFF"/>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0" cap="none" spc="0" normalizeH="0" baseline="0" noProof="0" dirty="0">
                <a:ln>
                  <a:noFill/>
                </a:ln>
                <a:solidFill>
                  <a:srgbClr val="FFFFFF"/>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p:txBody>
        </p:sp>
        <p:grpSp>
          <p:nvGrpSpPr>
            <p:cNvPr id="23" name="Group 22"/>
            <p:cNvGrpSpPr/>
            <p:nvPr/>
          </p:nvGrpSpPr>
          <p:grpSpPr>
            <a:xfrm>
              <a:off x="2961605" y="1736893"/>
              <a:ext cx="1620000" cy="2232107"/>
              <a:chOff x="2961605" y="1736893"/>
              <a:chExt cx="1620000" cy="2232107"/>
            </a:xfrm>
          </p:grpSpPr>
          <p:cxnSp>
            <p:nvCxnSpPr>
              <p:cNvPr id="24" name="Straight Connector 23"/>
              <p:cNvCxnSpPr/>
              <p:nvPr/>
            </p:nvCxnSpPr>
            <p:spPr bwMode="auto">
              <a:xfrm rot="10800000" flipH="1">
                <a:off x="3770965" y="2136767"/>
                <a:ext cx="1281" cy="1463029"/>
              </a:xfrm>
              <a:prstGeom prst="line">
                <a:avLst/>
              </a:prstGeom>
              <a:solidFill>
                <a:srgbClr val="1696A3"/>
              </a:solidFill>
              <a:ln w="57150" cap="flat" cmpd="sng" algn="ctr">
                <a:solidFill>
                  <a:schemeClr val="tx1"/>
                </a:solidFill>
                <a:prstDash val="solid"/>
                <a:round/>
                <a:headEnd type="none" w="med" len="med"/>
                <a:tailEnd type="none" w="med" len="med"/>
              </a:ln>
              <a:effectLst/>
            </p:spPr>
          </p:cxnSp>
          <p:grpSp>
            <p:nvGrpSpPr>
              <p:cNvPr id="25" name="Group 24"/>
              <p:cNvGrpSpPr/>
              <p:nvPr/>
            </p:nvGrpSpPr>
            <p:grpSpPr>
              <a:xfrm>
                <a:off x="2961605" y="3609000"/>
                <a:ext cx="1620000" cy="360000"/>
                <a:chOff x="2955881" y="3573055"/>
                <a:chExt cx="1620000" cy="360000"/>
              </a:xfrm>
            </p:grpSpPr>
            <p:sp>
              <p:nvSpPr>
                <p:cNvPr id="28" name="Rectangle 27"/>
                <p:cNvSpPr/>
                <p:nvPr/>
              </p:nvSpPr>
              <p:spPr bwMode="auto">
                <a:xfrm rot="10800000">
                  <a:off x="2955881" y="3573055"/>
                  <a:ext cx="1620000" cy="360000"/>
                </a:xfrm>
                <a:prstGeom prst="rect">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EA7F00"/>
                    </a:solidFill>
                    <a:effectLst/>
                    <a:uLnTx/>
                    <a:uFillTx/>
                    <a:latin typeface="FlandersArtSans-Regular"/>
                    <a:ea typeface="ＭＳ Ｐゴシック" pitchFamily="20" charset="-128"/>
                    <a:cs typeface="+mn-cs"/>
                  </a:endParaRPr>
                </a:p>
              </p:txBody>
            </p:sp>
            <p:sp>
              <p:nvSpPr>
                <p:cNvPr id="29" name="Oval 28"/>
                <p:cNvSpPr>
                  <a:spLocks noChangeAspect="1"/>
                </p:cNvSpPr>
                <p:nvPr/>
              </p:nvSpPr>
              <p:spPr bwMode="auto">
                <a:xfrm rot="10800000">
                  <a:off x="3693881" y="3681055"/>
                  <a:ext cx="144000" cy="144000"/>
                </a:xfrm>
                <a:prstGeom prst="ellipse">
                  <a:avLst/>
                </a:prstGeom>
                <a:solidFill>
                  <a:schemeClr val="bg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EA7F00"/>
                    </a:solidFill>
                    <a:effectLst/>
                    <a:uLnTx/>
                    <a:uFillTx/>
                    <a:latin typeface="FlandersArtSans-Regular"/>
                    <a:ea typeface="ＭＳ Ｐゴシック" pitchFamily="20" charset="-128"/>
                    <a:cs typeface="+mn-cs"/>
                  </a:endParaRPr>
                </a:p>
              </p:txBody>
            </p:sp>
          </p:grpSp>
          <p:sp>
            <p:nvSpPr>
              <p:cNvPr id="26" name="Oval 25"/>
              <p:cNvSpPr>
                <a:spLocks/>
              </p:cNvSpPr>
              <p:nvPr/>
            </p:nvSpPr>
            <p:spPr bwMode="auto">
              <a:xfrm rot="10800000">
                <a:off x="3231605" y="1736893"/>
                <a:ext cx="1080000" cy="1080000"/>
              </a:xfrm>
              <a:prstGeom prst="ellipse">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EA7F00"/>
                  </a:solidFill>
                  <a:effectLst/>
                  <a:uLnTx/>
                  <a:uFillTx/>
                  <a:latin typeface="FlandersArtSans-Regular"/>
                  <a:ea typeface="ＭＳ Ｐゴシック" pitchFamily="20" charset="-128"/>
                  <a:cs typeface="+mn-cs"/>
                </a:endParaRPr>
              </a:p>
            </p:txBody>
          </p:sp>
          <p:pic>
            <p:nvPicPr>
              <p:cNvPr id="27" name="Picture 26"/>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3475727" y="1973840"/>
                <a:ext cx="540000" cy="540000"/>
              </a:xfrm>
              <a:prstGeom prst="rect">
                <a:avLst/>
              </a:prstGeom>
            </p:spPr>
          </p:pic>
        </p:grpSp>
      </p:grpSp>
      <p:grpSp>
        <p:nvGrpSpPr>
          <p:cNvPr id="30" name="Group 29"/>
          <p:cNvGrpSpPr/>
          <p:nvPr/>
        </p:nvGrpSpPr>
        <p:grpSpPr>
          <a:xfrm>
            <a:off x="77325" y="2223400"/>
            <a:ext cx="2377574" cy="3327391"/>
            <a:chOff x="1017391" y="2234745"/>
            <a:chExt cx="2377574" cy="3327391"/>
          </a:xfrm>
        </p:grpSpPr>
        <p:sp>
          <p:nvSpPr>
            <p:cNvPr id="31" name="TextBox 30"/>
            <p:cNvSpPr txBox="1"/>
            <p:nvPr/>
          </p:nvSpPr>
          <p:spPr bwMode="auto">
            <a:xfrm>
              <a:off x="1675962" y="2898668"/>
              <a:ext cx="915635" cy="646331"/>
            </a:xfrm>
            <a:prstGeom prst="rect">
              <a:avLst/>
            </a:prstGeom>
            <a:noFill/>
            <a:ln w="9525">
              <a:noFill/>
              <a:miter lim="800000"/>
              <a:headEnd/>
              <a:tailEnd/>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0" cap="none" spc="0" normalizeH="0" baseline="0" noProof="0" dirty="0">
                  <a:ln>
                    <a:noFill/>
                  </a:ln>
                  <a:solidFill>
                    <a:srgbClr val="DB6C30"/>
                  </a:solidFill>
                  <a:effectLst/>
                  <a:uLnTx/>
                  <a:uFillTx/>
                  <a:latin typeface="Bebas Neue Bold" panose="020B0606020202050201" pitchFamily="34" charset="0"/>
                  <a:ea typeface="+mn-ea"/>
                  <a:cs typeface="+mn-cs"/>
                </a:rPr>
                <a:t>2007</a:t>
              </a:r>
            </a:p>
          </p:txBody>
        </p:sp>
        <p:sp>
          <p:nvSpPr>
            <p:cNvPr id="32" name="TextBox 31"/>
            <p:cNvSpPr txBox="1"/>
            <p:nvPr/>
          </p:nvSpPr>
          <p:spPr bwMode="auto">
            <a:xfrm>
              <a:off x="1017391" y="2234745"/>
              <a:ext cx="2377574" cy="584775"/>
            </a:xfrm>
            <a:prstGeom prst="rect">
              <a:avLst/>
            </a:prstGeom>
            <a:noFill/>
            <a:ln w="9525">
              <a:noFill/>
              <a:miter lim="800000"/>
              <a:headEnd/>
              <a:tailEnd/>
            </a:ln>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DB6C30"/>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First Global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DB6C30"/>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Funding Collaboration</a:t>
              </a:r>
            </a:p>
          </p:txBody>
        </p:sp>
        <p:grpSp>
          <p:nvGrpSpPr>
            <p:cNvPr id="33" name="Group 32"/>
            <p:cNvGrpSpPr/>
            <p:nvPr/>
          </p:nvGrpSpPr>
          <p:grpSpPr>
            <a:xfrm>
              <a:off x="1323779" y="3609000"/>
              <a:ext cx="1620000" cy="1953136"/>
              <a:chOff x="1323779" y="3609000"/>
              <a:chExt cx="1620000" cy="1953136"/>
            </a:xfrm>
          </p:grpSpPr>
          <p:cxnSp>
            <p:nvCxnSpPr>
              <p:cNvPr id="34" name="Straight Connector 33"/>
              <p:cNvCxnSpPr/>
              <p:nvPr/>
            </p:nvCxnSpPr>
            <p:spPr bwMode="auto">
              <a:xfrm flipH="1">
                <a:off x="2133139" y="3906275"/>
                <a:ext cx="1281" cy="1463029"/>
              </a:xfrm>
              <a:prstGeom prst="line">
                <a:avLst/>
              </a:prstGeom>
              <a:solidFill>
                <a:srgbClr val="F2FFE2"/>
              </a:solidFill>
              <a:ln w="57150" cap="flat" cmpd="sng" algn="ctr">
                <a:solidFill>
                  <a:schemeClr val="accent1"/>
                </a:solidFill>
                <a:prstDash val="solid"/>
                <a:round/>
                <a:headEnd type="none" w="med" len="med"/>
                <a:tailEnd type="none" w="med" len="med"/>
              </a:ln>
              <a:effectLst/>
            </p:spPr>
          </p:cxnSp>
          <p:grpSp>
            <p:nvGrpSpPr>
              <p:cNvPr id="35" name="Group 34"/>
              <p:cNvGrpSpPr/>
              <p:nvPr/>
            </p:nvGrpSpPr>
            <p:grpSpPr>
              <a:xfrm>
                <a:off x="1323779" y="3609000"/>
                <a:ext cx="1620000" cy="360000"/>
                <a:chOff x="1323779" y="3573016"/>
                <a:chExt cx="1620000" cy="360000"/>
              </a:xfrm>
            </p:grpSpPr>
            <p:sp>
              <p:nvSpPr>
                <p:cNvPr id="38" name="Rectangle 37"/>
                <p:cNvSpPr/>
                <p:nvPr/>
              </p:nvSpPr>
              <p:spPr bwMode="auto">
                <a:xfrm>
                  <a:off x="1323779" y="3573016"/>
                  <a:ext cx="1620000" cy="360000"/>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EA7F00"/>
                    </a:solidFill>
                    <a:effectLst/>
                    <a:uLnTx/>
                    <a:uFillTx/>
                    <a:latin typeface="FlandersArtSans-Regular"/>
                    <a:ea typeface="ＭＳ Ｐゴシック" pitchFamily="20" charset="-128"/>
                    <a:cs typeface="+mn-cs"/>
                  </a:endParaRPr>
                </a:p>
              </p:txBody>
            </p:sp>
            <p:sp>
              <p:nvSpPr>
                <p:cNvPr id="39" name="Oval 38"/>
                <p:cNvSpPr>
                  <a:spLocks noChangeAspect="1"/>
                </p:cNvSpPr>
                <p:nvPr/>
              </p:nvSpPr>
              <p:spPr bwMode="auto">
                <a:xfrm>
                  <a:off x="2061779" y="3681016"/>
                  <a:ext cx="144000" cy="144000"/>
                </a:xfrm>
                <a:prstGeom prst="ellips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EA7F00"/>
                    </a:solidFill>
                    <a:effectLst/>
                    <a:uLnTx/>
                    <a:uFillTx/>
                    <a:latin typeface="FlandersArtSans-Regular"/>
                    <a:ea typeface="ＭＳ Ｐゴシック" pitchFamily="20" charset="-128"/>
                    <a:cs typeface="+mn-cs"/>
                  </a:endParaRPr>
                </a:p>
              </p:txBody>
            </p:sp>
          </p:grpSp>
          <p:sp>
            <p:nvSpPr>
              <p:cNvPr id="36" name="Oval 35"/>
              <p:cNvSpPr>
                <a:spLocks/>
              </p:cNvSpPr>
              <p:nvPr/>
            </p:nvSpPr>
            <p:spPr bwMode="auto">
              <a:xfrm>
                <a:off x="1593779" y="4482136"/>
                <a:ext cx="1080000" cy="1080000"/>
              </a:xfrm>
              <a:prstGeom prst="ellipse">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EA7F00"/>
                  </a:solidFill>
                  <a:effectLst/>
                  <a:uLnTx/>
                  <a:uFillTx/>
                  <a:latin typeface="FlandersArtSans-Regular"/>
                  <a:ea typeface="ＭＳ Ｐゴシック" pitchFamily="20" charset="-128"/>
                  <a:cs typeface="+mn-cs"/>
                </a:endParaRPr>
              </a:p>
            </p:txBody>
          </p:sp>
          <p:pic>
            <p:nvPicPr>
              <p:cNvPr id="37" name="Picture 36"/>
              <p:cNvPicPr>
                <a:picLocks noChangeAspect="1"/>
              </p:cNvPicPr>
              <p:nvPr/>
            </p:nvPicPr>
            <p:blipFill>
              <a:blip r:embed="rId6"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833335" y="4737992"/>
                <a:ext cx="531880" cy="540000"/>
              </a:xfrm>
              <a:prstGeom prst="rect">
                <a:avLst/>
              </a:prstGeom>
            </p:spPr>
          </p:pic>
        </p:grpSp>
      </p:grpSp>
      <p:grpSp>
        <p:nvGrpSpPr>
          <p:cNvPr id="40" name="Group 39"/>
          <p:cNvGrpSpPr/>
          <p:nvPr/>
        </p:nvGrpSpPr>
        <p:grpSpPr>
          <a:xfrm>
            <a:off x="8516901" y="1716930"/>
            <a:ext cx="1665842" cy="4043979"/>
            <a:chOff x="9122691" y="1716930"/>
            <a:chExt cx="1665842" cy="4043979"/>
          </a:xfrm>
        </p:grpSpPr>
        <p:grpSp>
          <p:nvGrpSpPr>
            <p:cNvPr id="41" name="Group 40"/>
            <p:cNvGrpSpPr/>
            <p:nvPr/>
          </p:nvGrpSpPr>
          <p:grpSpPr>
            <a:xfrm>
              <a:off x="9122691" y="4024082"/>
              <a:ext cx="1665842" cy="1736827"/>
              <a:chOff x="9122691" y="4024082"/>
              <a:chExt cx="1665842" cy="1736827"/>
            </a:xfrm>
          </p:grpSpPr>
          <p:sp>
            <p:nvSpPr>
              <p:cNvPr id="48" name="TextBox 47"/>
              <p:cNvSpPr txBox="1"/>
              <p:nvPr/>
            </p:nvSpPr>
            <p:spPr bwMode="auto">
              <a:xfrm>
                <a:off x="9483817" y="4024082"/>
                <a:ext cx="915635" cy="646331"/>
              </a:xfrm>
              <a:prstGeom prst="rect">
                <a:avLst/>
              </a:prstGeom>
              <a:noFill/>
              <a:ln w="9525">
                <a:noFill/>
                <a:miter lim="800000"/>
                <a:headEnd/>
                <a:tailEnd/>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0" cap="none" spc="0" normalizeH="0" baseline="0" noProof="0" dirty="0">
                    <a:ln>
                      <a:noFill/>
                    </a:ln>
                    <a:solidFill>
                      <a:srgbClr val="DB6C30">
                        <a:lumMod val="60000"/>
                        <a:lumOff val="40000"/>
                      </a:srgbClr>
                    </a:solidFill>
                    <a:effectLst/>
                    <a:uLnTx/>
                    <a:uFillTx/>
                    <a:latin typeface="Bebas Neue Bold" panose="020B0606020202050201" pitchFamily="34" charset="0"/>
                    <a:ea typeface="+mn-ea"/>
                    <a:cs typeface="+mn-cs"/>
                  </a:rPr>
                  <a:t>2018</a:t>
                </a:r>
              </a:p>
            </p:txBody>
          </p:sp>
          <p:sp>
            <p:nvSpPr>
              <p:cNvPr id="49" name="TextBox 48"/>
              <p:cNvSpPr txBox="1"/>
              <p:nvPr/>
            </p:nvSpPr>
            <p:spPr bwMode="auto">
              <a:xfrm>
                <a:off x="9122691" y="4683691"/>
                <a:ext cx="1665842" cy="1077218"/>
              </a:xfrm>
              <a:prstGeom prst="rect">
                <a:avLst/>
              </a:prstGeom>
              <a:noFill/>
              <a:ln w="9525">
                <a:noFill/>
                <a:miter lim="800000"/>
                <a:headEnd/>
                <a:tailEnd/>
              </a:ln>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DB6C30">
                        <a:lumMod val="60000"/>
                        <a:lumOff val="40000"/>
                      </a:srgbClr>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Funding </a:t>
                </a:r>
                <a:br>
                  <a:rPr kumimoji="0" lang="en-US" sz="1600" b="1" i="0" u="none" strike="noStrike" kern="0" cap="none" spc="0" normalizeH="0" baseline="0" noProof="0" dirty="0">
                    <a:ln>
                      <a:noFill/>
                    </a:ln>
                    <a:solidFill>
                      <a:srgbClr val="DB6C30">
                        <a:lumMod val="60000"/>
                        <a:lumOff val="40000"/>
                      </a:srgbClr>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br>
                <a:r>
                  <a:rPr kumimoji="0" lang="en-US" sz="1600" b="1" i="0" u="none" strike="noStrike" kern="0" cap="none" spc="0" normalizeH="0" baseline="0" noProof="0" dirty="0">
                    <a:ln>
                      <a:noFill/>
                    </a:ln>
                    <a:solidFill>
                      <a:srgbClr val="DB6C30">
                        <a:lumMod val="60000"/>
                        <a:lumOff val="40000"/>
                      </a:srgbClr>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Tier-1 Platform</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0" cap="none" spc="0" normalizeH="0" baseline="0" noProof="0" dirty="0">
                  <a:ln>
                    <a:noFill/>
                  </a:ln>
                  <a:solidFill>
                    <a:srgbClr val="FFFFFF"/>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0" cap="none" spc="0" normalizeH="0" baseline="0" noProof="0" dirty="0">
                  <a:ln>
                    <a:noFill/>
                  </a:ln>
                  <a:solidFill>
                    <a:srgbClr val="FFFFFF"/>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p:txBody>
          </p:sp>
        </p:grpSp>
        <p:grpSp>
          <p:nvGrpSpPr>
            <p:cNvPr id="42" name="Group 41"/>
            <p:cNvGrpSpPr/>
            <p:nvPr/>
          </p:nvGrpSpPr>
          <p:grpSpPr>
            <a:xfrm>
              <a:off x="9141781" y="1716930"/>
              <a:ext cx="1620000" cy="2232496"/>
              <a:chOff x="9141781" y="1716930"/>
              <a:chExt cx="1620000" cy="2232496"/>
            </a:xfrm>
          </p:grpSpPr>
          <p:sp>
            <p:nvSpPr>
              <p:cNvPr id="43" name="Rectangle 42"/>
              <p:cNvSpPr/>
              <p:nvPr/>
            </p:nvSpPr>
            <p:spPr bwMode="auto">
              <a:xfrm rot="10800000">
                <a:off x="9141781" y="3589426"/>
                <a:ext cx="1620000" cy="360000"/>
              </a:xfrm>
              <a:prstGeom prst="rect">
                <a:avLst/>
              </a:prstGeom>
              <a:solidFill>
                <a:schemeClr val="accent1">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EA7F00"/>
                  </a:solidFill>
                  <a:effectLst/>
                  <a:uLnTx/>
                  <a:uFillTx/>
                  <a:latin typeface="FlandersArtSans-Regular"/>
                  <a:ea typeface="ＭＳ Ｐゴシック" pitchFamily="20" charset="-128"/>
                  <a:cs typeface="+mn-cs"/>
                </a:endParaRPr>
              </a:p>
            </p:txBody>
          </p:sp>
          <p:cxnSp>
            <p:nvCxnSpPr>
              <p:cNvPr id="44" name="Straight Connector 43"/>
              <p:cNvCxnSpPr/>
              <p:nvPr/>
            </p:nvCxnSpPr>
            <p:spPr bwMode="auto">
              <a:xfrm rot="10800000" flipH="1">
                <a:off x="9951141" y="2125422"/>
                <a:ext cx="1281" cy="1463029"/>
              </a:xfrm>
              <a:prstGeom prst="line">
                <a:avLst/>
              </a:prstGeom>
              <a:solidFill>
                <a:srgbClr val="1696A3"/>
              </a:solidFill>
              <a:ln w="57150" cap="flat" cmpd="sng" algn="ctr">
                <a:solidFill>
                  <a:schemeClr val="accent1">
                    <a:lumMod val="20000"/>
                    <a:lumOff val="80000"/>
                  </a:schemeClr>
                </a:solidFill>
                <a:prstDash val="solid"/>
                <a:round/>
                <a:headEnd type="none" w="med" len="med"/>
                <a:tailEnd type="none" w="med" len="med"/>
              </a:ln>
              <a:effectLst/>
            </p:spPr>
          </p:cxnSp>
          <p:sp>
            <p:nvSpPr>
              <p:cNvPr id="45" name="Oval 44"/>
              <p:cNvSpPr>
                <a:spLocks/>
              </p:cNvSpPr>
              <p:nvPr/>
            </p:nvSpPr>
            <p:spPr bwMode="auto">
              <a:xfrm rot="10800000">
                <a:off x="9411781" y="1716930"/>
                <a:ext cx="1080000" cy="1080000"/>
              </a:xfrm>
              <a:prstGeom prst="ellipse">
                <a:avLst/>
              </a:prstGeom>
              <a:solidFill>
                <a:schemeClr val="accent1">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EA7F00"/>
                  </a:solidFill>
                  <a:effectLst/>
                  <a:uLnTx/>
                  <a:uFillTx/>
                  <a:latin typeface="FlandersArtSans-Regular"/>
                  <a:ea typeface="ＭＳ Ｐゴシック" pitchFamily="20" charset="-128"/>
                  <a:cs typeface="+mn-cs"/>
                </a:endParaRPr>
              </a:p>
            </p:txBody>
          </p:sp>
          <p:sp>
            <p:nvSpPr>
              <p:cNvPr id="46" name="Oval 45"/>
              <p:cNvSpPr>
                <a:spLocks noChangeAspect="1"/>
              </p:cNvSpPr>
              <p:nvPr/>
            </p:nvSpPr>
            <p:spPr bwMode="auto">
              <a:xfrm>
                <a:off x="9879781" y="3697425"/>
                <a:ext cx="144000" cy="144000"/>
              </a:xfrm>
              <a:prstGeom prst="ellipse">
                <a:avLst/>
              </a:prstGeom>
              <a:solidFill>
                <a:srgbClr val="FFFF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EA7F00"/>
                  </a:solidFill>
                  <a:effectLst/>
                  <a:uLnTx/>
                  <a:uFillTx/>
                  <a:latin typeface="FlandersArtSans-Regular"/>
                  <a:ea typeface="ＭＳ Ｐゴシック" pitchFamily="20" charset="-128"/>
                  <a:cs typeface="+mn-cs"/>
                </a:endParaRPr>
              </a:p>
            </p:txBody>
          </p:sp>
        </p:grpSp>
      </p:grpSp>
      <p:grpSp>
        <p:nvGrpSpPr>
          <p:cNvPr id="51" name="Group 50"/>
          <p:cNvGrpSpPr/>
          <p:nvPr/>
        </p:nvGrpSpPr>
        <p:grpSpPr>
          <a:xfrm>
            <a:off x="6894366" y="2349500"/>
            <a:ext cx="1620000" cy="3203387"/>
            <a:chOff x="7875083" y="2360845"/>
            <a:chExt cx="1620000" cy="3203387"/>
          </a:xfrm>
        </p:grpSpPr>
        <p:sp>
          <p:nvSpPr>
            <p:cNvPr id="53" name="TextBox 52"/>
            <p:cNvSpPr txBox="1"/>
            <p:nvPr/>
          </p:nvSpPr>
          <p:spPr bwMode="auto">
            <a:xfrm>
              <a:off x="8226409" y="2942309"/>
              <a:ext cx="915635" cy="646331"/>
            </a:xfrm>
            <a:prstGeom prst="rect">
              <a:avLst/>
            </a:prstGeom>
            <a:noFill/>
            <a:ln w="9525">
              <a:noFill/>
              <a:miter lim="800000"/>
              <a:headEnd/>
              <a:tailEnd/>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0" cap="none" spc="0" normalizeH="0" baseline="0" noProof="0" dirty="0">
                  <a:ln>
                    <a:noFill/>
                  </a:ln>
                  <a:solidFill>
                    <a:srgbClr val="333639"/>
                  </a:solidFill>
                  <a:effectLst/>
                  <a:uLnTx/>
                  <a:uFillTx/>
                  <a:latin typeface="Bebas Neue Bold" panose="020B0606020202050201" pitchFamily="34" charset="0"/>
                  <a:ea typeface="+mn-ea"/>
                  <a:cs typeface="+mn-cs"/>
                </a:rPr>
                <a:t>2016</a:t>
              </a:r>
            </a:p>
          </p:txBody>
        </p:sp>
        <p:sp>
          <p:nvSpPr>
            <p:cNvPr id="54" name="TextBox 53"/>
            <p:cNvSpPr txBox="1"/>
            <p:nvPr/>
          </p:nvSpPr>
          <p:spPr bwMode="auto">
            <a:xfrm>
              <a:off x="7928114" y="2360845"/>
              <a:ext cx="1512657" cy="830997"/>
            </a:xfrm>
            <a:prstGeom prst="rect">
              <a:avLst/>
            </a:prstGeom>
            <a:noFill/>
            <a:ln w="9525">
              <a:noFill/>
              <a:miter lim="800000"/>
              <a:headEnd/>
              <a:tailEnd/>
            </a:ln>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333639"/>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2</a:t>
              </a:r>
              <a:r>
                <a:rPr lang="en-US" sz="1600" b="1" baseline="30000" dirty="0" err="1">
                  <a:solidFill>
                    <a:srgbClr val="333639"/>
                  </a:solidFill>
                  <a:latin typeface="Open Sans Semibold" panose="020B0706030804020204" pitchFamily="34" charset="0"/>
                  <a:ea typeface="Open Sans Semibold" panose="020B0706030804020204" pitchFamily="34" charset="0"/>
                  <a:cs typeface="Open Sans Semibold" panose="020B0706030804020204" pitchFamily="34" charset="0"/>
                </a:rPr>
                <a:t>nd</a:t>
              </a:r>
              <a:r>
                <a:rPr kumimoji="0" lang="en-US" sz="1600" b="1" i="0" u="none" strike="noStrike" kern="1200" cap="none" spc="0" normalizeH="0" baseline="0" noProof="0" dirty="0">
                  <a:ln>
                    <a:noFill/>
                  </a:ln>
                  <a:solidFill>
                    <a:srgbClr val="333639"/>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 Flemish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333639"/>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Tier-1 “</a:t>
              </a:r>
              <a:r>
                <a:rPr kumimoji="0" lang="en-US" sz="1600" b="1" i="0" u="none" strike="noStrike" kern="1200" cap="none" spc="0" normalizeH="0" baseline="0" noProof="0" dirty="0" err="1">
                  <a:ln>
                    <a:noFill/>
                  </a:ln>
                  <a:solidFill>
                    <a:srgbClr val="333639"/>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BrENIAC</a:t>
              </a:r>
              <a:r>
                <a:rPr kumimoji="0" lang="en-US" sz="1600" b="1" i="0" u="none" strike="noStrike" kern="1200" cap="none" spc="0" normalizeH="0" baseline="0" noProof="0" dirty="0">
                  <a:ln>
                    <a:noFill/>
                  </a:ln>
                  <a:solidFill>
                    <a:srgbClr val="333639"/>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0" cap="none" spc="0" normalizeH="0" baseline="0" noProof="0" dirty="0">
                <a:ln>
                  <a:noFill/>
                </a:ln>
                <a:solidFill>
                  <a:srgbClr val="333639"/>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p:txBody>
        </p:sp>
        <p:grpSp>
          <p:nvGrpSpPr>
            <p:cNvPr id="55" name="Group 54"/>
            <p:cNvGrpSpPr/>
            <p:nvPr/>
          </p:nvGrpSpPr>
          <p:grpSpPr>
            <a:xfrm>
              <a:off x="7875083" y="3609000"/>
              <a:ext cx="1620000" cy="1955232"/>
              <a:chOff x="7875083" y="3609000"/>
              <a:chExt cx="1620000" cy="1955232"/>
            </a:xfrm>
          </p:grpSpPr>
          <p:sp>
            <p:nvSpPr>
              <p:cNvPr id="56" name="Oval 55"/>
              <p:cNvSpPr>
                <a:spLocks/>
              </p:cNvSpPr>
              <p:nvPr/>
            </p:nvSpPr>
            <p:spPr bwMode="auto">
              <a:xfrm>
                <a:off x="8145083" y="4484232"/>
                <a:ext cx="1080000" cy="1080000"/>
              </a:xfrm>
              <a:prstGeom prst="ellipse">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EA7F00"/>
                  </a:solidFill>
                  <a:effectLst/>
                  <a:uLnTx/>
                  <a:uFillTx/>
                  <a:latin typeface="FlandersArtSans-Regular"/>
                  <a:ea typeface="ＭＳ Ｐゴシック" pitchFamily="20" charset="-128"/>
                  <a:cs typeface="+mn-cs"/>
                </a:endParaRPr>
              </a:p>
            </p:txBody>
          </p:sp>
          <p:sp>
            <p:nvSpPr>
              <p:cNvPr id="57" name="Rectangle 56"/>
              <p:cNvSpPr/>
              <p:nvPr/>
            </p:nvSpPr>
            <p:spPr bwMode="auto">
              <a:xfrm>
                <a:off x="7875083" y="3609000"/>
                <a:ext cx="1620000" cy="360000"/>
              </a:xfrm>
              <a:prstGeom prst="rect">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EA7F00"/>
                  </a:solidFill>
                  <a:effectLst/>
                  <a:uLnTx/>
                  <a:uFillTx/>
                  <a:latin typeface="FlandersArtSans-Regular"/>
                  <a:ea typeface="ＭＳ Ｐゴシック" pitchFamily="20" charset="-128"/>
                  <a:cs typeface="+mn-cs"/>
                </a:endParaRPr>
              </a:p>
            </p:txBody>
          </p:sp>
          <p:cxnSp>
            <p:nvCxnSpPr>
              <p:cNvPr id="58" name="Straight Connector 57"/>
              <p:cNvCxnSpPr/>
              <p:nvPr/>
            </p:nvCxnSpPr>
            <p:spPr bwMode="auto">
              <a:xfrm flipH="1">
                <a:off x="8684443" y="3908367"/>
                <a:ext cx="1281" cy="1463029"/>
              </a:xfrm>
              <a:prstGeom prst="line">
                <a:avLst/>
              </a:prstGeom>
              <a:solidFill>
                <a:srgbClr val="F2FFE2"/>
              </a:solidFill>
              <a:ln w="57150" cap="flat" cmpd="sng" algn="ctr">
                <a:solidFill>
                  <a:schemeClr val="tx1"/>
                </a:solidFill>
                <a:prstDash val="solid"/>
                <a:round/>
                <a:headEnd type="none" w="med" len="med"/>
                <a:tailEnd type="none" w="med" len="med"/>
              </a:ln>
              <a:effectLst/>
            </p:spPr>
          </p:cxnSp>
          <p:sp>
            <p:nvSpPr>
              <p:cNvPr id="59" name="Oval 58"/>
              <p:cNvSpPr>
                <a:spLocks noChangeAspect="1"/>
              </p:cNvSpPr>
              <p:nvPr/>
            </p:nvSpPr>
            <p:spPr bwMode="auto">
              <a:xfrm>
                <a:off x="8613083" y="3717000"/>
                <a:ext cx="144000" cy="144000"/>
              </a:xfrm>
              <a:prstGeom prst="ellipse">
                <a:avLst/>
              </a:prstGeom>
              <a:solidFill>
                <a:srgbClr val="FFFF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EA7F00"/>
                  </a:solidFill>
                  <a:effectLst/>
                  <a:uLnTx/>
                  <a:uFillTx/>
                  <a:latin typeface="FlandersArtSans-Regular"/>
                  <a:ea typeface="ＭＳ Ｐゴシック" pitchFamily="20" charset="-128"/>
                  <a:cs typeface="+mn-cs"/>
                </a:endParaRPr>
              </a:p>
            </p:txBody>
          </p:sp>
        </p:grpSp>
      </p:grpSp>
      <p:sp>
        <p:nvSpPr>
          <p:cNvPr id="61" name="TextBox 60"/>
          <p:cNvSpPr txBox="1"/>
          <p:nvPr/>
        </p:nvSpPr>
        <p:spPr bwMode="auto">
          <a:xfrm>
            <a:off x="10042584" y="2341271"/>
            <a:ext cx="1867307" cy="584775"/>
          </a:xfrm>
          <a:prstGeom prst="rect">
            <a:avLst/>
          </a:prstGeom>
          <a:noFill/>
          <a:ln w="9525">
            <a:noFill/>
            <a:miter lim="800000"/>
            <a:headEnd/>
            <a:tailEnd/>
          </a:ln>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DB6D32"/>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Extending </a:t>
            </a:r>
            <a:br>
              <a:rPr kumimoji="0" lang="en-US" sz="1600" b="1" i="0" u="none" strike="noStrike" kern="1200" cap="none" spc="0" normalizeH="0" baseline="0" noProof="0" dirty="0">
                <a:ln>
                  <a:noFill/>
                </a:ln>
                <a:solidFill>
                  <a:srgbClr val="DB6D32"/>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br>
            <a:r>
              <a:rPr kumimoji="0" lang="en-US" sz="1600" b="1" i="0" u="none" strike="noStrike" kern="1200" cap="none" spc="0" normalizeH="0" baseline="0" noProof="0" dirty="0">
                <a:ln>
                  <a:noFill/>
                </a:ln>
                <a:solidFill>
                  <a:srgbClr val="DB6D32"/>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Tier-1 “</a:t>
            </a:r>
            <a:r>
              <a:rPr kumimoji="0" lang="en-US" sz="1600" b="1" i="0" u="none" strike="noStrike" kern="1200" cap="none" spc="0" normalizeH="0" baseline="0" noProof="0" dirty="0" err="1">
                <a:ln>
                  <a:noFill/>
                </a:ln>
                <a:solidFill>
                  <a:srgbClr val="DB6D32"/>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BrENIAC</a:t>
            </a:r>
            <a:r>
              <a:rPr kumimoji="0" lang="en-US" sz="1600" b="1" i="0" u="none" strike="noStrike" kern="1200" cap="none" spc="0" normalizeH="0" baseline="0" noProof="0" dirty="0">
                <a:ln>
                  <a:noFill/>
                </a:ln>
                <a:solidFill>
                  <a:srgbClr val="DB6D32"/>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a:t>
            </a:r>
          </a:p>
        </p:txBody>
      </p:sp>
      <p:sp>
        <p:nvSpPr>
          <p:cNvPr id="62" name="Oval 61"/>
          <p:cNvSpPr>
            <a:spLocks/>
          </p:cNvSpPr>
          <p:nvPr/>
        </p:nvSpPr>
        <p:spPr bwMode="auto">
          <a:xfrm>
            <a:off x="10436874" y="4464658"/>
            <a:ext cx="1080000" cy="1080000"/>
          </a:xfrm>
          <a:prstGeom prst="ellipse">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EA7F00"/>
              </a:solidFill>
              <a:effectLst/>
              <a:uLnTx/>
              <a:uFillTx/>
              <a:latin typeface="FlandersArtSans-Regular"/>
              <a:ea typeface="ＭＳ Ｐゴシック" pitchFamily="20" charset="-128"/>
              <a:cs typeface="+mn-cs"/>
            </a:endParaRPr>
          </a:p>
        </p:txBody>
      </p:sp>
      <p:sp>
        <p:nvSpPr>
          <p:cNvPr id="63" name="Rectangle 62"/>
          <p:cNvSpPr/>
          <p:nvPr/>
        </p:nvSpPr>
        <p:spPr bwMode="auto">
          <a:xfrm>
            <a:off x="10166874" y="3589426"/>
            <a:ext cx="1620000" cy="360000"/>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EA7F00"/>
              </a:solidFill>
              <a:effectLst/>
              <a:uLnTx/>
              <a:uFillTx/>
              <a:latin typeface="FlandersArtSans-Regular"/>
              <a:ea typeface="ＭＳ Ｐゴシック" pitchFamily="20" charset="-128"/>
              <a:cs typeface="+mn-cs"/>
            </a:endParaRPr>
          </a:p>
        </p:txBody>
      </p:sp>
      <p:cxnSp>
        <p:nvCxnSpPr>
          <p:cNvPr id="64" name="Straight Connector 63"/>
          <p:cNvCxnSpPr/>
          <p:nvPr/>
        </p:nvCxnSpPr>
        <p:spPr bwMode="auto">
          <a:xfrm flipH="1">
            <a:off x="10976234" y="3888793"/>
            <a:ext cx="1281" cy="1463029"/>
          </a:xfrm>
          <a:prstGeom prst="line">
            <a:avLst/>
          </a:prstGeom>
          <a:solidFill>
            <a:srgbClr val="F2FFE2"/>
          </a:solidFill>
          <a:ln w="57150" cap="flat" cmpd="sng" algn="ctr">
            <a:solidFill>
              <a:schemeClr val="accent1"/>
            </a:solidFill>
            <a:prstDash val="solid"/>
            <a:round/>
            <a:headEnd type="none" w="med" len="med"/>
            <a:tailEnd type="none" w="med" len="med"/>
          </a:ln>
          <a:effectLst/>
        </p:spPr>
      </p:cxnSp>
      <p:sp>
        <p:nvSpPr>
          <p:cNvPr id="66" name="TextBox 65"/>
          <p:cNvSpPr txBox="1"/>
          <p:nvPr/>
        </p:nvSpPr>
        <p:spPr bwMode="auto">
          <a:xfrm>
            <a:off x="10306286" y="2896259"/>
            <a:ext cx="915635" cy="646331"/>
          </a:xfrm>
          <a:prstGeom prst="rect">
            <a:avLst/>
          </a:prstGeom>
          <a:noFill/>
          <a:ln w="9525">
            <a:noFill/>
            <a:miter lim="800000"/>
            <a:headEnd/>
            <a:tailEnd/>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0" cap="none" spc="0" normalizeH="0" baseline="0" noProof="0" dirty="0">
                <a:ln>
                  <a:noFill/>
                </a:ln>
                <a:solidFill>
                  <a:srgbClr val="DB6C30"/>
                </a:solidFill>
                <a:effectLst/>
                <a:uLnTx/>
                <a:uFillTx/>
                <a:latin typeface="Bebas Neue Bold" panose="020B0606020202050201" pitchFamily="34" charset="0"/>
                <a:ea typeface="+mn-ea"/>
                <a:cs typeface="+mn-cs"/>
              </a:rPr>
              <a:t>2019</a:t>
            </a:r>
          </a:p>
        </p:txBody>
      </p:sp>
      <p:sp>
        <p:nvSpPr>
          <p:cNvPr id="67" name="Oval 66"/>
          <p:cNvSpPr>
            <a:spLocks noChangeAspect="1"/>
          </p:cNvSpPr>
          <p:nvPr/>
        </p:nvSpPr>
        <p:spPr bwMode="auto">
          <a:xfrm flipV="1">
            <a:off x="10927946" y="3727255"/>
            <a:ext cx="123080" cy="123080"/>
          </a:xfrm>
          <a:prstGeom prst="ellipse">
            <a:avLst/>
          </a:prstGeom>
          <a:solidFill>
            <a:srgbClr val="FFFF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EA7F00"/>
              </a:solidFill>
              <a:effectLst/>
              <a:uLnTx/>
              <a:uFillTx/>
              <a:latin typeface="FlandersArtSans-Regular"/>
              <a:ea typeface="ＭＳ Ｐゴシック" pitchFamily="20" charset="-128"/>
              <a:cs typeface="+mn-cs"/>
            </a:endParaRPr>
          </a:p>
        </p:txBody>
      </p:sp>
      <p:pic>
        <p:nvPicPr>
          <p:cNvPr id="68" name="Picture 67"/>
          <p:cNvPicPr>
            <a:picLocks noChangeAspect="1"/>
          </p:cNvPicPr>
          <p:nvPr/>
        </p:nvPicPr>
        <p:blipFill>
          <a:blip r:embed="rId4" cstate="print">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9120370" y="1986930"/>
            <a:ext cx="452523" cy="540000"/>
          </a:xfrm>
          <a:prstGeom prst="rect">
            <a:avLst/>
          </a:prstGeom>
        </p:spPr>
      </p:pic>
      <p:pic>
        <p:nvPicPr>
          <p:cNvPr id="69" name="Picture 68"/>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7430582" y="4721938"/>
            <a:ext cx="540000" cy="540000"/>
          </a:xfrm>
          <a:prstGeom prst="rect">
            <a:avLst/>
          </a:prstGeom>
        </p:spPr>
      </p:pic>
      <p:pic>
        <p:nvPicPr>
          <p:cNvPr id="70" name="Picture 69"/>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0709378" y="4701396"/>
            <a:ext cx="540000" cy="540000"/>
          </a:xfrm>
          <a:prstGeom prst="rect">
            <a:avLst/>
          </a:prstGeom>
        </p:spPr>
      </p:pic>
      <p:sp>
        <p:nvSpPr>
          <p:cNvPr id="72" name="object 51"/>
          <p:cNvSpPr txBox="1">
            <a:spLocks/>
          </p:cNvSpPr>
          <p:nvPr/>
        </p:nvSpPr>
        <p:spPr>
          <a:xfrm>
            <a:off x="166855" y="192069"/>
            <a:ext cx="5631779" cy="635000"/>
          </a:xfrm>
          <a:prstGeom prst="rect">
            <a:avLst/>
          </a:prstGeom>
        </p:spPr>
        <p:txBody>
          <a:bodyPr vert="horz" wrap="square" lIns="0" tIns="12065"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marR="0" lvl="0" indent="0" algn="l" defTabSz="914400" rtl="0" eaLnBrk="1" fontAlgn="auto" latinLnBrk="0" hangingPunct="1">
              <a:lnSpc>
                <a:spcPct val="100000"/>
              </a:lnSpc>
              <a:spcBef>
                <a:spcPts val="95"/>
              </a:spcBef>
              <a:spcAft>
                <a:spcPts val="0"/>
              </a:spcAft>
              <a:buClrTx/>
              <a:buSzTx/>
              <a:buFontTx/>
              <a:buNone/>
              <a:tabLst/>
              <a:defRPr/>
            </a:pPr>
            <a:r>
              <a:rPr kumimoji="0" lang="en-GB" sz="4000" b="1" i="0" u="none" strike="noStrike" kern="1200" cap="none" spc="35" normalizeH="0" baseline="0" noProof="0" dirty="0">
                <a:ln>
                  <a:noFill/>
                </a:ln>
                <a:solidFill>
                  <a:srgbClr val="333639"/>
                </a:solidFill>
                <a:effectLst/>
                <a:uLnTx/>
                <a:uFillTx/>
                <a:latin typeface="FlandersArtSans-Bold"/>
                <a:ea typeface="+mj-ea"/>
                <a:cs typeface="Trebuchet MS"/>
              </a:rPr>
              <a:t>VSC</a:t>
            </a:r>
            <a:r>
              <a:rPr kumimoji="0" lang="en-GB" sz="4000" b="1" i="0" u="none" strike="noStrike" kern="1200" cap="none" spc="-50" normalizeH="0" baseline="0" noProof="0" dirty="0">
                <a:ln>
                  <a:noFill/>
                </a:ln>
                <a:solidFill>
                  <a:srgbClr val="333639"/>
                </a:solidFill>
                <a:effectLst/>
                <a:uLnTx/>
                <a:uFillTx/>
                <a:latin typeface="Trebuchet MS"/>
                <a:ea typeface="+mj-ea"/>
                <a:cs typeface="Trebuchet MS"/>
              </a:rPr>
              <a:t> </a:t>
            </a:r>
            <a:r>
              <a:rPr kumimoji="0" lang="en-GB" sz="4000" b="0" i="0" u="none" strike="noStrike" kern="1200" cap="none" spc="45" normalizeH="0" baseline="0" noProof="0" dirty="0">
                <a:ln>
                  <a:noFill/>
                </a:ln>
                <a:solidFill>
                  <a:srgbClr val="333639"/>
                </a:solidFill>
                <a:effectLst/>
                <a:uLnTx/>
                <a:uFillTx/>
                <a:latin typeface="FlandersArtSans-Bold"/>
                <a:ea typeface="+mj-ea"/>
                <a:cs typeface="+mj-cs"/>
              </a:rPr>
              <a:t>history</a:t>
            </a:r>
            <a:endParaRPr kumimoji="0" lang="en-GB" sz="4000" b="0" i="0" u="none" strike="noStrike" kern="1200" cap="none" spc="0" normalizeH="0" baseline="0" noProof="0" dirty="0">
              <a:ln>
                <a:noFill/>
              </a:ln>
              <a:solidFill>
                <a:srgbClr val="333639"/>
              </a:solidFill>
              <a:effectLst/>
              <a:uLnTx/>
              <a:uFillTx/>
              <a:latin typeface="Trebuchet MS"/>
              <a:ea typeface="+mj-ea"/>
              <a:cs typeface="Trebuchet MS"/>
            </a:endParaRPr>
          </a:p>
        </p:txBody>
      </p:sp>
    </p:spTree>
    <p:extLst>
      <p:ext uri="{BB962C8B-B14F-4D97-AF65-F5344CB8AC3E}">
        <p14:creationId xmlns:p14="http://schemas.microsoft.com/office/powerpoint/2010/main" val="257623057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90</a:t>
            </a:fld>
            <a:endParaRPr lang="nl-BE" dirty="0"/>
          </a:p>
        </p:txBody>
      </p:sp>
      <p:sp>
        <p:nvSpPr>
          <p:cNvPr id="38915" name="Rectangle 3"/>
          <p:cNvSpPr>
            <a:spLocks noGrp="1" noChangeArrowheads="1"/>
          </p:cNvSpPr>
          <p:nvPr>
            <p:ph idx="1"/>
          </p:nvPr>
        </p:nvSpPr>
        <p:spPr>
          <a:xfrm>
            <a:off x="578027" y="1700808"/>
            <a:ext cx="5061970" cy="3960692"/>
          </a:xfrm>
          <a:ln w="19050">
            <a:solidFill>
              <a:schemeClr val="accent5"/>
            </a:solidFill>
          </a:ln>
        </p:spPr>
        <p:txBody>
          <a:bodyPr/>
          <a:lstStyle/>
          <a:p>
            <a:pPr marL="0" indent="0">
              <a:buNone/>
            </a:pPr>
            <a:r>
              <a:rPr lang="en-US" altLang="en-US" sz="1800" dirty="0">
                <a:latin typeface="Courier New" panose="02070309020205020404" pitchFamily="49" charset="0"/>
                <a:cs typeface="Courier New" panose="02070309020205020404" pitchFamily="49" charset="0"/>
              </a:rPr>
              <a:t>#!/bin/bash -l</a:t>
            </a:r>
          </a:p>
          <a:p>
            <a:pPr marL="0" indent="0">
              <a:buNone/>
            </a:pPr>
            <a:r>
              <a:rPr lang="en-US" altLang="en-US" sz="1800" dirty="0">
                <a:latin typeface="Courier New" panose="02070309020205020404" pitchFamily="49" charset="0"/>
                <a:cs typeface="Courier New" panose="02070309020205020404" pitchFamily="49" charset="0"/>
              </a:rPr>
              <a:t>#PBS -l </a:t>
            </a:r>
            <a:r>
              <a:rPr lang="en-US" altLang="en-US" sz="1800" dirty="0" err="1">
                <a:latin typeface="Courier New" panose="02070309020205020404" pitchFamily="49" charset="0"/>
                <a:cs typeface="Courier New" panose="02070309020205020404" pitchFamily="49" charset="0"/>
              </a:rPr>
              <a:t>walltime</a:t>
            </a:r>
            <a:r>
              <a:rPr lang="en-US" altLang="en-US" sz="1800" dirty="0">
                <a:latin typeface="Courier New" panose="02070309020205020404" pitchFamily="49" charset="0"/>
                <a:cs typeface="Courier New" panose="02070309020205020404" pitchFamily="49" charset="0"/>
              </a:rPr>
              <a:t>=0</a:t>
            </a:r>
            <a:r>
              <a:rPr lang="pl-PL" altLang="en-US" sz="1800" dirty="0">
                <a:latin typeface="Courier New" panose="02070309020205020404" pitchFamily="49" charset="0"/>
                <a:cs typeface="Courier New" panose="02070309020205020404" pitchFamily="49" charset="0"/>
              </a:rPr>
              <a:t>0</a:t>
            </a:r>
            <a:r>
              <a:rPr lang="en-US" altLang="en-US" sz="1800" dirty="0">
                <a:latin typeface="Courier New" panose="02070309020205020404" pitchFamily="49" charset="0"/>
                <a:cs typeface="Courier New" panose="02070309020205020404" pitchFamily="49" charset="0"/>
              </a:rPr>
              <a:t>:30:00</a:t>
            </a:r>
          </a:p>
          <a:p>
            <a:pPr marL="0" indent="0">
              <a:buNone/>
            </a:pPr>
            <a:r>
              <a:rPr lang="en-US" altLang="en-US" sz="1800" dirty="0">
                <a:solidFill>
                  <a:srgbClr val="FF0000"/>
                </a:solidFill>
                <a:latin typeface="Courier New" panose="02070309020205020404" pitchFamily="49" charset="0"/>
                <a:cs typeface="Courier New" panose="02070309020205020404" pitchFamily="49" charset="0"/>
              </a:rPr>
              <a:t>#PBS –l partition=</a:t>
            </a:r>
            <a:r>
              <a:rPr lang="en-US" altLang="en-US" sz="1800" dirty="0" err="1">
                <a:solidFill>
                  <a:srgbClr val="FF0000"/>
                </a:solidFill>
                <a:latin typeface="Courier New" panose="02070309020205020404" pitchFamily="49" charset="0"/>
                <a:cs typeface="Courier New" panose="02070309020205020404" pitchFamily="49" charset="0"/>
              </a:rPr>
              <a:t>gpu</a:t>
            </a:r>
            <a:endParaRPr lang="en-US" altLang="en-US" sz="1800" dirty="0">
              <a:solidFill>
                <a:srgbClr val="FF0000"/>
              </a:solidFill>
              <a:latin typeface="Courier New" panose="02070309020205020404" pitchFamily="49" charset="0"/>
              <a:cs typeface="Courier New" panose="02070309020205020404" pitchFamily="49" charset="0"/>
            </a:endParaRPr>
          </a:p>
          <a:p>
            <a:pPr marL="0" indent="0">
              <a:buNone/>
            </a:pPr>
            <a:r>
              <a:rPr lang="en-US" altLang="en-US" sz="1800" dirty="0">
                <a:solidFill>
                  <a:srgbClr val="FF0000"/>
                </a:solidFill>
                <a:latin typeface="Courier New" panose="02070309020205020404" pitchFamily="49" charset="0"/>
                <a:cs typeface="Courier New" panose="02070309020205020404" pitchFamily="49" charset="0"/>
              </a:rPr>
              <a:t>#PBS -l nodes=1:ppn=18:gpus=2:skylake</a:t>
            </a:r>
          </a:p>
          <a:p>
            <a:pPr marL="0" indent="0">
              <a:buNone/>
            </a:pPr>
            <a:r>
              <a:rPr lang="en-US" altLang="en-US" sz="1800" dirty="0">
                <a:latin typeface="Courier New" panose="02070309020205020404" pitchFamily="49" charset="0"/>
                <a:cs typeface="Courier New" panose="02070309020205020404" pitchFamily="49" charset="0"/>
              </a:rPr>
              <a:t>#PBS –l </a:t>
            </a:r>
            <a:r>
              <a:rPr lang="en-US" altLang="en-US" sz="1800" dirty="0" err="1">
                <a:latin typeface="Courier New" panose="02070309020205020404" pitchFamily="49" charset="0"/>
                <a:cs typeface="Courier New" panose="02070309020205020404" pitchFamily="49" charset="0"/>
              </a:rPr>
              <a:t>pmem</a:t>
            </a:r>
            <a:r>
              <a:rPr lang="en-US" altLang="en-US" sz="1800" dirty="0">
                <a:latin typeface="Courier New" panose="02070309020205020404" pitchFamily="49" charset="0"/>
                <a:cs typeface="Courier New" panose="02070309020205020404" pitchFamily="49" charset="0"/>
              </a:rPr>
              <a:t>=5gb</a:t>
            </a:r>
          </a:p>
          <a:p>
            <a:pPr marL="0" indent="0">
              <a:buNone/>
            </a:pPr>
            <a:r>
              <a:rPr lang="en-US" altLang="en-US" sz="1800" dirty="0">
                <a:latin typeface="Courier New" panose="02070309020205020404" pitchFamily="49" charset="0"/>
                <a:cs typeface="Courier New" panose="02070309020205020404" pitchFamily="49" charset="0"/>
              </a:rPr>
              <a:t>#PBS -N </a:t>
            </a:r>
            <a:r>
              <a:rPr lang="en-US" altLang="en-US" sz="1800" dirty="0" err="1">
                <a:latin typeface="Courier New" panose="02070309020205020404" pitchFamily="49" charset="0"/>
                <a:cs typeface="Courier New" panose="02070309020205020404" pitchFamily="49" charset="0"/>
              </a:rPr>
              <a:t>testjob</a:t>
            </a:r>
            <a:endParaRPr lang="en-US" altLang="en-US" sz="1800" dirty="0">
              <a:latin typeface="Courier New" panose="02070309020205020404" pitchFamily="49" charset="0"/>
              <a:cs typeface="Courier New" panose="02070309020205020404" pitchFamily="49" charset="0"/>
            </a:endParaRPr>
          </a:p>
          <a:p>
            <a:pPr marL="0" indent="0">
              <a:buNone/>
            </a:pPr>
            <a:r>
              <a:rPr lang="en-US" altLang="en-US" sz="1800" dirty="0">
                <a:latin typeface="Courier New" panose="02070309020205020404" pitchFamily="49" charset="0"/>
                <a:cs typeface="Courier New" panose="02070309020205020404" pitchFamily="49" charset="0"/>
              </a:rPr>
              <a:t>#PBS -A </a:t>
            </a:r>
            <a:r>
              <a:rPr lang="en-US" altLang="en-US" sz="1800" dirty="0" err="1">
                <a:latin typeface="Courier New" panose="02070309020205020404" pitchFamily="49" charset="0"/>
                <a:cs typeface="Courier New" panose="02070309020205020404" pitchFamily="49" charset="0"/>
              </a:rPr>
              <a:t>default_project</a:t>
            </a:r>
            <a:endParaRPr lang="en-US" altLang="en-US" sz="1800" dirty="0">
              <a:latin typeface="Courier New" panose="02070309020205020404" pitchFamily="49" charset="0"/>
              <a:cs typeface="Courier New" panose="02070309020205020404" pitchFamily="49" charset="0"/>
            </a:endParaRPr>
          </a:p>
          <a:p>
            <a:pPr marL="0" indent="0">
              <a:buNone/>
            </a:pPr>
            <a:endParaRPr lang="pl-PL" altLang="en-US" sz="1800" dirty="0">
              <a:latin typeface="Courier New" panose="02070309020205020404" pitchFamily="49" charset="0"/>
              <a:cs typeface="Courier New" panose="02070309020205020404" pitchFamily="49" charset="0"/>
            </a:endParaRPr>
          </a:p>
        </p:txBody>
      </p:sp>
      <p:sp>
        <p:nvSpPr>
          <p:cNvPr id="38914" name="Rectangle 2"/>
          <p:cNvSpPr>
            <a:spLocks noGrp="1" noChangeArrowheads="1"/>
          </p:cNvSpPr>
          <p:nvPr>
            <p:ph type="title"/>
          </p:nvPr>
        </p:nvSpPr>
        <p:spPr/>
        <p:txBody>
          <a:bodyPr/>
          <a:lstStyle/>
          <a:p>
            <a:pPr eaLnBrk="1" hangingPunct="1"/>
            <a:r>
              <a:rPr lang="en-US" altLang="en-US" dirty="0"/>
              <a:t>Using P100 GPU(s)</a:t>
            </a:r>
          </a:p>
        </p:txBody>
      </p:sp>
      <p:sp>
        <p:nvSpPr>
          <p:cNvPr id="97" name="Rectangle 96"/>
          <p:cNvSpPr/>
          <p:nvPr/>
        </p:nvSpPr>
        <p:spPr>
          <a:xfrm>
            <a:off x="3791743" y="1298179"/>
            <a:ext cx="1848253" cy="3945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Using 2 GPUs</a:t>
            </a:r>
            <a:endParaRPr lang="nl-BE" dirty="0"/>
          </a:p>
        </p:txBody>
      </p:sp>
      <p:grpSp>
        <p:nvGrpSpPr>
          <p:cNvPr id="4" name="Group 3"/>
          <p:cNvGrpSpPr/>
          <p:nvPr/>
        </p:nvGrpSpPr>
        <p:grpSpPr>
          <a:xfrm>
            <a:off x="6672502" y="552469"/>
            <a:ext cx="5103456" cy="5109031"/>
            <a:chOff x="6672502" y="552469"/>
            <a:chExt cx="5103456" cy="5109031"/>
          </a:xfrm>
        </p:grpSpPr>
        <p:grpSp>
          <p:nvGrpSpPr>
            <p:cNvPr id="7" name="Group 6"/>
            <p:cNvGrpSpPr/>
            <p:nvPr/>
          </p:nvGrpSpPr>
          <p:grpSpPr>
            <a:xfrm>
              <a:off x="6672502" y="552469"/>
              <a:ext cx="5103456" cy="5109031"/>
              <a:chOff x="6672502" y="552469"/>
              <a:chExt cx="5103456" cy="5109031"/>
            </a:xfrm>
          </p:grpSpPr>
          <p:sp>
            <p:nvSpPr>
              <p:cNvPr id="13" name="Rounded Rectangle 12"/>
              <p:cNvSpPr/>
              <p:nvPr/>
            </p:nvSpPr>
            <p:spPr>
              <a:xfrm>
                <a:off x="9572092" y="3459468"/>
                <a:ext cx="989632" cy="270602"/>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PBS Script</a:t>
                </a:r>
                <a:endParaRPr lang="nl-BE" sz="1200" dirty="0"/>
              </a:p>
            </p:txBody>
          </p:sp>
          <p:grpSp>
            <p:nvGrpSpPr>
              <p:cNvPr id="15" name="Group 14"/>
              <p:cNvGrpSpPr/>
              <p:nvPr/>
            </p:nvGrpSpPr>
            <p:grpSpPr>
              <a:xfrm>
                <a:off x="6672502" y="552469"/>
                <a:ext cx="5103456" cy="5109031"/>
                <a:chOff x="473206" y="908720"/>
                <a:chExt cx="5103456" cy="5109031"/>
              </a:xfrm>
            </p:grpSpPr>
            <p:sp>
              <p:nvSpPr>
                <p:cNvPr id="16" name="Rectangle 15"/>
                <p:cNvSpPr/>
                <p:nvPr/>
              </p:nvSpPr>
              <p:spPr>
                <a:xfrm>
                  <a:off x="473206" y="1298179"/>
                  <a:ext cx="5094312" cy="4719572"/>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 name="Rectangle 16"/>
                <p:cNvSpPr/>
                <p:nvPr/>
              </p:nvSpPr>
              <p:spPr>
                <a:xfrm>
                  <a:off x="2985810" y="908720"/>
                  <a:ext cx="2590852" cy="3894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You get …</a:t>
                  </a:r>
                  <a:endParaRPr lang="nl-BE" dirty="0"/>
                </a:p>
              </p:txBody>
            </p:sp>
          </p:grpSp>
          <p:grpSp>
            <p:nvGrpSpPr>
              <p:cNvPr id="18" name="Group 17"/>
              <p:cNvGrpSpPr/>
              <p:nvPr/>
            </p:nvGrpSpPr>
            <p:grpSpPr>
              <a:xfrm>
                <a:off x="7316580" y="2022047"/>
                <a:ext cx="4153350" cy="1359167"/>
                <a:chOff x="1117284" y="2378298"/>
                <a:chExt cx="4153350" cy="1359167"/>
              </a:xfrm>
            </p:grpSpPr>
            <p:sp>
              <p:nvSpPr>
                <p:cNvPr id="20" name="Rectangle 19"/>
                <p:cNvSpPr/>
                <p:nvPr/>
              </p:nvSpPr>
              <p:spPr>
                <a:xfrm>
                  <a:off x="2822362" y="2378298"/>
                  <a:ext cx="2448272" cy="1359167"/>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3" name="TextBox 22"/>
                <p:cNvSpPr txBox="1"/>
                <p:nvPr/>
              </p:nvSpPr>
              <p:spPr>
                <a:xfrm>
                  <a:off x="1117284" y="2685611"/>
                  <a:ext cx="1368152" cy="646331"/>
                </a:xfrm>
                <a:prstGeom prst="rect">
                  <a:avLst/>
                </a:prstGeom>
                <a:noFill/>
              </p:spPr>
              <p:txBody>
                <a:bodyPr wrap="square" rtlCol="0">
                  <a:spAutoFit/>
                </a:bodyPr>
                <a:lstStyle/>
                <a:p>
                  <a:pPr algn="ctr"/>
                  <a:r>
                    <a:rPr lang="en-US" b="1" dirty="0"/>
                    <a:t>1 CPUs</a:t>
                  </a:r>
                </a:p>
                <a:p>
                  <a:pPr algn="ctr"/>
                  <a:r>
                    <a:rPr lang="en-US" b="1" dirty="0"/>
                    <a:t>(18 cores)</a:t>
                  </a:r>
                  <a:endParaRPr lang="nl-BE" b="1" dirty="0"/>
                </a:p>
              </p:txBody>
            </p:sp>
            <p:grpSp>
              <p:nvGrpSpPr>
                <p:cNvPr id="24" name="Group 23"/>
                <p:cNvGrpSpPr/>
                <p:nvPr/>
              </p:nvGrpSpPr>
              <p:grpSpPr>
                <a:xfrm>
                  <a:off x="2894370" y="2544809"/>
                  <a:ext cx="2291726" cy="1026143"/>
                  <a:chOff x="8591363" y="2293995"/>
                  <a:chExt cx="2291726" cy="1026143"/>
                </a:xfrm>
              </p:grpSpPr>
              <p:grpSp>
                <p:nvGrpSpPr>
                  <p:cNvPr id="25" name="Group 24"/>
                  <p:cNvGrpSpPr/>
                  <p:nvPr/>
                </p:nvGrpSpPr>
                <p:grpSpPr>
                  <a:xfrm>
                    <a:off x="8591363" y="3137258"/>
                    <a:ext cx="2291726" cy="182880"/>
                    <a:chOff x="8595666" y="3137258"/>
                    <a:chExt cx="2291726" cy="182880"/>
                  </a:xfrm>
                  <a:solidFill>
                    <a:schemeClr val="accent5">
                      <a:lumMod val="20000"/>
                      <a:lumOff val="80000"/>
                    </a:schemeClr>
                  </a:solidFill>
                </p:grpSpPr>
                <p:sp>
                  <p:nvSpPr>
                    <p:cNvPr id="59" name="Flowchart: Connector 58"/>
                    <p:cNvSpPr/>
                    <p:nvPr/>
                  </p:nvSpPr>
                  <p:spPr>
                    <a:xfrm>
                      <a:off x="859566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60" name="Straight Connector 59"/>
                    <p:cNvCxnSpPr/>
                    <p:nvPr/>
                  </p:nvCxnSpPr>
                  <p:spPr>
                    <a:xfrm>
                      <a:off x="8687106" y="3223486"/>
                      <a:ext cx="2158970" cy="0"/>
                    </a:xfrm>
                    <a:prstGeom prst="line">
                      <a:avLst/>
                    </a:prstGeom>
                    <a:grpFill/>
                  </p:spPr>
                  <p:style>
                    <a:lnRef idx="1">
                      <a:schemeClr val="accent1"/>
                    </a:lnRef>
                    <a:fillRef idx="0">
                      <a:schemeClr val="accent1"/>
                    </a:fillRef>
                    <a:effectRef idx="0">
                      <a:schemeClr val="accent1"/>
                    </a:effectRef>
                    <a:fontRef idx="minor">
                      <a:schemeClr val="tx1"/>
                    </a:fontRef>
                  </p:style>
                </p:cxnSp>
                <p:sp>
                  <p:nvSpPr>
                    <p:cNvPr id="61" name="Flowchart: Connector 60"/>
                    <p:cNvSpPr/>
                    <p:nvPr/>
                  </p:nvSpPr>
                  <p:spPr>
                    <a:xfrm>
                      <a:off x="885927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2" name="Flowchart: Connector 61"/>
                    <p:cNvSpPr/>
                    <p:nvPr/>
                  </p:nvSpPr>
                  <p:spPr>
                    <a:xfrm>
                      <a:off x="912287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3" name="Flowchart: Connector 62"/>
                    <p:cNvSpPr/>
                    <p:nvPr/>
                  </p:nvSpPr>
                  <p:spPr>
                    <a:xfrm>
                      <a:off x="9386484"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4" name="Flowchart: Connector 63"/>
                    <p:cNvSpPr/>
                    <p:nvPr/>
                  </p:nvSpPr>
                  <p:spPr>
                    <a:xfrm>
                      <a:off x="9650090"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5" name="Flowchart: Connector 64"/>
                    <p:cNvSpPr/>
                    <p:nvPr/>
                  </p:nvSpPr>
                  <p:spPr>
                    <a:xfrm>
                      <a:off x="991369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6" name="Flowchart: Connector 65"/>
                    <p:cNvSpPr/>
                    <p:nvPr/>
                  </p:nvSpPr>
                  <p:spPr>
                    <a:xfrm>
                      <a:off x="1017730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7" name="Flowchart: Connector 66"/>
                    <p:cNvSpPr/>
                    <p:nvPr/>
                  </p:nvSpPr>
                  <p:spPr>
                    <a:xfrm>
                      <a:off x="1044090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8" name="Flowchart: Connector 67"/>
                    <p:cNvSpPr/>
                    <p:nvPr/>
                  </p:nvSpPr>
                  <p:spPr>
                    <a:xfrm>
                      <a:off x="1070451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26" name="Group 25"/>
                  <p:cNvGrpSpPr/>
                  <p:nvPr/>
                </p:nvGrpSpPr>
                <p:grpSpPr>
                  <a:xfrm>
                    <a:off x="8591363" y="2293995"/>
                    <a:ext cx="2291726" cy="182880"/>
                    <a:chOff x="8595666" y="3137258"/>
                    <a:chExt cx="2291726" cy="182880"/>
                  </a:xfrm>
                  <a:solidFill>
                    <a:schemeClr val="accent5">
                      <a:lumMod val="20000"/>
                      <a:lumOff val="80000"/>
                    </a:schemeClr>
                  </a:solidFill>
                </p:grpSpPr>
                <p:sp>
                  <p:nvSpPr>
                    <p:cNvPr id="49" name="Flowchart: Connector 48"/>
                    <p:cNvSpPr/>
                    <p:nvPr/>
                  </p:nvSpPr>
                  <p:spPr>
                    <a:xfrm>
                      <a:off x="8595666"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50" name="Straight Connector 49"/>
                    <p:cNvCxnSpPr/>
                    <p:nvPr/>
                  </p:nvCxnSpPr>
                  <p:spPr>
                    <a:xfrm>
                      <a:off x="8687106" y="3223486"/>
                      <a:ext cx="2158970" cy="0"/>
                    </a:xfrm>
                    <a:prstGeom prst="line">
                      <a:avLst/>
                    </a:prstGeom>
                    <a:grpFill/>
                  </p:spPr>
                  <p:style>
                    <a:lnRef idx="1">
                      <a:schemeClr val="accent1"/>
                    </a:lnRef>
                    <a:fillRef idx="0">
                      <a:schemeClr val="accent1"/>
                    </a:fillRef>
                    <a:effectRef idx="0">
                      <a:schemeClr val="accent1"/>
                    </a:effectRef>
                    <a:fontRef idx="minor">
                      <a:schemeClr val="tx1"/>
                    </a:fontRef>
                  </p:style>
                </p:cxnSp>
                <p:sp>
                  <p:nvSpPr>
                    <p:cNvPr id="51" name="Flowchart: Connector 50"/>
                    <p:cNvSpPr/>
                    <p:nvPr/>
                  </p:nvSpPr>
                  <p:spPr>
                    <a:xfrm>
                      <a:off x="8859272"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52" name="Flowchart: Connector 51"/>
                    <p:cNvSpPr/>
                    <p:nvPr/>
                  </p:nvSpPr>
                  <p:spPr>
                    <a:xfrm>
                      <a:off x="9122878"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53" name="Flowchart: Connector 52"/>
                    <p:cNvSpPr/>
                    <p:nvPr/>
                  </p:nvSpPr>
                  <p:spPr>
                    <a:xfrm>
                      <a:off x="9386484"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54" name="Flowchart: Connector 53"/>
                    <p:cNvSpPr/>
                    <p:nvPr/>
                  </p:nvSpPr>
                  <p:spPr>
                    <a:xfrm>
                      <a:off x="9650090"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55" name="Flowchart: Connector 54"/>
                    <p:cNvSpPr/>
                    <p:nvPr/>
                  </p:nvSpPr>
                  <p:spPr>
                    <a:xfrm>
                      <a:off x="9913696"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56" name="Flowchart: Connector 55"/>
                    <p:cNvSpPr/>
                    <p:nvPr/>
                  </p:nvSpPr>
                  <p:spPr>
                    <a:xfrm>
                      <a:off x="10177302"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57" name="Flowchart: Connector 56"/>
                    <p:cNvSpPr/>
                    <p:nvPr/>
                  </p:nvSpPr>
                  <p:spPr>
                    <a:xfrm>
                      <a:off x="10440908"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58" name="Flowchart: Connector 57"/>
                    <p:cNvSpPr/>
                    <p:nvPr/>
                  </p:nvSpPr>
                  <p:spPr>
                    <a:xfrm>
                      <a:off x="10704512"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27" name="Group 26"/>
                  <p:cNvGrpSpPr/>
                  <p:nvPr/>
                </p:nvGrpSpPr>
                <p:grpSpPr>
                  <a:xfrm>
                    <a:off x="8591363" y="2575083"/>
                    <a:ext cx="2291726" cy="182880"/>
                    <a:chOff x="8595666" y="3137258"/>
                    <a:chExt cx="2291726" cy="182880"/>
                  </a:xfrm>
                  <a:solidFill>
                    <a:schemeClr val="accent5">
                      <a:lumMod val="20000"/>
                      <a:lumOff val="80000"/>
                    </a:schemeClr>
                  </a:solidFill>
                </p:grpSpPr>
                <p:sp>
                  <p:nvSpPr>
                    <p:cNvPr id="39" name="Flowchart: Connector 38"/>
                    <p:cNvSpPr/>
                    <p:nvPr/>
                  </p:nvSpPr>
                  <p:spPr>
                    <a:xfrm>
                      <a:off x="8595666"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40" name="Straight Connector 39"/>
                    <p:cNvCxnSpPr/>
                    <p:nvPr/>
                  </p:nvCxnSpPr>
                  <p:spPr>
                    <a:xfrm>
                      <a:off x="8687106" y="3223486"/>
                      <a:ext cx="2158970" cy="0"/>
                    </a:xfrm>
                    <a:prstGeom prst="line">
                      <a:avLst/>
                    </a:prstGeom>
                    <a:grpFill/>
                  </p:spPr>
                  <p:style>
                    <a:lnRef idx="1">
                      <a:schemeClr val="accent1"/>
                    </a:lnRef>
                    <a:fillRef idx="0">
                      <a:schemeClr val="accent1"/>
                    </a:fillRef>
                    <a:effectRef idx="0">
                      <a:schemeClr val="accent1"/>
                    </a:effectRef>
                    <a:fontRef idx="minor">
                      <a:schemeClr val="tx1"/>
                    </a:fontRef>
                  </p:style>
                </p:cxnSp>
                <p:sp>
                  <p:nvSpPr>
                    <p:cNvPr id="41" name="Flowchart: Connector 40"/>
                    <p:cNvSpPr/>
                    <p:nvPr/>
                  </p:nvSpPr>
                  <p:spPr>
                    <a:xfrm>
                      <a:off x="8859272"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2" name="Flowchart: Connector 41"/>
                    <p:cNvSpPr/>
                    <p:nvPr/>
                  </p:nvSpPr>
                  <p:spPr>
                    <a:xfrm>
                      <a:off x="9122878"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3" name="Flowchart: Connector 42"/>
                    <p:cNvSpPr/>
                    <p:nvPr/>
                  </p:nvSpPr>
                  <p:spPr>
                    <a:xfrm>
                      <a:off x="9386484"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4" name="Flowchart: Connector 43"/>
                    <p:cNvSpPr/>
                    <p:nvPr/>
                  </p:nvSpPr>
                  <p:spPr>
                    <a:xfrm>
                      <a:off x="9650090"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5" name="Flowchart: Connector 44"/>
                    <p:cNvSpPr/>
                    <p:nvPr/>
                  </p:nvSpPr>
                  <p:spPr>
                    <a:xfrm>
                      <a:off x="9913696"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6" name="Flowchart: Connector 45"/>
                    <p:cNvSpPr/>
                    <p:nvPr/>
                  </p:nvSpPr>
                  <p:spPr>
                    <a:xfrm>
                      <a:off x="10177302"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7" name="Flowchart: Connector 46"/>
                    <p:cNvSpPr/>
                    <p:nvPr/>
                  </p:nvSpPr>
                  <p:spPr>
                    <a:xfrm>
                      <a:off x="10440908"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8" name="Flowchart: Connector 47"/>
                    <p:cNvSpPr/>
                    <p:nvPr/>
                  </p:nvSpPr>
                  <p:spPr>
                    <a:xfrm>
                      <a:off x="10704512"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28" name="Group 27"/>
                  <p:cNvGrpSpPr/>
                  <p:nvPr/>
                </p:nvGrpSpPr>
                <p:grpSpPr>
                  <a:xfrm>
                    <a:off x="8591363" y="2856171"/>
                    <a:ext cx="2291726" cy="182880"/>
                    <a:chOff x="8595666" y="3137258"/>
                    <a:chExt cx="2291726" cy="182880"/>
                  </a:xfrm>
                  <a:solidFill>
                    <a:schemeClr val="accent5">
                      <a:lumMod val="20000"/>
                      <a:lumOff val="80000"/>
                    </a:schemeClr>
                  </a:solidFill>
                </p:grpSpPr>
                <p:sp>
                  <p:nvSpPr>
                    <p:cNvPr id="29" name="Flowchart: Connector 28"/>
                    <p:cNvSpPr/>
                    <p:nvPr/>
                  </p:nvSpPr>
                  <p:spPr>
                    <a:xfrm>
                      <a:off x="859566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30" name="Straight Connector 29"/>
                    <p:cNvCxnSpPr/>
                    <p:nvPr/>
                  </p:nvCxnSpPr>
                  <p:spPr>
                    <a:xfrm>
                      <a:off x="8687106" y="3223486"/>
                      <a:ext cx="2158970" cy="0"/>
                    </a:xfrm>
                    <a:prstGeom prst="line">
                      <a:avLst/>
                    </a:prstGeom>
                    <a:grpFill/>
                  </p:spPr>
                  <p:style>
                    <a:lnRef idx="1">
                      <a:schemeClr val="accent1"/>
                    </a:lnRef>
                    <a:fillRef idx="0">
                      <a:schemeClr val="accent1"/>
                    </a:fillRef>
                    <a:effectRef idx="0">
                      <a:schemeClr val="accent1"/>
                    </a:effectRef>
                    <a:fontRef idx="minor">
                      <a:schemeClr val="tx1"/>
                    </a:fontRef>
                  </p:style>
                </p:cxnSp>
                <p:sp>
                  <p:nvSpPr>
                    <p:cNvPr id="31" name="Flowchart: Connector 30"/>
                    <p:cNvSpPr/>
                    <p:nvPr/>
                  </p:nvSpPr>
                  <p:spPr>
                    <a:xfrm>
                      <a:off x="885927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2" name="Flowchart: Connector 31"/>
                    <p:cNvSpPr/>
                    <p:nvPr/>
                  </p:nvSpPr>
                  <p:spPr>
                    <a:xfrm>
                      <a:off x="912287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3" name="Flowchart: Connector 32"/>
                    <p:cNvSpPr/>
                    <p:nvPr/>
                  </p:nvSpPr>
                  <p:spPr>
                    <a:xfrm>
                      <a:off x="9386484"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4" name="Flowchart: Connector 33"/>
                    <p:cNvSpPr/>
                    <p:nvPr/>
                  </p:nvSpPr>
                  <p:spPr>
                    <a:xfrm>
                      <a:off x="9650090"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5" name="Flowchart: Connector 34"/>
                    <p:cNvSpPr/>
                    <p:nvPr/>
                  </p:nvSpPr>
                  <p:spPr>
                    <a:xfrm>
                      <a:off x="991369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6" name="Flowchart: Connector 35"/>
                    <p:cNvSpPr/>
                    <p:nvPr/>
                  </p:nvSpPr>
                  <p:spPr>
                    <a:xfrm>
                      <a:off x="1017730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7" name="Flowchart: Connector 36"/>
                    <p:cNvSpPr/>
                    <p:nvPr/>
                  </p:nvSpPr>
                  <p:spPr>
                    <a:xfrm>
                      <a:off x="1044090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8" name="Flowchart: Connector 37"/>
                    <p:cNvSpPr/>
                    <p:nvPr/>
                  </p:nvSpPr>
                  <p:spPr>
                    <a:xfrm>
                      <a:off x="1070451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grpSp>
          <p:grpSp>
            <p:nvGrpSpPr>
              <p:cNvPr id="69" name="Group 68"/>
              <p:cNvGrpSpPr/>
              <p:nvPr/>
            </p:nvGrpSpPr>
            <p:grpSpPr>
              <a:xfrm>
                <a:off x="7291879" y="1303237"/>
                <a:ext cx="4178051" cy="646331"/>
                <a:chOff x="1092583" y="1659488"/>
                <a:chExt cx="4178051" cy="646331"/>
              </a:xfrm>
            </p:grpSpPr>
            <p:sp>
              <p:nvSpPr>
                <p:cNvPr id="70" name="Rectangle 69"/>
                <p:cNvSpPr/>
                <p:nvPr/>
              </p:nvSpPr>
              <p:spPr>
                <a:xfrm>
                  <a:off x="2822362" y="1730227"/>
                  <a:ext cx="2448272" cy="432048"/>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b="1" dirty="0">
                    <a:solidFill>
                      <a:schemeClr val="tx1"/>
                    </a:solidFill>
                  </a:endParaRPr>
                </a:p>
              </p:txBody>
            </p:sp>
            <p:sp>
              <p:nvSpPr>
                <p:cNvPr id="71" name="TextBox 70"/>
                <p:cNvSpPr txBox="1"/>
                <p:nvPr/>
              </p:nvSpPr>
              <p:spPr>
                <a:xfrm>
                  <a:off x="1092583" y="1659488"/>
                  <a:ext cx="1368152" cy="646331"/>
                </a:xfrm>
                <a:prstGeom prst="rect">
                  <a:avLst/>
                </a:prstGeom>
                <a:noFill/>
              </p:spPr>
              <p:txBody>
                <a:bodyPr wrap="square" rtlCol="0">
                  <a:spAutoFit/>
                </a:bodyPr>
                <a:lstStyle/>
                <a:p>
                  <a:pPr algn="ctr"/>
                  <a:r>
                    <a:rPr lang="en-US" b="1" dirty="0"/>
                    <a:t>RAM</a:t>
                  </a:r>
                  <a:br>
                    <a:rPr lang="en-US" b="1" dirty="0"/>
                  </a:br>
                  <a:r>
                    <a:rPr lang="en-US" b="1" dirty="0"/>
                    <a:t>(90 GB)</a:t>
                  </a:r>
                  <a:endParaRPr lang="nl-BE" b="1" dirty="0"/>
                </a:p>
              </p:txBody>
            </p:sp>
          </p:grpSp>
          <p:grpSp>
            <p:nvGrpSpPr>
              <p:cNvPr id="72" name="Group 71"/>
              <p:cNvGrpSpPr/>
              <p:nvPr/>
            </p:nvGrpSpPr>
            <p:grpSpPr>
              <a:xfrm>
                <a:off x="9048021" y="3547725"/>
                <a:ext cx="2639341" cy="2025783"/>
                <a:chOff x="8327495" y="908790"/>
                <a:chExt cx="2639341" cy="2025783"/>
              </a:xfrm>
            </p:grpSpPr>
            <p:sp>
              <p:nvSpPr>
                <p:cNvPr id="73" name="Rectangle 72"/>
                <p:cNvSpPr/>
                <p:nvPr/>
              </p:nvSpPr>
              <p:spPr>
                <a:xfrm>
                  <a:off x="8327495" y="908790"/>
                  <a:ext cx="2448272" cy="1968754"/>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nvGrpSpPr>
                <p:cNvPr id="74" name="Group 73"/>
                <p:cNvGrpSpPr/>
                <p:nvPr/>
              </p:nvGrpSpPr>
              <p:grpSpPr>
                <a:xfrm>
                  <a:off x="8895284" y="1289473"/>
                  <a:ext cx="1312693" cy="1209686"/>
                  <a:chOff x="9200947" y="4267944"/>
                  <a:chExt cx="1312693" cy="1209686"/>
                </a:xfrm>
              </p:grpSpPr>
              <p:sp>
                <p:nvSpPr>
                  <p:cNvPr id="76" name="Rounded Rectangle 75"/>
                  <p:cNvSpPr/>
                  <p:nvPr/>
                </p:nvSpPr>
                <p:spPr>
                  <a:xfrm>
                    <a:off x="9200947" y="4267944"/>
                    <a:ext cx="457200" cy="457200"/>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0</a:t>
                    </a:r>
                    <a:endParaRPr lang="nl-BE" sz="2000" b="1" dirty="0">
                      <a:solidFill>
                        <a:schemeClr val="tx1"/>
                      </a:solidFill>
                    </a:endParaRPr>
                  </a:p>
                </p:txBody>
              </p:sp>
              <p:sp>
                <p:nvSpPr>
                  <p:cNvPr id="77" name="Rounded Rectangle 76"/>
                  <p:cNvSpPr/>
                  <p:nvPr/>
                </p:nvSpPr>
                <p:spPr>
                  <a:xfrm>
                    <a:off x="10056440" y="4267944"/>
                    <a:ext cx="457200" cy="457200"/>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1</a:t>
                    </a:r>
                    <a:endParaRPr lang="nl-BE" sz="2000" b="1" dirty="0">
                      <a:solidFill>
                        <a:schemeClr val="tx1"/>
                      </a:solidFill>
                    </a:endParaRPr>
                  </a:p>
                </p:txBody>
              </p:sp>
              <p:sp>
                <p:nvSpPr>
                  <p:cNvPr id="78" name="Rounded Rectangle 77"/>
                  <p:cNvSpPr/>
                  <p:nvPr/>
                </p:nvSpPr>
                <p:spPr>
                  <a:xfrm>
                    <a:off x="9200947" y="5020430"/>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2</a:t>
                    </a:r>
                    <a:endParaRPr lang="nl-BE" sz="2000" b="1" dirty="0">
                      <a:solidFill>
                        <a:schemeClr val="tx1"/>
                      </a:solidFill>
                    </a:endParaRPr>
                  </a:p>
                </p:txBody>
              </p:sp>
              <p:sp>
                <p:nvSpPr>
                  <p:cNvPr id="79" name="Rounded Rectangle 78"/>
                  <p:cNvSpPr/>
                  <p:nvPr/>
                </p:nvSpPr>
                <p:spPr>
                  <a:xfrm>
                    <a:off x="10056440" y="5020430"/>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3</a:t>
                    </a:r>
                    <a:endParaRPr lang="nl-BE" sz="2000" b="1" dirty="0">
                      <a:solidFill>
                        <a:schemeClr val="tx1"/>
                      </a:solidFill>
                    </a:endParaRPr>
                  </a:p>
                </p:txBody>
              </p:sp>
            </p:grpSp>
            <p:sp>
              <p:nvSpPr>
                <p:cNvPr id="75" name="TextBox 74"/>
                <p:cNvSpPr txBox="1"/>
                <p:nvPr/>
              </p:nvSpPr>
              <p:spPr>
                <a:xfrm>
                  <a:off x="9976356" y="2565241"/>
                  <a:ext cx="990480" cy="369332"/>
                </a:xfrm>
                <a:prstGeom prst="rect">
                  <a:avLst/>
                </a:prstGeom>
                <a:noFill/>
              </p:spPr>
              <p:txBody>
                <a:bodyPr wrap="square" rtlCol="0">
                  <a:spAutoFit/>
                </a:bodyPr>
                <a:lstStyle/>
                <a:p>
                  <a:r>
                    <a:rPr lang="en-US" b="1" dirty="0"/>
                    <a:t>GPUs</a:t>
                  </a:r>
                  <a:endParaRPr lang="nl-BE" b="1" dirty="0"/>
                </a:p>
              </p:txBody>
            </p:sp>
          </p:grpSp>
          <p:grpSp>
            <p:nvGrpSpPr>
              <p:cNvPr id="80" name="Group 79"/>
              <p:cNvGrpSpPr/>
              <p:nvPr/>
            </p:nvGrpSpPr>
            <p:grpSpPr>
              <a:xfrm>
                <a:off x="9742078" y="4054676"/>
                <a:ext cx="1069978" cy="935565"/>
                <a:chOff x="5952324" y="4237492"/>
                <a:chExt cx="1069978" cy="935565"/>
              </a:xfrm>
            </p:grpSpPr>
            <p:sp>
              <p:nvSpPr>
                <p:cNvPr id="81" name="Up-Down Arrow 80"/>
                <p:cNvSpPr/>
                <p:nvPr/>
              </p:nvSpPr>
              <p:spPr>
                <a:xfrm>
                  <a:off x="5952324" y="4535366"/>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2" name="Up-Down Arrow 81"/>
                <p:cNvSpPr/>
                <p:nvPr/>
              </p:nvSpPr>
              <p:spPr>
                <a:xfrm>
                  <a:off x="6817638" y="4535366"/>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3" name="Up-Down Arrow 82"/>
                <p:cNvSpPr/>
                <p:nvPr/>
              </p:nvSpPr>
              <p:spPr>
                <a:xfrm rot="5400000">
                  <a:off x="6380071" y="4162027"/>
                  <a:ext cx="204664" cy="355594"/>
                </a:xfrm>
                <a:prstGeom prst="upDownArrow">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4" name="Up-Down Arrow 83"/>
                <p:cNvSpPr/>
                <p:nvPr/>
              </p:nvSpPr>
              <p:spPr>
                <a:xfrm rot="5400000">
                  <a:off x="6388148" y="4892928"/>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5" name="Quad Arrow 84"/>
                <p:cNvSpPr/>
                <p:nvPr/>
              </p:nvSpPr>
              <p:spPr>
                <a:xfrm rot="2579678">
                  <a:off x="6245143" y="4462044"/>
                  <a:ext cx="504056" cy="498041"/>
                </a:xfrm>
                <a:prstGeom prst="quad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86" name="Group 85"/>
              <p:cNvGrpSpPr/>
              <p:nvPr/>
            </p:nvGrpSpPr>
            <p:grpSpPr>
              <a:xfrm>
                <a:off x="7113251" y="3562344"/>
                <a:ext cx="3597869" cy="1950240"/>
                <a:chOff x="3323497" y="3745160"/>
                <a:chExt cx="3597869" cy="1950240"/>
              </a:xfrm>
            </p:grpSpPr>
            <p:grpSp>
              <p:nvGrpSpPr>
                <p:cNvPr id="87" name="Group 86"/>
                <p:cNvGrpSpPr/>
                <p:nvPr/>
              </p:nvGrpSpPr>
              <p:grpSpPr>
                <a:xfrm>
                  <a:off x="3323497" y="3745160"/>
                  <a:ext cx="3572561" cy="250176"/>
                  <a:chOff x="8832304" y="3861048"/>
                  <a:chExt cx="3572561" cy="250176"/>
                </a:xfrm>
              </p:grpSpPr>
              <p:cxnSp>
                <p:nvCxnSpPr>
                  <p:cNvPr id="95" name="Straight Arrow Connector 94"/>
                  <p:cNvCxnSpPr/>
                  <p:nvPr/>
                </p:nvCxnSpPr>
                <p:spPr>
                  <a:xfrm flipH="1">
                    <a:off x="8832304" y="4005064"/>
                    <a:ext cx="3572561" cy="0"/>
                  </a:xfrm>
                  <a:prstGeom prst="straightConnector1">
                    <a:avLst/>
                  </a:prstGeom>
                  <a:ln>
                    <a:solidFill>
                      <a:schemeClr val="accent5"/>
                    </a:solidFill>
                    <a:headEnd type="none" w="lg" len="lg"/>
                    <a:tailEnd type="diamond" w="lg" len="lg"/>
                  </a:ln>
                </p:spPr>
                <p:style>
                  <a:lnRef idx="1">
                    <a:schemeClr val="accent1"/>
                  </a:lnRef>
                  <a:fillRef idx="0">
                    <a:schemeClr val="accent1"/>
                  </a:fillRef>
                  <a:effectRef idx="0">
                    <a:schemeClr val="accent1"/>
                  </a:effectRef>
                  <a:fontRef idx="minor">
                    <a:schemeClr val="tx1"/>
                  </a:fontRef>
                </p:style>
              </p:cxnSp>
              <p:sp>
                <p:nvSpPr>
                  <p:cNvPr id="96" name="Rectangle 95"/>
                  <p:cNvSpPr/>
                  <p:nvPr/>
                </p:nvSpPr>
                <p:spPr>
                  <a:xfrm>
                    <a:off x="9336360" y="3861048"/>
                    <a:ext cx="1152128" cy="250176"/>
                  </a:xfrm>
                  <a:prstGeom prst="rect">
                    <a:avLst/>
                  </a:prstGeom>
                  <a:solidFill>
                    <a:schemeClr val="accent5">
                      <a:lumMod val="40000"/>
                      <a:lumOff val="6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PCI Exp.</a:t>
                    </a:r>
                    <a:endParaRPr lang="nl-BE" dirty="0">
                      <a:solidFill>
                        <a:schemeClr val="tx1"/>
                      </a:solidFill>
                    </a:endParaRPr>
                  </a:p>
                </p:txBody>
              </p:sp>
            </p:grpSp>
            <p:cxnSp>
              <p:nvCxnSpPr>
                <p:cNvPr id="88" name="Straight Connector 87"/>
                <p:cNvCxnSpPr/>
                <p:nvPr/>
              </p:nvCxnSpPr>
              <p:spPr>
                <a:xfrm>
                  <a:off x="6900057" y="3894493"/>
                  <a:ext cx="3021" cy="222048"/>
                </a:xfrm>
                <a:prstGeom prst="line">
                  <a:avLst/>
                </a:prstGeom>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a:off x="6057270" y="3894493"/>
                  <a:ext cx="0" cy="222048"/>
                </a:xfrm>
                <a:prstGeom prst="line">
                  <a:avLst/>
                </a:prstGeom>
              </p:spPr>
              <p:style>
                <a:lnRef idx="1">
                  <a:schemeClr val="accent1"/>
                </a:lnRef>
                <a:fillRef idx="0">
                  <a:schemeClr val="accent1"/>
                </a:fillRef>
                <a:effectRef idx="0">
                  <a:schemeClr val="accent1"/>
                </a:effectRef>
                <a:fontRef idx="minor">
                  <a:schemeClr val="tx1"/>
                </a:fontRef>
              </p:style>
            </p:cxnSp>
            <p:grpSp>
              <p:nvGrpSpPr>
                <p:cNvPr id="90" name="Group 89"/>
                <p:cNvGrpSpPr/>
                <p:nvPr/>
              </p:nvGrpSpPr>
              <p:grpSpPr>
                <a:xfrm>
                  <a:off x="3338357" y="5445224"/>
                  <a:ext cx="3572561" cy="250176"/>
                  <a:chOff x="8832304" y="3861048"/>
                  <a:chExt cx="3572561" cy="250176"/>
                </a:xfrm>
              </p:grpSpPr>
              <p:cxnSp>
                <p:nvCxnSpPr>
                  <p:cNvPr id="93" name="Straight Arrow Connector 92"/>
                  <p:cNvCxnSpPr/>
                  <p:nvPr/>
                </p:nvCxnSpPr>
                <p:spPr>
                  <a:xfrm flipH="1">
                    <a:off x="8832304" y="4005064"/>
                    <a:ext cx="3572561" cy="0"/>
                  </a:xfrm>
                  <a:prstGeom prst="straightConnector1">
                    <a:avLst/>
                  </a:prstGeom>
                  <a:ln>
                    <a:solidFill>
                      <a:schemeClr val="accent5"/>
                    </a:solidFill>
                    <a:headEnd type="none" w="lg" len="lg"/>
                    <a:tailEnd type="diamond" w="lg" len="lg"/>
                  </a:ln>
                </p:spPr>
                <p:style>
                  <a:lnRef idx="1">
                    <a:schemeClr val="accent1"/>
                  </a:lnRef>
                  <a:fillRef idx="0">
                    <a:schemeClr val="accent1"/>
                  </a:fillRef>
                  <a:effectRef idx="0">
                    <a:schemeClr val="accent1"/>
                  </a:effectRef>
                  <a:fontRef idx="minor">
                    <a:schemeClr val="tx1"/>
                  </a:fontRef>
                </p:style>
              </p:cxnSp>
              <p:sp>
                <p:nvSpPr>
                  <p:cNvPr id="94" name="Rectangle 93"/>
                  <p:cNvSpPr/>
                  <p:nvPr/>
                </p:nvSpPr>
                <p:spPr>
                  <a:xfrm>
                    <a:off x="9336360" y="3861048"/>
                    <a:ext cx="1152128" cy="250176"/>
                  </a:xfrm>
                  <a:prstGeom prst="rect">
                    <a:avLst/>
                  </a:prstGeom>
                  <a:solidFill>
                    <a:schemeClr val="accent5">
                      <a:lumMod val="40000"/>
                      <a:lumOff val="6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PCI Exp.</a:t>
                    </a:r>
                    <a:endParaRPr lang="nl-BE" dirty="0">
                      <a:solidFill>
                        <a:schemeClr val="tx1"/>
                      </a:solidFill>
                    </a:endParaRPr>
                  </a:p>
                </p:txBody>
              </p:sp>
            </p:grpSp>
            <p:cxnSp>
              <p:nvCxnSpPr>
                <p:cNvPr id="91" name="Straight Connector 90"/>
                <p:cNvCxnSpPr/>
                <p:nvPr/>
              </p:nvCxnSpPr>
              <p:spPr>
                <a:xfrm flipV="1">
                  <a:off x="6908524" y="5343797"/>
                  <a:ext cx="12842" cy="250748"/>
                </a:xfrm>
                <a:prstGeom prst="line">
                  <a:avLst/>
                </a:prstGeom>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6054656" y="5320910"/>
                  <a:ext cx="0" cy="268330"/>
                </a:xfrm>
                <a:prstGeom prst="line">
                  <a:avLst/>
                </a:prstGeom>
              </p:spPr>
              <p:style>
                <a:lnRef idx="1">
                  <a:schemeClr val="accent1"/>
                </a:lnRef>
                <a:fillRef idx="0">
                  <a:schemeClr val="accent1"/>
                </a:fillRef>
                <a:effectRef idx="0">
                  <a:schemeClr val="accent1"/>
                </a:effectRef>
                <a:fontRef idx="minor">
                  <a:schemeClr val="tx1"/>
                </a:fontRef>
              </p:style>
            </p:cxnSp>
          </p:grpSp>
          <p:sp>
            <p:nvSpPr>
              <p:cNvPr id="6" name="Rectangle 5"/>
              <p:cNvSpPr/>
              <p:nvPr/>
            </p:nvSpPr>
            <p:spPr>
              <a:xfrm>
                <a:off x="9021658" y="1373976"/>
                <a:ext cx="612648" cy="4320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sp>
          <p:nvSpPr>
            <p:cNvPr id="98" name="Rectangle 97"/>
            <p:cNvSpPr/>
            <p:nvPr/>
          </p:nvSpPr>
          <p:spPr>
            <a:xfrm>
              <a:off x="9629692" y="1377418"/>
              <a:ext cx="612648" cy="4320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spTree>
    <p:custDataLst>
      <p:tags r:id="rId1"/>
    </p:custDataLst>
    <p:extLst>
      <p:ext uri="{BB962C8B-B14F-4D97-AF65-F5344CB8AC3E}">
        <p14:creationId xmlns:p14="http://schemas.microsoft.com/office/powerpoint/2010/main" val="2019146418"/>
      </p:ext>
    </p:extLst>
  </p:cSld>
  <p:clrMapOvr>
    <a:masterClrMapping/>
  </p:clrMapOvr>
  <mc:AlternateContent xmlns:mc="http://schemas.openxmlformats.org/markup-compatibility/2006" xmlns:p14="http://schemas.microsoft.com/office/powerpoint/2010/main">
    <mc:Choice Requires="p14">
      <p:transition spd="slow" p14:dur="2000" advTm="65183"/>
    </mc:Choice>
    <mc:Fallback xmlns="">
      <p:transition spd="slow" advTm="6518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89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15" grpId="0" animBg="1"/>
      <p:bldP spid="97" grpId="0" animBg="1"/>
    </p:bldLst>
  </p:timing>
  <p:extLst>
    <p:ext uri="{3A86A75C-4F4B-4683-9AE1-C65F6400EC91}">
      <p14:laserTraceLst xmlns:p14="http://schemas.microsoft.com/office/powerpoint/2010/main">
        <p14:tracePtLst>
          <p14:tracePt t="2699" x="9001125" y="4660900"/>
          <p14:tracePt t="3230" x="8920163" y="4660900"/>
          <p14:tracePt t="3237" x="8802688" y="4660900"/>
          <p14:tracePt t="3248" x="8677275" y="4660900"/>
          <p14:tracePt t="3259" x="8524875" y="4660900"/>
          <p14:tracePt t="3270" x="8399463" y="4652963"/>
          <p14:tracePt t="3287" x="8113713" y="4616450"/>
          <p14:tracePt t="3303" x="7969250" y="4589463"/>
          <p14:tracePt t="3320" x="7727950" y="4562475"/>
          <p14:tracePt t="3337" x="7548563" y="4545013"/>
          <p14:tracePt t="3353" x="7477125" y="4535488"/>
          <p14:tracePt t="3370" x="7404100" y="4527550"/>
          <p14:tracePt t="3387" x="7359650" y="4518025"/>
          <p14:tracePt t="3403" x="7351713" y="4518025"/>
          <p14:tracePt t="3420" x="7342188" y="4518025"/>
          <p14:tracePt t="3437" x="7332663" y="4518025"/>
          <p14:tracePt t="3784" x="7243763" y="4464050"/>
          <p14:tracePt t="3795" x="7126288" y="4365625"/>
          <p14:tracePt t="3804" x="6992938" y="4240213"/>
          <p14:tracePt t="3813" x="6867525" y="4087813"/>
          <p14:tracePt t="3828" x="6750050" y="3935413"/>
          <p14:tracePt t="3845" x="6464300" y="3559175"/>
          <p14:tracePt t="3862" x="6319838" y="3379788"/>
          <p14:tracePt t="3878" x="6113463" y="3101975"/>
          <p14:tracePt t="3895" x="5988050" y="2922588"/>
          <p14:tracePt t="3912" x="5943600" y="2859088"/>
          <p14:tracePt t="3928" x="5880100" y="2760663"/>
          <p14:tracePt t="3945" x="5854700" y="2725738"/>
          <p14:tracePt t="4151" x="5737225" y="2662238"/>
          <p14:tracePt t="4160" x="5621338" y="2600325"/>
          <p14:tracePt t="4171" x="5476875" y="2509838"/>
          <p14:tracePt t="4181" x="5324475" y="2455863"/>
          <p14:tracePt t="4198" x="5164138" y="2384425"/>
          <p14:tracePt t="4215" x="4921250" y="2259013"/>
          <p14:tracePt t="4231" x="4724400" y="2187575"/>
          <p14:tracePt t="4248" x="4643438" y="2143125"/>
          <p14:tracePt t="4264" x="4535488" y="2079625"/>
          <p14:tracePt t="4281" x="4464050" y="2044700"/>
          <p14:tracePt t="4298" x="4456113" y="2035175"/>
          <p14:tracePt t="4314" x="4429125" y="2017713"/>
          <p14:tracePt t="4331" x="4419600" y="2017713"/>
          <p14:tracePt t="4348" x="4410075" y="2017713"/>
          <p14:tracePt t="4561" x="4338638" y="1998663"/>
          <p14:tracePt t="4572" x="4240213" y="1990725"/>
          <p14:tracePt t="4581" x="4151313" y="1981200"/>
          <p14:tracePt t="4597" x="3962400" y="1963738"/>
          <p14:tracePt t="4613" x="3890963" y="1954213"/>
          <p14:tracePt t="4630" x="3783013" y="1936750"/>
          <p14:tracePt t="4647" x="3702050" y="1917700"/>
          <p14:tracePt t="4664" x="3684588" y="1909763"/>
          <p14:tracePt t="4680" x="3648075" y="1900238"/>
          <p14:tracePt t="4697" x="3630613" y="1892300"/>
          <p14:tracePt t="4730" x="3621088" y="1892300"/>
          <p14:tracePt t="4747" x="3621088" y="1882775"/>
          <p14:tracePt t="4816" x="3667125" y="1882775"/>
          <p14:tracePt t="4825" x="3783013" y="1882775"/>
          <p14:tracePt t="4835" x="3873500" y="1882775"/>
          <p14:tracePt t="4847" x="3952875" y="1882775"/>
          <p14:tracePt t="4863" x="4051300" y="1882775"/>
          <p14:tracePt t="4880" x="4222750" y="1882775"/>
          <p14:tracePt t="4897" x="4365625" y="1882775"/>
          <p14:tracePt t="4913" x="4437063" y="1882775"/>
          <p14:tracePt t="4915" x="4500563" y="1873250"/>
          <p14:tracePt t="4930" x="4572000" y="1865313"/>
          <p14:tracePt t="4947" x="4670425" y="1855788"/>
          <p14:tracePt t="4964" x="4706938" y="1846263"/>
          <p14:tracePt t="4980" x="4778375" y="1838325"/>
          <p14:tracePt t="4997" x="4822825" y="1838325"/>
          <p14:tracePt t="5013" x="4832350" y="1838325"/>
          <p14:tracePt t="5030" x="4859338" y="1838325"/>
          <p14:tracePt t="5047" x="4859338" y="1828800"/>
          <p14:tracePt t="5063" x="4867275" y="1828800"/>
          <p14:tracePt t="5153" x="4859338" y="1828800"/>
          <p14:tracePt t="5163" x="4778375" y="1819275"/>
          <p14:tracePt t="5173" x="4660900" y="1792288"/>
          <p14:tracePt t="5185" x="4562475" y="1784350"/>
          <p14:tracePt t="5197" x="4483100" y="1774825"/>
          <p14:tracePt t="5213" x="4321175" y="1765300"/>
          <p14:tracePt t="5230" x="4249738" y="1765300"/>
          <p14:tracePt t="5247" x="4141788" y="1765300"/>
          <p14:tracePt t="5263" x="4060825" y="1765300"/>
          <p14:tracePt t="5280" x="4033838" y="1765300"/>
          <p14:tracePt t="5296" x="3998913" y="1765300"/>
          <p14:tracePt t="5314" x="3979863" y="1774825"/>
          <p14:tracePt t="5347" x="3971925" y="1774825"/>
          <p14:tracePt t="5403" x="3971925" y="1784350"/>
          <p14:tracePt t="5415" x="3989388" y="1784350"/>
          <p14:tracePt t="5431" x="4051300" y="1801813"/>
          <p14:tracePt t="5447" x="4105275" y="1811338"/>
          <p14:tracePt t="5464" x="4195763" y="1819275"/>
          <p14:tracePt t="5481" x="4240213" y="1828800"/>
          <p14:tracePt t="5497" x="4311650" y="1828800"/>
          <p14:tracePt t="5513" x="4392613" y="1838325"/>
          <p14:tracePt t="5530" x="4429125" y="1838325"/>
          <p14:tracePt t="5547" x="4491038" y="1838325"/>
          <p14:tracePt t="5564" x="4554538" y="1838325"/>
          <p14:tracePt t="5581" x="4581525" y="1838325"/>
          <p14:tracePt t="5597" x="4625975" y="1838325"/>
          <p14:tracePt t="5614" x="4670425" y="1838325"/>
          <p14:tracePt t="5630" x="4697413" y="1838325"/>
          <p14:tracePt t="5646" x="4741863" y="1838325"/>
          <p14:tracePt t="5663" x="4805363" y="1828800"/>
          <p14:tracePt t="5680" x="4849813" y="1828800"/>
          <p14:tracePt t="5697" x="4867275" y="1819275"/>
          <p14:tracePt t="5713" x="4894263" y="1811338"/>
          <p14:tracePt t="5730" x="4903788" y="1811338"/>
          <p14:tracePt t="5747" x="4913313" y="1811338"/>
          <p14:tracePt t="5764" x="4921250" y="1811338"/>
          <p14:tracePt t="5910" x="4913313" y="1811338"/>
          <p14:tracePt t="5922" x="4894263" y="1811338"/>
          <p14:tracePt t="5931" x="4876800" y="1811338"/>
          <p14:tracePt t="5946" x="4859338" y="1811338"/>
          <p14:tracePt t="5963" x="4822825" y="1811338"/>
          <p14:tracePt t="5979" x="4795838" y="1811338"/>
          <p14:tracePt t="5996" x="4787900" y="1811338"/>
          <p14:tracePt t="6013" x="4768850" y="1811338"/>
          <p14:tracePt t="6047" x="4760913" y="1811338"/>
          <p14:tracePt t="6068" x="4751388" y="1811338"/>
          <p14:tracePt t="6148" x="4741863" y="1811338"/>
          <p14:tracePt t="6178" x="4733925" y="1811338"/>
          <p14:tracePt t="6199" x="4724400" y="1801813"/>
          <p14:tracePt t="6219" x="4714875" y="1801813"/>
          <p14:tracePt t="6238" x="4706938" y="1801813"/>
          <p14:tracePt t="6405" x="4706938" y="1792288"/>
          <p14:tracePt t="6416" x="4697413" y="1792288"/>
          <p14:tracePt t="6465" x="4687888" y="1792288"/>
          <p14:tracePt t="6485" x="4679950" y="1792288"/>
          <p14:tracePt t="6496" x="4670425" y="1792288"/>
          <p14:tracePt t="6506" x="4652963" y="1792288"/>
          <p14:tracePt t="6520" x="4635500" y="1792288"/>
          <p14:tracePt t="6537" x="4608513" y="1792288"/>
          <p14:tracePt t="6554" x="4589463" y="1792288"/>
          <p14:tracePt t="6570" x="4572000" y="1792288"/>
          <p14:tracePt t="6586" x="4562475" y="1784350"/>
          <p14:tracePt t="6603" x="4554538" y="1784350"/>
          <p14:tracePt t="6620" x="4545013" y="1784350"/>
          <p14:tracePt t="6724" x="4554538" y="1784350"/>
          <p14:tracePt t="6734" x="4581525" y="1784350"/>
          <p14:tracePt t="6744" x="4616450" y="1784350"/>
          <p14:tracePt t="6754" x="4652963" y="1784350"/>
          <p14:tracePt t="6770" x="4687888" y="1784350"/>
          <p14:tracePt t="6786" x="4760913" y="1784350"/>
          <p14:tracePt t="6802" x="4805363" y="1792288"/>
          <p14:tracePt t="6821" x="4849813" y="1792288"/>
          <p14:tracePt t="6836" x="4867275" y="1792288"/>
          <p14:tracePt t="6853" x="4894263" y="1792288"/>
          <p14:tracePt t="6869" x="4913313" y="1792288"/>
          <p14:tracePt t="6886" x="4930775" y="1792288"/>
          <p14:tracePt t="6903" x="4940300" y="1792288"/>
          <p14:tracePt t="6919" x="4948238" y="1792288"/>
          <p14:tracePt t="6936" x="4965700" y="1792288"/>
          <p14:tracePt t="6952" x="4975225" y="1792288"/>
          <p14:tracePt t="6986" x="4984750" y="1792288"/>
          <p14:tracePt t="7003" x="4992688" y="1792288"/>
          <p14:tracePt t="7081" x="4984750" y="1792288"/>
          <p14:tracePt t="7090" x="4957763" y="1792288"/>
          <p14:tracePt t="7103" x="4903788" y="1801813"/>
          <p14:tracePt t="7120" x="4805363" y="1811338"/>
          <p14:tracePt t="7137" x="4768850" y="1811338"/>
          <p14:tracePt t="7153" x="4697413" y="1819275"/>
          <p14:tracePt t="7169" x="4643438" y="1819275"/>
          <p14:tracePt t="7186" x="4616450" y="1819275"/>
          <p14:tracePt t="7203" x="4589463" y="1819275"/>
          <p14:tracePt t="7219" x="4581525" y="1819275"/>
          <p14:tracePt t="7236" x="4572000" y="1819275"/>
          <p14:tracePt t="7253" x="4572000" y="1828800"/>
          <p14:tracePt t="7269" x="4562475" y="1828800"/>
          <p14:tracePt t="7379" x="4572000" y="1828800"/>
          <p14:tracePt t="7396" x="4581525" y="1828800"/>
          <p14:tracePt t="7408" x="4598988" y="1828800"/>
          <p14:tracePt t="7418" x="4608513" y="1828800"/>
          <p14:tracePt t="7435" x="4625975" y="1828800"/>
          <p14:tracePt t="7453" x="4670425" y="1828800"/>
          <p14:tracePt t="7468" x="4714875" y="1828800"/>
          <p14:tracePt t="7487" x="4751388" y="1828800"/>
          <p14:tracePt t="7503" x="4768850" y="1828800"/>
          <p14:tracePt t="7519" x="4795838" y="1828800"/>
          <p14:tracePt t="7536" x="4805363" y="1828800"/>
          <p14:tracePt t="7553" x="4832350" y="1828800"/>
          <p14:tracePt t="7569" x="4840288" y="1828800"/>
          <p14:tracePt t="7585" x="4859338" y="1828800"/>
          <p14:tracePt t="7619" x="4876800" y="1828800"/>
          <p14:tracePt t="7659" x="4886325" y="1828800"/>
          <p14:tracePt t="7678" x="4894263" y="1828800"/>
          <p14:tracePt t="18715" x="4886325" y="1828800"/>
          <p14:tracePt t="18724" x="4859338" y="1828800"/>
          <p14:tracePt t="18736" x="4840288" y="1828800"/>
          <p14:tracePt t="18748" x="4813300" y="1828800"/>
          <p14:tracePt t="18765" x="4760913" y="1828800"/>
          <p14:tracePt t="18781" x="4733925" y="1828800"/>
          <p14:tracePt t="18798" x="4697413" y="1828800"/>
          <p14:tracePt t="18814" x="4679950" y="1828800"/>
          <p14:tracePt t="18831" x="4670425" y="1828800"/>
          <p14:tracePt t="18848" x="4660900" y="1828800"/>
          <p14:tracePt t="18864" x="4652963" y="1828800"/>
          <p14:tracePt t="18982" x="4660900" y="1828800"/>
          <p14:tracePt t="19022" x="4670425" y="1828800"/>
          <p14:tracePt t="19629" x="4679950" y="1838325"/>
          <p14:tracePt t="19639" x="4697413" y="1846263"/>
          <p14:tracePt t="19650" x="4697413" y="1855788"/>
          <p14:tracePt t="19661" x="4706938" y="1865313"/>
          <p14:tracePt t="19678" x="4706938" y="1873250"/>
          <p14:tracePt t="19695" x="4706938" y="1892300"/>
          <p14:tracePt t="19711" x="4616450" y="1954213"/>
          <p14:tracePt t="19728" x="4473575" y="2008188"/>
          <p14:tracePt t="19745" x="4392613" y="2025650"/>
          <p14:tracePt t="19761" x="4195763" y="2070100"/>
          <p14:tracePt t="19778" x="3998913" y="2106613"/>
          <p14:tracePt t="19794" x="3908425" y="2116138"/>
          <p14:tracePt t="19811" x="3746500" y="2116138"/>
          <p14:tracePt t="19828" x="3640138" y="2124075"/>
          <p14:tracePt t="19844" x="3613150" y="2124075"/>
          <p14:tracePt t="19861" x="3568700" y="2124075"/>
          <p14:tracePt t="19878" x="3549650" y="2124075"/>
          <p14:tracePt t="19894" x="3541713" y="2124075"/>
          <p14:tracePt t="19911" x="3532188" y="2124075"/>
          <p14:tracePt t="19944" x="3532188" y="2133600"/>
          <p14:tracePt t="19986" x="3532188" y="2143125"/>
          <p14:tracePt t="19999" x="3549650" y="2151063"/>
          <p14:tracePt t="20006" x="3576638" y="2170113"/>
          <p14:tracePt t="20016" x="3621088" y="2197100"/>
          <p14:tracePt t="20027" x="3675063" y="2222500"/>
          <p14:tracePt t="20044" x="3729038" y="2249488"/>
          <p14:tracePt t="20061" x="3810000" y="2286000"/>
          <p14:tracePt t="20077" x="3881438" y="2330450"/>
          <p14:tracePt t="20094" x="3925888" y="2366963"/>
          <p14:tracePt t="20111" x="3944938" y="2384425"/>
          <p14:tracePt t="20127" x="3962400" y="2411413"/>
          <p14:tracePt t="20144" x="3971925" y="2420938"/>
          <p14:tracePt t="20161" x="3971925" y="2438400"/>
          <p14:tracePt t="20177" x="3971925" y="2455863"/>
          <p14:tracePt t="20194" x="3971925" y="2465388"/>
          <p14:tracePt t="20211" x="3908425" y="2482850"/>
          <p14:tracePt t="20227" x="3783013" y="2501900"/>
          <p14:tracePt t="20244" x="3640138" y="2501900"/>
          <p14:tracePt t="20261" x="3576638" y="2509838"/>
          <p14:tracePt t="20277" x="3478213" y="2509838"/>
          <p14:tracePt t="20294" x="3441700" y="2509838"/>
          <p14:tracePt t="20310" x="3379788" y="2509838"/>
          <p14:tracePt t="20327" x="3325813" y="2509838"/>
          <p14:tracePt t="20344" x="3308350" y="2509838"/>
          <p14:tracePt t="20361" x="3289300" y="2501900"/>
          <p14:tracePt t="20377" x="3281363" y="2501900"/>
          <p14:tracePt t="20394" x="3271838" y="2501900"/>
          <p14:tracePt t="20656" x="3182938" y="2509838"/>
          <p14:tracePt t="20665" x="3084513" y="2527300"/>
          <p14:tracePt t="20675" x="2976563" y="2546350"/>
          <p14:tracePt t="20692" x="2760663" y="2573338"/>
          <p14:tracePt t="20708" x="2662238" y="2581275"/>
          <p14:tracePt t="20725" x="2474913" y="2600325"/>
          <p14:tracePt t="20742" x="2286000" y="2627313"/>
          <p14:tracePt t="20758" x="2214563" y="2627313"/>
          <p14:tracePt t="20775" x="2070100" y="2635250"/>
          <p14:tracePt t="20792" x="1954213" y="2635250"/>
          <p14:tracePt t="20808" x="1900238" y="2635250"/>
          <p14:tracePt t="20825" x="1828800" y="2635250"/>
          <p14:tracePt t="20842" x="1757363" y="2635250"/>
          <p14:tracePt t="20858" x="1730375" y="2635250"/>
          <p14:tracePt t="20875" x="1676400" y="2635250"/>
          <p14:tracePt t="20891" x="1631950" y="2635250"/>
          <p14:tracePt t="20908" x="1604963" y="2635250"/>
          <p14:tracePt t="20925" x="1568450" y="2635250"/>
          <p14:tracePt t="20941" x="1541463" y="2635250"/>
          <p14:tracePt t="20958" x="1533525" y="2635250"/>
          <p14:tracePt t="20975" x="1514475" y="2635250"/>
          <p14:tracePt t="20991" x="1506538" y="2635250"/>
          <p14:tracePt t="21008" x="1497013" y="2635250"/>
          <p14:tracePt t="21025" x="1487488" y="2635250"/>
          <p14:tracePt t="21041" x="1479550" y="2635250"/>
          <p14:tracePt t="21121" x="1487488" y="2635250"/>
          <p14:tracePt t="21132" x="1506538" y="2635250"/>
          <p14:tracePt t="21142" x="1541463" y="2654300"/>
          <p14:tracePt t="21159" x="1577975" y="2671763"/>
          <p14:tracePt t="21175" x="1685925" y="2698750"/>
          <p14:tracePt t="21191" x="1811338" y="2716213"/>
          <p14:tracePt t="21208" x="1927225" y="2716213"/>
          <p14:tracePt t="21225" x="1990725" y="2716213"/>
          <p14:tracePt t="21241" x="2089150" y="2716213"/>
          <p14:tracePt t="21259" x="2151063" y="2716213"/>
          <p14:tracePt t="21275" x="2178050" y="2716213"/>
          <p14:tracePt t="21292" x="2214563" y="2716213"/>
          <p14:tracePt t="21309" x="2259013" y="2716213"/>
          <p14:tracePt t="21325" x="2276475" y="2716213"/>
          <p14:tracePt t="21342" x="2330450" y="2716213"/>
          <p14:tracePt t="21359" x="2384425" y="2716213"/>
          <p14:tracePt t="21375" x="2411413" y="2716213"/>
          <p14:tracePt t="21392" x="2447925" y="2716213"/>
          <p14:tracePt t="21409" x="2474913" y="2725738"/>
          <p14:tracePt t="21442" x="2482850" y="2733675"/>
          <p14:tracePt t="21458" x="2492375" y="2733675"/>
          <p14:tracePt t="21549" x="2482850" y="2733675"/>
          <p14:tracePt t="21558" x="2428875" y="2733675"/>
          <p14:tracePt t="21568" x="2366963" y="2733675"/>
          <p14:tracePt t="21578" x="2295525" y="2733675"/>
          <p14:tracePt t="21592" x="2232025" y="2733675"/>
          <p14:tracePt t="21608" x="2124075" y="2733675"/>
          <p14:tracePt t="21625" x="2079625" y="2733675"/>
          <p14:tracePt t="21641" x="1998663" y="2733675"/>
          <p14:tracePt t="21658" x="1936750" y="2733675"/>
          <p14:tracePt t="21675" x="1909763" y="2733675"/>
          <p14:tracePt t="21691" x="1865313" y="2733675"/>
          <p14:tracePt t="21708" x="1828800" y="2733675"/>
          <p14:tracePt t="21726" x="1801813" y="2733675"/>
          <p14:tracePt t="21742" x="1792288" y="2733675"/>
          <p14:tracePt t="21758" x="1774825" y="2733675"/>
          <p14:tracePt t="21791" x="1757363" y="2733675"/>
          <p14:tracePt t="21808" x="1747838" y="2733675"/>
          <p14:tracePt t="22434" x="1757363" y="2733675"/>
          <p14:tracePt t="22483" x="1765300" y="2733675"/>
          <p14:tracePt t="22504" x="1774825" y="2733675"/>
          <p14:tracePt t="22514" x="1801813" y="2733675"/>
          <p14:tracePt t="22524" x="1882775" y="2733675"/>
          <p14:tracePt t="22538" x="1981200" y="2733675"/>
          <p14:tracePt t="22554" x="2205038" y="2733675"/>
          <p14:tracePt t="22571" x="2447925" y="2733675"/>
          <p14:tracePt t="22587" x="2554288" y="2725738"/>
          <p14:tracePt t="22604" x="2743200" y="2716213"/>
          <p14:tracePt t="22621" x="2895600" y="2716213"/>
          <p14:tracePt t="22639" x="2959100" y="2716213"/>
          <p14:tracePt t="22654" x="3048000" y="2716213"/>
          <p14:tracePt t="22671" x="3101975" y="2716213"/>
          <p14:tracePt t="22689" x="3119438" y="2716213"/>
          <p14:tracePt t="22704" x="3146425" y="2716213"/>
          <p14:tracePt t="22721" x="3173413" y="2716213"/>
          <p14:tracePt t="22739" x="3182938" y="2716213"/>
          <p14:tracePt t="22754" x="3190875" y="2716213"/>
          <p14:tracePt t="22771" x="3200400" y="2716213"/>
          <p14:tracePt t="22789" x="3209925" y="2716213"/>
          <p14:tracePt t="22821" x="3217863" y="2716213"/>
          <p14:tracePt t="22840" x="3217863" y="2725738"/>
          <p14:tracePt t="22889" x="3227388" y="2725738"/>
          <p14:tracePt t="22930" x="3236913" y="2725738"/>
          <p14:tracePt t="22961" x="3236913" y="2733675"/>
          <p14:tracePt t="22967" x="3244850" y="2733675"/>
          <p14:tracePt t="22998" x="3254375" y="2733675"/>
          <p14:tracePt t="23029" x="3263900" y="2733675"/>
          <p14:tracePt t="23039" x="3271838" y="2733675"/>
          <p14:tracePt t="23059" x="3281363" y="2733675"/>
          <p14:tracePt t="23079" x="3289300" y="2733675"/>
          <p14:tracePt t="23118" x="3298825" y="2743200"/>
          <p14:tracePt t="23159" x="3308350" y="2743200"/>
          <p14:tracePt t="23468" x="3217863" y="2760663"/>
          <p14:tracePt t="23478" x="3092450" y="2779713"/>
          <p14:tracePt t="23488" x="2949575" y="2787650"/>
          <p14:tracePt t="23504" x="2600325" y="2832100"/>
          <p14:tracePt t="23521" x="2374900" y="2851150"/>
          <p14:tracePt t="23538" x="1944688" y="2886075"/>
          <p14:tracePt t="23554" x="1541463" y="2913063"/>
          <p14:tracePt t="23571" x="1408113" y="2913063"/>
          <p14:tracePt t="23587" x="1174750" y="2922588"/>
          <p14:tracePt t="23604" x="1003300" y="2922588"/>
          <p14:tracePt t="23620" x="941388" y="2922588"/>
          <p14:tracePt t="23637" x="842963" y="2905125"/>
          <p14:tracePt t="23654" x="779463" y="2895600"/>
          <p14:tracePt t="23671" x="752475" y="2886075"/>
          <p14:tracePt t="23688" x="725488" y="2868613"/>
          <p14:tracePt t="23704" x="698500" y="2851150"/>
          <p14:tracePt t="23738" x="681038" y="2851150"/>
          <p14:tracePt t="23754" x="681038" y="2841625"/>
          <p14:tracePt t="23775" x="673100" y="2841625"/>
          <p14:tracePt t="23788" x="673100" y="2832100"/>
          <p14:tracePt t="23804" x="673100" y="2824163"/>
          <p14:tracePt t="23821" x="708025" y="2814638"/>
          <p14:tracePt t="23838" x="833438" y="2770188"/>
          <p14:tracePt t="23854" x="896938" y="2743200"/>
          <p14:tracePt t="23871" x="914400" y="2733675"/>
          <p14:tracePt t="23887" x="931863" y="2733675"/>
          <p14:tracePt t="23904" x="941388" y="2725738"/>
          <p14:tracePt t="23963" x="914400" y="2716213"/>
          <p14:tracePt t="23974" x="869950" y="2706688"/>
          <p14:tracePt t="23987" x="825500" y="2698750"/>
          <p14:tracePt t="24004" x="744538" y="2689225"/>
          <p14:tracePt t="24020" x="698500" y="2689225"/>
          <p14:tracePt t="24037" x="681038" y="2689225"/>
          <p14:tracePt t="24054" x="654050" y="2689225"/>
          <p14:tracePt t="24070" x="646113" y="2689225"/>
          <p14:tracePt t="24103" x="636588" y="2689225"/>
          <p14:tracePt t="24151" x="690563" y="2698750"/>
          <p14:tracePt t="24162" x="762000" y="2706688"/>
          <p14:tracePt t="24172" x="833438" y="2716213"/>
          <p14:tracePt t="24187" x="896938" y="2725738"/>
          <p14:tracePt t="24204" x="968375" y="2725738"/>
          <p14:tracePt t="24221" x="985838" y="2725738"/>
          <p14:tracePt t="24237" x="1022350" y="2725738"/>
          <p14:tracePt t="24254" x="1030288" y="2725738"/>
          <p14:tracePt t="24270" x="1039813" y="2725738"/>
          <p14:tracePt t="24351" x="1012825" y="2725738"/>
          <p14:tracePt t="24360" x="968375" y="2725738"/>
          <p14:tracePt t="24371" x="914400" y="2725738"/>
          <p14:tracePt t="24389" x="850900" y="2725738"/>
          <p14:tracePt t="24403" x="833438" y="2725738"/>
          <p14:tracePt t="24420" x="798513" y="2716213"/>
          <p14:tracePt t="24437" x="779463" y="2716213"/>
          <p14:tracePt t="24479" x="771525" y="2716213"/>
          <p14:tracePt t="24519" x="788988" y="2716213"/>
          <p14:tracePt t="24530" x="850900" y="2716213"/>
          <p14:tracePt t="24540" x="931863" y="2716213"/>
          <p14:tracePt t="24553" x="1003300" y="2716213"/>
          <p14:tracePt t="24569" x="1093788" y="2716213"/>
          <p14:tracePt t="24587" x="1111250" y="2716213"/>
          <p14:tracePt t="24603" x="1138238" y="2716213"/>
          <p14:tracePt t="24620" x="1155700" y="2716213"/>
          <p14:tracePt t="24636" x="1165225" y="2716213"/>
          <p14:tracePt t="24668" x="1174750" y="2716213"/>
          <p14:tracePt t="24717" x="1138238" y="2716213"/>
          <p14:tracePt t="24727" x="1084263" y="2716213"/>
          <p14:tracePt t="24738" x="1012825" y="2706688"/>
          <p14:tracePt t="24753" x="958850" y="2706688"/>
          <p14:tracePt t="24770" x="887413" y="2698750"/>
          <p14:tracePt t="24787" x="833438" y="2698750"/>
          <p14:tracePt t="24803" x="815975" y="2698750"/>
          <p14:tracePt t="24820" x="806450" y="2698750"/>
          <p14:tracePt t="24837" x="788988" y="2698750"/>
          <p14:tracePt t="24878" x="788988" y="2689225"/>
          <p14:tracePt t="24925" x="806450" y="2689225"/>
          <p14:tracePt t="24936" x="842963" y="2679700"/>
          <p14:tracePt t="24947" x="877888" y="2679700"/>
          <p14:tracePt t="24955" x="914400" y="2671763"/>
          <p14:tracePt t="24970" x="941388" y="2662238"/>
          <p14:tracePt t="24987" x="977900" y="2662238"/>
          <p14:tracePt t="25003" x="985838" y="2662238"/>
          <p14:tracePt t="25020" x="1003300" y="2662238"/>
          <p14:tracePt t="25036" x="1012825" y="2662238"/>
          <p14:tracePt t="25053" x="1022350" y="2662238"/>
          <p14:tracePt t="25145" x="1012825" y="2662238"/>
          <p14:tracePt t="25154" x="1003300" y="2662238"/>
          <p14:tracePt t="25165" x="985838" y="2671763"/>
          <p14:tracePt t="25184" x="977900" y="2671763"/>
          <p14:tracePt t="25195" x="968375" y="2671763"/>
          <p14:tracePt t="25214" x="958850" y="2671763"/>
          <p14:tracePt t="25871" x="1003300" y="2689225"/>
          <p14:tracePt t="25881" x="1084263" y="2716213"/>
          <p14:tracePt t="25890" x="1165225" y="2733675"/>
          <p14:tracePt t="25907" x="1354138" y="2770188"/>
          <p14:tracePt t="25924" x="1435100" y="2787650"/>
          <p14:tracePt t="25940" x="1622425" y="2824163"/>
          <p14:tracePt t="25957" x="1792288" y="2851150"/>
          <p14:tracePt t="25974" x="1865313" y="2859088"/>
          <p14:tracePt t="25990" x="1998663" y="2878138"/>
          <p14:tracePt t="26007" x="2089150" y="2905125"/>
          <p14:tracePt t="26023" x="2124075" y="2905125"/>
          <p14:tracePt t="26040" x="2170113" y="2922588"/>
          <p14:tracePt t="26057" x="2214563" y="2940050"/>
          <p14:tracePt t="26073" x="2232025" y="2949575"/>
          <p14:tracePt t="26090" x="2268538" y="2959100"/>
          <p14:tracePt t="26107" x="2303463" y="2984500"/>
          <p14:tracePt t="26123" x="2322513" y="3003550"/>
          <p14:tracePt t="26140" x="2357438" y="3021013"/>
          <p14:tracePt t="26157" x="2384425" y="3048000"/>
          <p14:tracePt t="26173" x="2393950" y="3057525"/>
          <p14:tracePt t="26190" x="2411413" y="3065463"/>
          <p14:tracePt t="26207" x="2428875" y="3074988"/>
          <p14:tracePt t="26223" x="2438400" y="3084513"/>
          <p14:tracePt t="26240" x="2438400" y="3092450"/>
          <p14:tracePt t="26257" x="2447925" y="3101975"/>
          <p14:tracePt t="26273" x="2455863" y="3101975"/>
          <p14:tracePt t="26290" x="2455863" y="3111500"/>
          <p14:tracePt t="26307" x="2465388" y="3119438"/>
          <p14:tracePt t="26345" x="2465388" y="3128963"/>
          <p14:tracePt t="26374" x="2438400" y="3128963"/>
          <p14:tracePt t="26385" x="2384425" y="3128963"/>
          <p14:tracePt t="26395" x="2322513" y="3128963"/>
          <p14:tracePt t="26406" x="2249488" y="3128963"/>
          <p14:tracePt t="26423" x="2197100" y="3128963"/>
          <p14:tracePt t="26440" x="2097088" y="3128963"/>
          <p14:tracePt t="26456" x="1990725" y="3111500"/>
          <p14:tracePt t="26473" x="1917700" y="3101975"/>
          <p14:tracePt t="26490" x="1892300" y="3092450"/>
          <p14:tracePt t="26506" x="1855788" y="3092450"/>
          <p14:tracePt t="26523" x="1828800" y="3074988"/>
          <p14:tracePt t="26540" x="1819275" y="3074988"/>
          <p14:tracePt t="26612" x="1828800" y="3074988"/>
          <p14:tracePt t="26622" x="1865313" y="3074988"/>
          <p14:tracePt t="26632" x="1936750" y="3074988"/>
          <p14:tracePt t="26644" x="2017713" y="3084513"/>
          <p14:tracePt t="26656" x="2079625" y="3084513"/>
          <p14:tracePt t="26673" x="2197100" y="3084513"/>
          <p14:tracePt t="26690" x="2249488" y="3084513"/>
          <p14:tracePt t="26706" x="2303463" y="3084513"/>
          <p14:tracePt t="26723" x="2330450" y="3084513"/>
          <p14:tracePt t="26740" x="2349500" y="3084513"/>
          <p14:tracePt t="26773" x="2357438" y="3084513"/>
          <p14:tracePt t="26811" x="2349500" y="3084513"/>
          <p14:tracePt t="26821" x="2303463" y="3084513"/>
          <p14:tracePt t="26831" x="2232025" y="3074988"/>
          <p14:tracePt t="26840" x="2143125" y="3074988"/>
          <p14:tracePt t="26856" x="2089150" y="3074988"/>
          <p14:tracePt t="26873" x="1971675" y="3074988"/>
          <p14:tracePt t="26890" x="1936750" y="3074988"/>
          <p14:tracePt t="26906" x="1882775" y="3074988"/>
          <p14:tracePt t="26923" x="1865313" y="3074988"/>
          <p14:tracePt t="26939" x="1855788" y="3074988"/>
          <p14:tracePt t="26961" x="1846263" y="3084513"/>
          <p14:tracePt t="26999" x="1855788" y="3084513"/>
          <p14:tracePt t="27011" x="1892300" y="3084513"/>
          <p14:tracePt t="27019" x="1963738" y="3092450"/>
          <p14:tracePt t="27029" x="2035175" y="3092450"/>
          <p14:tracePt t="27039" x="2116138" y="3092450"/>
          <p14:tracePt t="27056" x="2178050" y="3092450"/>
          <p14:tracePt t="27073" x="2303463" y="3092450"/>
          <p14:tracePt t="27089" x="2374900" y="3092450"/>
          <p14:tracePt t="27106" x="2401888" y="3092450"/>
          <p14:tracePt t="27122" x="2428875" y="3092450"/>
          <p14:tracePt t="27139" x="2438400" y="3092450"/>
          <p14:tracePt t="27156" x="2447925" y="3092450"/>
          <p14:tracePt t="27210" x="2420938" y="3092450"/>
          <p14:tracePt t="27218" x="2349500" y="3092450"/>
          <p14:tracePt t="27228" x="2268538" y="3092450"/>
          <p14:tracePt t="27239" x="2197100" y="3092450"/>
          <p14:tracePt t="27256" x="2133600" y="3092450"/>
          <p14:tracePt t="27272" x="2017713" y="3111500"/>
          <p14:tracePt t="27289" x="1954213" y="3128963"/>
          <p14:tracePt t="27306" x="1927225" y="3128963"/>
          <p14:tracePt t="27322" x="1892300" y="3128963"/>
          <p14:tracePt t="27339" x="1873250" y="3136900"/>
          <p14:tracePt t="27356" x="1865313" y="3136900"/>
          <p14:tracePt t="27373" x="1855788" y="3136900"/>
          <p14:tracePt t="27390" x="1846263" y="3136900"/>
          <p14:tracePt t="27407" x="1838325" y="3136900"/>
          <p14:tracePt t="27518" x="1846263" y="3136900"/>
          <p14:tracePt t="27528" x="1865313" y="3136900"/>
          <p14:tracePt t="27540" x="1900238" y="3136900"/>
          <p14:tracePt t="27557" x="1944688" y="3128963"/>
          <p14:tracePt t="27573" x="2017713" y="3128963"/>
          <p14:tracePt t="27590" x="2062163" y="3128963"/>
          <p14:tracePt t="27606" x="2097088" y="3119438"/>
          <p14:tracePt t="27639" x="2106613" y="3119438"/>
          <p14:tracePt t="27655" x="2116138" y="3119438"/>
          <p14:tracePt t="27672" x="2124075" y="3119438"/>
          <p14:tracePt t="27695" x="2124075" y="3111500"/>
          <p14:tracePt t="27717" x="2116138" y="3111500"/>
          <p14:tracePt t="27727" x="2079625" y="3111500"/>
          <p14:tracePt t="27740" x="2008188" y="3111500"/>
          <p14:tracePt t="27756" x="1873250" y="3101975"/>
          <p14:tracePt t="27773" x="1819275" y="3092450"/>
          <p14:tracePt t="27789" x="1747838" y="3084513"/>
          <p14:tracePt t="27806" x="1685925" y="3084513"/>
          <p14:tracePt t="27822" x="1676400" y="3084513"/>
          <p14:tracePt t="27839" x="1649413" y="3084513"/>
          <p14:tracePt t="27856" x="1639888" y="3084513"/>
          <p14:tracePt t="27975" x="1639888" y="3074988"/>
          <p14:tracePt t="28035" x="1649413" y="3074988"/>
          <p14:tracePt t="28044" x="1658938" y="3074988"/>
          <p14:tracePt t="28064" x="1666875" y="3074988"/>
          <p14:tracePt t="28075" x="1676400" y="3074988"/>
          <p14:tracePt t="28089" x="1685925" y="3074988"/>
          <p14:tracePt t="28105" x="1720850" y="3074988"/>
          <p14:tracePt t="28123" x="1730375" y="3074988"/>
          <p14:tracePt t="28139" x="1765300" y="3074988"/>
          <p14:tracePt t="28155" x="1801813" y="3074988"/>
          <p14:tracePt t="28172" x="1855788" y="3074988"/>
          <p14:tracePt t="28189" x="1873250" y="3074988"/>
          <p14:tracePt t="28206" x="1927225" y="3074988"/>
          <p14:tracePt t="28223" x="1981200" y="3074988"/>
          <p14:tracePt t="28239" x="2008188" y="3074988"/>
          <p14:tracePt t="28255" x="2062163" y="3074988"/>
          <p14:tracePt t="28273" x="2116138" y="3074988"/>
          <p14:tracePt t="28289" x="2133600" y="3074988"/>
          <p14:tracePt t="28306" x="2178050" y="3074988"/>
          <p14:tracePt t="28322" x="2214563" y="3074988"/>
          <p14:tracePt t="28339" x="2232025" y="3074988"/>
          <p14:tracePt t="28356" x="2268538" y="3074988"/>
          <p14:tracePt t="28372" x="2295525" y="3074988"/>
          <p14:tracePt t="28389" x="2303463" y="3074988"/>
          <p14:tracePt t="28405" x="2339975" y="3074988"/>
          <p14:tracePt t="28422" x="2357438" y="3074988"/>
          <p14:tracePt t="28439" x="2366963" y="3074988"/>
          <p14:tracePt t="28456" x="2374900" y="3074988"/>
          <p14:tracePt t="28472" x="2384425" y="3074988"/>
          <p14:tracePt t="28492" x="2393950" y="3074988"/>
          <p14:tracePt t="28522" x="2401888" y="3074988"/>
          <p14:tracePt t="28542" x="2411413" y="3074988"/>
          <p14:tracePt t="28552" x="2420938" y="3074988"/>
          <p14:tracePt t="28572" x="2428875" y="3074988"/>
          <p14:tracePt t="28611" x="2438400" y="3074988"/>
          <p14:tracePt t="29673" x="2447925" y="3074988"/>
          <p14:tracePt t="29713" x="2455863" y="3074988"/>
          <p14:tracePt t="29791" x="2455863" y="3084513"/>
          <p14:tracePt t="29811" x="2465388" y="3084513"/>
          <p14:tracePt t="29930" x="2474913" y="3084513"/>
          <p14:tracePt t="30397" x="2482850" y="3084513"/>
          <p14:tracePt t="30447" x="2492375" y="3084513"/>
          <p14:tracePt t="30487" x="2501900" y="3084513"/>
          <p14:tracePt t="30497" x="2519363" y="3084513"/>
          <p14:tracePt t="30507" x="2546350" y="3084513"/>
          <p14:tracePt t="30517" x="2581275" y="3084513"/>
          <p14:tracePt t="30527" x="2627313" y="3092450"/>
          <p14:tracePt t="30542" x="2654300" y="3092450"/>
          <p14:tracePt t="30558" x="2706688" y="3092450"/>
          <p14:tracePt t="30575" x="2743200" y="3101975"/>
          <p14:tracePt t="30591" x="2814638" y="3101975"/>
          <p14:tracePt t="30608" x="2878138" y="3101975"/>
          <p14:tracePt t="30625" x="2913063" y="3101975"/>
          <p14:tracePt t="30641" x="2967038" y="3101975"/>
          <p14:tracePt t="30658" x="3011488" y="3101975"/>
          <p14:tracePt t="30675" x="3038475" y="3101975"/>
          <p14:tracePt t="30691" x="3057525" y="3101975"/>
          <p14:tracePt t="30708" x="3084513" y="3101975"/>
          <p14:tracePt t="30725" x="3092450" y="3101975"/>
          <p14:tracePt t="30758" x="3101975" y="3101975"/>
          <p14:tracePt t="30775" x="3111500" y="3101975"/>
          <p14:tracePt t="30815" x="3119438" y="3101975"/>
          <p14:tracePt t="30854" x="3128963" y="3101975"/>
          <p14:tracePt t="30874" x="3146425" y="3101975"/>
          <p14:tracePt t="30896" x="3155950" y="3101975"/>
          <p14:tracePt t="30903" x="3163888" y="3101975"/>
          <p14:tracePt t="30923" x="3173413" y="3101975"/>
          <p14:tracePt t="30933" x="3182938" y="3101975"/>
          <p14:tracePt t="30963" x="3190875" y="3101975"/>
          <p14:tracePt t="31043" x="3173413" y="3101975"/>
          <p14:tracePt t="31053" x="3128963" y="3101975"/>
          <p14:tracePt t="31063" x="3065463" y="3092450"/>
          <p14:tracePt t="31074" x="3021013" y="3084513"/>
          <p14:tracePt t="31091" x="2976563" y="3084513"/>
          <p14:tracePt t="31108" x="2913063" y="3074988"/>
          <p14:tracePt t="31125" x="2878138" y="3074988"/>
          <p14:tracePt t="31141" x="2859088" y="3074988"/>
          <p14:tracePt t="31158" x="2841625" y="3074988"/>
          <p14:tracePt t="31191" x="2832100" y="3074988"/>
          <p14:tracePt t="31208" x="2824163" y="3074988"/>
          <p14:tracePt t="31332" x="2832100" y="3074988"/>
          <p14:tracePt t="31352" x="2851150" y="3074988"/>
          <p14:tracePt t="31364" x="2878138" y="3074988"/>
          <p14:tracePt t="31372" x="2922588" y="3074988"/>
          <p14:tracePt t="31381" x="2976563" y="3084513"/>
          <p14:tracePt t="31391" x="3021013" y="3092450"/>
          <p14:tracePt t="31407" x="3065463" y="3092450"/>
          <p14:tracePt t="31424" x="3136900" y="3092450"/>
          <p14:tracePt t="31441" x="3209925" y="3092450"/>
          <p14:tracePt t="31457" x="3236913" y="3092450"/>
          <p14:tracePt t="31474" x="3289300" y="3092450"/>
          <p14:tracePt t="31491" x="3343275" y="3084513"/>
          <p14:tracePt t="31507" x="3362325" y="3074988"/>
          <p14:tracePt t="31524" x="3406775" y="3074988"/>
          <p14:tracePt t="31541" x="3441700" y="3057525"/>
          <p14:tracePt t="31557" x="3460750" y="3057525"/>
          <p14:tracePt t="31574" x="3478213" y="3057525"/>
          <p14:tracePt t="31590" x="3505200" y="3048000"/>
          <p14:tracePt t="31607" x="3514725" y="3038475"/>
          <p14:tracePt t="31624" x="3522663" y="3038475"/>
          <p14:tracePt t="31640" x="3541713" y="3038475"/>
          <p14:tracePt t="31689" x="3549650" y="3038475"/>
          <p14:tracePt t="31739" x="3559175" y="3038475"/>
          <p14:tracePt t="31808" x="3568700" y="3038475"/>
          <p14:tracePt t="32088" x="3568700" y="3048000"/>
          <p14:tracePt t="32118" x="3568700" y="3057525"/>
          <p14:tracePt t="32168" x="3568700" y="3065463"/>
          <p14:tracePt t="32228" x="3568700" y="3074988"/>
          <p14:tracePt t="32317" x="3568700" y="3084513"/>
          <p14:tracePt t="32425" x="3568700" y="3092450"/>
          <p14:tracePt t="32770" x="3559175" y="3092450"/>
          <p14:tracePt t="33000" x="3549650" y="3092450"/>
          <p14:tracePt t="33122" x="3541713" y="3092450"/>
          <p14:tracePt t="33154" x="3541713" y="3084513"/>
          <p14:tracePt t="33163" x="3532188" y="3084513"/>
          <p14:tracePt t="33198" x="3522663" y="3084513"/>
          <p14:tracePt t="33210" x="3514725" y="3084513"/>
          <p14:tracePt t="33222" x="3505200" y="3084513"/>
          <p14:tracePt t="33232" x="3468688" y="3084513"/>
          <p14:tracePt t="33249" x="3389313" y="3084513"/>
          <p14:tracePt t="33266" x="3352800" y="3084513"/>
          <p14:tracePt t="33282" x="3289300" y="3092450"/>
          <p14:tracePt t="33300" x="3236913" y="3111500"/>
          <p14:tracePt t="33318" x="3173413" y="3111500"/>
          <p14:tracePt t="33332" x="3146425" y="3111500"/>
          <p14:tracePt t="33349" x="3092450" y="3111500"/>
          <p14:tracePt t="33367" x="3074988" y="3111500"/>
          <p14:tracePt t="33382" x="3021013" y="3111500"/>
          <p14:tracePt t="33400" x="2976563" y="3111500"/>
          <p14:tracePt t="33417" x="2949575" y="3111500"/>
          <p14:tracePt t="33432" x="2940050" y="3111500"/>
          <p14:tracePt t="33450" x="2913063" y="3111500"/>
          <p14:tracePt t="33467" x="2905125" y="3111500"/>
          <p14:tracePt t="33482" x="2895600" y="3101975"/>
          <p14:tracePt t="33499" x="2886075" y="3101975"/>
          <p14:tracePt t="33518" x="2878138" y="3101975"/>
          <p14:tracePt t="33558" x="2868613" y="3101975"/>
          <p14:tracePt t="33757" x="2878138" y="3101975"/>
          <p14:tracePt t="33836" x="2886075" y="3101975"/>
          <p14:tracePt t="34012" x="2895600" y="3101975"/>
          <p14:tracePt t="34193" x="2905125" y="3101975"/>
          <p14:tracePt t="34240" x="2913063" y="3101975"/>
          <p14:tracePt t="34293" x="2922588" y="3101975"/>
          <p14:tracePt t="34304" x="2932113" y="3101975"/>
          <p14:tracePt t="34315" x="2959100" y="3101975"/>
          <p14:tracePt t="34331" x="3030538" y="3101975"/>
          <p14:tracePt t="34349" x="3065463" y="3101975"/>
          <p14:tracePt t="34366" x="3128963" y="3101975"/>
          <p14:tracePt t="34381" x="3182938" y="3092450"/>
          <p14:tracePt t="34398" x="3227388" y="3092450"/>
          <p14:tracePt t="34415" x="3254375" y="3092450"/>
          <p14:tracePt t="34432" x="3271838" y="3084513"/>
          <p14:tracePt t="34439" x="3289300" y="3084513"/>
          <p14:tracePt t="34464" x="3316288" y="3074988"/>
          <p14:tracePt t="34482" x="3343275" y="3074988"/>
          <p14:tracePt t="34499" x="3352800" y="3074988"/>
          <p14:tracePt t="34531" x="3362325" y="3074988"/>
          <p14:tracePt t="34548" x="3370263" y="3074988"/>
          <p14:tracePt t="34581" x="3389313" y="3074988"/>
          <p14:tracePt t="34598" x="3397250" y="3074988"/>
          <p14:tracePt t="34610" x="3406775" y="3074988"/>
          <p14:tracePt t="34622" x="3416300" y="3074988"/>
          <p14:tracePt t="34638" x="3424238" y="3074988"/>
          <p14:tracePt t="34673" x="3433763" y="3074988"/>
          <p14:tracePt t="34698" x="3441700" y="3074988"/>
          <p14:tracePt t="34707" x="3451225" y="3074988"/>
          <p14:tracePt t="34729" x="3460750" y="3074988"/>
          <p14:tracePt t="34760" x="3468688" y="3074988"/>
          <p14:tracePt t="34800" x="3478213" y="3074988"/>
          <p14:tracePt t="34820" x="3487738" y="3074988"/>
          <p14:tracePt t="34849" x="3495675" y="3074988"/>
          <p14:tracePt t="34868" x="3505200" y="3074988"/>
          <p14:tracePt t="34887" x="3514725" y="3074988"/>
          <p14:tracePt t="34917" x="3522663" y="3074988"/>
          <p14:tracePt t="36458" x="3522663" y="3084513"/>
          <p14:tracePt t="37086" x="3568700" y="3092450"/>
          <p14:tracePt t="37097" x="3648075" y="3111500"/>
          <p14:tracePt t="37108" x="3711575" y="3119438"/>
          <p14:tracePt t="37114" x="3765550" y="3128963"/>
          <p14:tracePt t="37130" x="3827463" y="3128963"/>
          <p14:tracePt t="37146" x="3935413" y="3136900"/>
          <p14:tracePt t="37163" x="4025900" y="3136900"/>
          <p14:tracePt t="37179" x="4060825" y="3136900"/>
          <p14:tracePt t="37196" x="4124325" y="3136900"/>
          <p14:tracePt t="37213" x="4168775" y="3136900"/>
          <p14:tracePt t="37229" x="4186238" y="3136900"/>
          <p14:tracePt t="37246" x="4222750" y="3136900"/>
          <p14:tracePt t="37263" x="4240213" y="3136900"/>
          <p14:tracePt t="37279" x="4267200" y="3136900"/>
          <p14:tracePt t="37296" x="4276725" y="3136900"/>
          <p14:tracePt t="37312" x="4284663" y="3136900"/>
          <p14:tracePt t="37329" x="4303713" y="3136900"/>
          <p14:tracePt t="37362" x="4311650" y="3136900"/>
          <p14:tracePt t="37418" x="4321175" y="3136900"/>
          <p14:tracePt t="37459" x="4338638" y="3136900"/>
          <p14:tracePt t="37479" x="4348163" y="3136900"/>
          <p14:tracePt t="37489" x="4365625" y="3136900"/>
          <p14:tracePt t="37509" x="4375150" y="3136900"/>
          <p14:tracePt t="37518" x="4383088" y="3136900"/>
          <p14:tracePt t="37529" x="4392613" y="3136900"/>
          <p14:tracePt t="37546" x="4402138" y="3136900"/>
          <p14:tracePt t="37562" x="4419600" y="3136900"/>
          <p14:tracePt t="37579" x="4429125" y="3136900"/>
          <p14:tracePt t="37612" x="4437063" y="3136900"/>
          <p14:tracePt t="44195" x="4483100" y="3136900"/>
          <p14:tracePt t="44205" x="4554538" y="3136900"/>
          <p14:tracePt t="44215" x="4635500" y="3136900"/>
          <p14:tracePt t="44231" x="4733925" y="3136900"/>
          <p14:tracePt t="44248" x="4940300" y="3101975"/>
          <p14:tracePt t="44265" x="5154613" y="3048000"/>
          <p14:tracePt t="44281" x="5280025" y="3011488"/>
          <p14:tracePt t="44298" x="5486400" y="2949575"/>
          <p14:tracePt t="44315" x="5675313" y="2905125"/>
          <p14:tracePt t="44331" x="5746750" y="2895600"/>
          <p14:tracePt t="44348" x="5872163" y="2868613"/>
          <p14:tracePt t="44365" x="5970588" y="2859088"/>
          <p14:tracePt t="44381" x="6007100" y="2859088"/>
          <p14:tracePt t="44398" x="6059488" y="2851150"/>
          <p14:tracePt t="44415" x="6113463" y="2851150"/>
          <p14:tracePt t="44431" x="6132513" y="2851150"/>
          <p14:tracePt t="44448" x="6167438" y="2851150"/>
          <p14:tracePt t="44464" x="6184900" y="2868613"/>
          <p14:tracePt t="44481" x="6194425" y="2868613"/>
          <p14:tracePt t="44498" x="6203950" y="2878138"/>
          <p14:tracePt t="44514" x="6211888" y="2878138"/>
          <p14:tracePt t="44531" x="6221413" y="2886075"/>
          <p14:tracePt t="44548" x="6238875" y="2905125"/>
          <p14:tracePt t="44564" x="6257925" y="2922588"/>
          <p14:tracePt t="44581" x="6265863" y="2922588"/>
          <p14:tracePt t="44597" x="6275388" y="2940050"/>
          <p14:tracePt t="44614" x="6284913" y="2940050"/>
          <p14:tracePt t="44631" x="6284913" y="2949575"/>
          <p14:tracePt t="44664" x="6292850" y="2959100"/>
          <p14:tracePt t="44681" x="6302375" y="2959100"/>
          <p14:tracePt t="44697" x="6302375" y="2967038"/>
          <p14:tracePt t="44714" x="6311900" y="2976563"/>
          <p14:tracePt t="44748" x="6319838" y="2976563"/>
          <p14:tracePt t="45737" x="6454775" y="2976563"/>
          <p14:tracePt t="45747" x="6642100" y="2959100"/>
          <p14:tracePt t="45757" x="6848475" y="2932113"/>
          <p14:tracePt t="45767" x="7054850" y="2886075"/>
          <p14:tracePt t="45784" x="7305675" y="2814638"/>
          <p14:tracePt t="45800" x="7888288" y="2635250"/>
          <p14:tracePt t="45817" x="8507413" y="2411413"/>
          <p14:tracePt t="45834" x="9126538" y="2187575"/>
          <p14:tracePt t="45850" x="9394825" y="2116138"/>
          <p14:tracePt t="45867" x="9771063" y="1981200"/>
          <p14:tracePt t="45884" x="9959975" y="1917700"/>
          <p14:tracePt t="45900" x="10004425" y="1892300"/>
          <p14:tracePt t="45917" x="10067925" y="1865313"/>
          <p14:tracePt t="45934" x="10094913" y="1855788"/>
          <p14:tracePt t="45967" x="10102850" y="1855788"/>
          <p14:tracePt t="45993" x="10112375" y="1855788"/>
          <p14:tracePt t="46085" x="10112375" y="1846263"/>
          <p14:tracePt t="46115" x="10094913" y="1838325"/>
          <p14:tracePt t="46127" x="10031413" y="1819275"/>
          <p14:tracePt t="46136" x="9969500" y="1801813"/>
          <p14:tracePt t="46151" x="9923463" y="1801813"/>
          <p14:tracePt t="46167" x="9852025" y="1774825"/>
          <p14:tracePt t="46184" x="9790113" y="1765300"/>
          <p14:tracePt t="46200" x="9753600" y="1757363"/>
          <p14:tracePt t="46217" x="9682163" y="1757363"/>
          <p14:tracePt t="46234" x="9610725" y="1757363"/>
          <p14:tracePt t="46252" x="9547225" y="1757363"/>
          <p14:tracePt t="46268" x="9520238" y="1765300"/>
          <p14:tracePt t="46284" x="9466263" y="1774825"/>
          <p14:tracePt t="46302" x="9412288" y="1801813"/>
          <p14:tracePt t="46317" x="9377363" y="1811338"/>
          <p14:tracePt t="46333" x="9350375" y="1828800"/>
          <p14:tracePt t="46351" x="9332913" y="1838325"/>
          <p14:tracePt t="46368" x="9323388" y="1838325"/>
          <p14:tracePt t="46384" x="9313863" y="1838325"/>
          <p14:tracePt t="46401" x="9313863" y="1846263"/>
          <p14:tracePt t="46430" x="9340850" y="1846263"/>
          <p14:tracePt t="46440" x="9421813" y="1855788"/>
          <p14:tracePt t="46452" x="9502775" y="1855788"/>
          <p14:tracePt t="46467" x="9583738" y="1855788"/>
          <p14:tracePt t="46483" x="9726613" y="1855788"/>
          <p14:tracePt t="46500" x="9861550" y="1855788"/>
          <p14:tracePt t="46517" x="9915525" y="1865313"/>
          <p14:tracePt t="46535" x="9986963" y="1865313"/>
          <p14:tracePt t="46550" x="10031413" y="1865313"/>
          <p14:tracePt t="46567" x="10040938" y="1865313"/>
          <p14:tracePt t="46584" x="10058400" y="1865313"/>
          <p14:tracePt t="46601" x="10067925" y="1865313"/>
          <p14:tracePt t="46631" x="10075863" y="1865313"/>
          <p14:tracePt t="46670" x="10040938" y="1865313"/>
          <p14:tracePt t="46680" x="9932988" y="1865313"/>
          <p14:tracePt t="46692" x="9817100" y="1865313"/>
          <p14:tracePt t="46702" x="9682163" y="1865313"/>
          <p14:tracePt t="46717" x="9564688" y="1865313"/>
          <p14:tracePt t="46733" x="9313863" y="1865313"/>
          <p14:tracePt t="46750" x="9099550" y="1865313"/>
          <p14:tracePt t="46766" x="9009063" y="1865313"/>
          <p14:tracePt t="46783" x="8866188" y="1873250"/>
          <p14:tracePt t="46800" x="8794750" y="1882775"/>
          <p14:tracePt t="46818" x="8767763" y="1882775"/>
          <p14:tracePt t="46834" x="8758238" y="1882775"/>
          <p14:tracePt t="46879" x="8767763" y="1892300"/>
          <p14:tracePt t="46892" x="8839200" y="1900238"/>
          <p14:tracePt t="46901" x="8928100" y="1917700"/>
          <p14:tracePt t="46917" x="9036050" y="1917700"/>
          <p14:tracePt t="46933" x="9251950" y="1917700"/>
          <p14:tracePt t="46949" x="9448800" y="1917700"/>
          <p14:tracePt t="46966" x="9547225" y="1917700"/>
          <p14:tracePt t="46984" x="9717088" y="1917700"/>
          <p14:tracePt t="47000" x="9852025" y="1900238"/>
          <p14:tracePt t="47016" x="9950450" y="1892300"/>
          <p14:tracePt t="47033" x="9977438" y="1882775"/>
          <p14:tracePt t="47050" x="10021888" y="1873250"/>
          <p14:tracePt t="47066" x="10048875" y="1873250"/>
          <p14:tracePt t="47100" x="10058400" y="1865313"/>
          <p14:tracePt t="47116" x="10067925" y="1865313"/>
          <p14:tracePt t="47150" x="10067925" y="1855788"/>
          <p14:tracePt t="47167" x="10048875" y="1846263"/>
          <p14:tracePt t="47183" x="9950450" y="1838325"/>
          <p14:tracePt t="47200" x="9726613" y="1828800"/>
          <p14:tracePt t="47216" x="9502775" y="1828800"/>
          <p14:tracePt t="47233" x="9394825" y="1828800"/>
          <p14:tracePt t="47249" x="9215438" y="1865313"/>
          <p14:tracePt t="47266" x="9072563" y="1900238"/>
          <p14:tracePt t="47283" x="9045575" y="1900238"/>
          <p14:tracePt t="47299" x="9009063" y="1909763"/>
          <p14:tracePt t="47316" x="8991600" y="1917700"/>
          <p14:tracePt t="47365" x="9018588" y="1917700"/>
          <p14:tracePt t="47375" x="9099550" y="1917700"/>
          <p14:tracePt t="47387" x="9197975" y="1917700"/>
          <p14:tracePt t="47399" x="9296400" y="1917700"/>
          <p14:tracePt t="47416" x="9512300" y="1909763"/>
          <p14:tracePt t="47433" x="9610725" y="1900238"/>
          <p14:tracePt t="47449" x="9807575" y="1873250"/>
          <p14:tracePt t="47466" x="9942513" y="1855788"/>
          <p14:tracePt t="47483" x="9994900" y="1855788"/>
          <p14:tracePt t="47499" x="10048875" y="1855788"/>
          <p14:tracePt t="47516" x="10075863" y="1846263"/>
          <p14:tracePt t="47533" x="10085388" y="1846263"/>
          <p14:tracePt t="47549" x="10094913" y="1846263"/>
          <p14:tracePt t="47566" x="10094913" y="1838325"/>
          <p14:tracePt t="47604" x="10085388" y="1838325"/>
          <p14:tracePt t="47616" x="10040938" y="1838325"/>
          <p14:tracePt t="47632" x="9969500" y="1828800"/>
          <p14:tracePt t="47649" x="9807575" y="1819275"/>
          <p14:tracePt t="47666" x="9664700" y="1819275"/>
          <p14:tracePt t="47682" x="9591675" y="1819275"/>
          <p14:tracePt t="47699" x="9466263" y="1828800"/>
          <p14:tracePt t="47716" x="9394825" y="1838325"/>
          <p14:tracePt t="47732" x="9367838" y="1838325"/>
          <p14:tracePt t="47749" x="9340850" y="1846263"/>
          <p14:tracePt t="47766" x="9323388" y="1846263"/>
          <p14:tracePt t="47805" x="9359900" y="1846263"/>
          <p14:tracePt t="47816" x="9466263" y="1846263"/>
          <p14:tracePt t="47832" x="9664700" y="1838325"/>
          <p14:tracePt t="47849" x="9763125" y="1838325"/>
          <p14:tracePt t="47865" x="9932988" y="1828800"/>
          <p14:tracePt t="47882" x="10031413" y="1828800"/>
          <p14:tracePt t="47899" x="10058400" y="1828800"/>
          <p14:tracePt t="47916" x="10094913" y="1828800"/>
          <p14:tracePt t="47933" x="10112375" y="1828800"/>
          <p14:tracePt t="47965" x="10121900" y="1828800"/>
          <p14:tracePt t="48102" x="10112375" y="1828800"/>
          <p14:tracePt t="48421" x="10067925" y="1838325"/>
          <p14:tracePt t="48432" x="10013950" y="1855788"/>
          <p14:tracePt t="48443" x="9959975" y="1873250"/>
          <p14:tracePt t="48460" x="9915525" y="1892300"/>
          <p14:tracePt t="48475" x="9888538" y="1900238"/>
          <p14:tracePt t="48491" x="9869488" y="1909763"/>
          <p14:tracePt t="48508" x="9861550" y="1909763"/>
          <p14:tracePt t="48541" x="9861550" y="1917700"/>
          <p14:tracePt t="48558" x="9852025" y="1917700"/>
          <p14:tracePt t="48628" x="9842500" y="1917700"/>
          <p14:tracePt t="48638" x="9842500" y="1927225"/>
          <p14:tracePt t="48658" x="9834563" y="1944688"/>
          <p14:tracePt t="48668" x="9834563" y="1954213"/>
          <p14:tracePt t="48680" x="9825038" y="1963738"/>
          <p14:tracePt t="48691" x="9817100" y="1981200"/>
          <p14:tracePt t="48707" x="9817100" y="1998663"/>
          <p14:tracePt t="48724" x="9807575" y="2008188"/>
          <p14:tracePt t="48741" x="9780588" y="2017713"/>
          <p14:tracePt t="48757" x="9744075" y="2035175"/>
          <p14:tracePt t="48774" x="9709150" y="2052638"/>
          <p14:tracePt t="48791" x="9628188" y="2079625"/>
          <p14:tracePt t="48807" x="9547225" y="2089150"/>
          <p14:tracePt t="48824" x="9520238" y="2089150"/>
          <p14:tracePt t="48841" x="9458325" y="2106613"/>
          <p14:tracePt t="48857" x="9412288" y="2106613"/>
          <p14:tracePt t="48874" x="9385300" y="2116138"/>
          <p14:tracePt t="48891" x="9350375" y="2116138"/>
          <p14:tracePt t="48908" x="9332913" y="2124075"/>
          <p14:tracePt t="48924" x="9313863" y="2124075"/>
          <p14:tracePt t="48941" x="9305925" y="2124075"/>
          <p14:tracePt t="48958" x="9278938" y="2124075"/>
          <p14:tracePt t="48976" x="9269413" y="2124075"/>
          <p14:tracePt t="48992" x="9259888" y="2124075"/>
          <p14:tracePt t="49008" x="9242425" y="2124075"/>
          <p14:tracePt t="49026" x="9232900" y="2124075"/>
          <p14:tracePt t="49065" x="9232900" y="2133600"/>
          <p14:tracePt t="49074" x="9224963" y="2133600"/>
          <p14:tracePt t="49114" x="9215438" y="2133600"/>
          <p14:tracePt t="49147" x="9215438" y="2143125"/>
          <p14:tracePt t="49166" x="9207500" y="2151063"/>
          <p14:tracePt t="49196" x="9197975" y="2151063"/>
          <p14:tracePt t="49216" x="9197975" y="2160588"/>
          <p14:tracePt t="49255" x="9197975" y="2170113"/>
          <p14:tracePt t="49266" x="9188450" y="2170113"/>
          <p14:tracePt t="49298" x="9188450" y="2178050"/>
          <p14:tracePt t="49309" x="9188450" y="2187575"/>
          <p14:tracePt t="49325" x="9188450" y="2197100"/>
          <p14:tracePt t="49340" x="9188450" y="2214563"/>
          <p14:tracePt t="49357" x="9188450" y="2241550"/>
          <p14:tracePt t="49374" x="9188450" y="2286000"/>
          <p14:tracePt t="49391" x="9188450" y="2312988"/>
          <p14:tracePt t="49407" x="9188450" y="2357438"/>
          <p14:tracePt t="49424" x="9188450" y="2401888"/>
          <p14:tracePt t="49441" x="9188450" y="2428875"/>
          <p14:tracePt t="49458" x="9188450" y="2482850"/>
          <p14:tracePt t="49474" x="9188450" y="2536825"/>
          <p14:tracePt t="49491" x="9188450" y="2563813"/>
          <p14:tracePt t="49507" x="9188450" y="2600325"/>
          <p14:tracePt t="49525" x="9197975" y="2627313"/>
          <p14:tracePt t="49542" x="9197975" y="2635250"/>
          <p14:tracePt t="49583" x="9197975" y="2644775"/>
          <p14:tracePt t="49623" x="9197975" y="2608263"/>
          <p14:tracePt t="49633" x="9197975" y="2536825"/>
          <p14:tracePt t="49644" x="9197975" y="2447925"/>
          <p14:tracePt t="49658" x="9197975" y="2374900"/>
          <p14:tracePt t="49674" x="9197975" y="2276475"/>
          <p14:tracePt t="49691" x="9197975" y="2249488"/>
          <p14:tracePt t="49708" x="9197975" y="2222500"/>
          <p14:tracePt t="49723" x="9197975" y="2214563"/>
          <p14:tracePt t="49740" x="9197975" y="2205038"/>
          <p14:tracePt t="49782" x="9197975" y="2222500"/>
          <p14:tracePt t="49795" x="9197975" y="2268538"/>
          <p14:tracePt t="49806" x="9207500" y="2339975"/>
          <p14:tracePt t="49818" x="9207500" y="2384425"/>
          <p14:tracePt t="49825" x="9215438" y="2428875"/>
          <p14:tracePt t="49841" x="9224963" y="2474913"/>
          <p14:tracePt t="49857" x="9232900" y="2536825"/>
          <p14:tracePt t="49873" x="9242425" y="2573338"/>
          <p14:tracePt t="49891" x="9242425" y="2600325"/>
          <p14:tracePt t="49907" x="9242425" y="2608263"/>
          <p14:tracePt t="49940" x="9242425" y="2627313"/>
          <p14:tracePt t="49979" x="9242425" y="2600325"/>
          <p14:tracePt t="49990" x="9242425" y="2536825"/>
          <p14:tracePt t="50008" x="9232900" y="2465388"/>
          <p14:tracePt t="50024" x="9215438" y="2330450"/>
          <p14:tracePt t="50040" x="9197975" y="2259013"/>
          <p14:tracePt t="50058" x="9197975" y="2232025"/>
          <p14:tracePt t="50074" x="9188450" y="2214563"/>
          <p14:tracePt t="50090" x="9188450" y="2205038"/>
          <p14:tracePt t="50141" x="9188450" y="2214563"/>
          <p14:tracePt t="50152" x="9188450" y="2259013"/>
          <p14:tracePt t="50159" x="9188450" y="2322513"/>
          <p14:tracePt t="50173" x="9188450" y="2366963"/>
          <p14:tracePt t="50190" x="9188450" y="2447925"/>
          <p14:tracePt t="50206" x="9188450" y="2474913"/>
          <p14:tracePt t="50223" x="9188450" y="2519363"/>
          <p14:tracePt t="50240" x="9188450" y="2546350"/>
          <p14:tracePt t="50259" x="9188450" y="2563813"/>
          <p14:tracePt t="50330" x="9188450" y="2509838"/>
          <p14:tracePt t="50340" x="9180513" y="2428875"/>
          <p14:tracePt t="50353" x="9161463" y="2366963"/>
          <p14:tracePt t="50368" x="9153525" y="2268538"/>
          <p14:tracePt t="50378" x="9144000" y="2249488"/>
          <p14:tracePt t="50389" x="9134475" y="2232025"/>
          <p14:tracePt t="50407" x="9126538" y="2214563"/>
          <p14:tracePt t="50424" x="9126538" y="2205038"/>
          <p14:tracePt t="50479" x="9126538" y="2222500"/>
          <p14:tracePt t="50489" x="9126538" y="2268538"/>
          <p14:tracePt t="50503" x="9134475" y="2330450"/>
          <p14:tracePt t="50514" x="9153525" y="2384425"/>
          <p14:tracePt t="50523" x="9153525" y="2420938"/>
          <p14:tracePt t="50540" x="9161463" y="2482850"/>
          <p14:tracePt t="50556" x="9170988" y="2519363"/>
          <p14:tracePt t="50574" x="9170988" y="2536825"/>
          <p14:tracePt t="50590" x="9170988" y="2554288"/>
          <p14:tracePt t="50623" x="9170988" y="2563813"/>
          <p14:tracePt t="50668" x="9170988" y="2527300"/>
          <p14:tracePt t="50679" x="9170988" y="2455863"/>
          <p14:tracePt t="50689" x="9170988" y="2401888"/>
          <p14:tracePt t="50707" x="9161463" y="2322513"/>
          <p14:tracePt t="50723" x="9153525" y="2295525"/>
          <p14:tracePt t="50740" x="9153525" y="2276475"/>
          <p14:tracePt t="50756" x="9144000" y="2259013"/>
          <p14:tracePt t="50773" x="9144000" y="2249488"/>
          <p14:tracePt t="50828" x="9144000" y="2268538"/>
          <p14:tracePt t="50836" x="9153525" y="2303463"/>
          <p14:tracePt t="50845" x="9161463" y="2366963"/>
          <p14:tracePt t="50856" x="9180513" y="2428875"/>
          <p14:tracePt t="50875" x="9197975" y="2519363"/>
          <p14:tracePt t="50890" x="9197975" y="2546350"/>
          <p14:tracePt t="50906" x="9197975" y="2590800"/>
          <p14:tracePt t="50924" x="9197975" y="2600325"/>
          <p14:tracePt t="50939" x="9207500" y="2617788"/>
          <p14:tracePt t="50957" x="9207500" y="2627313"/>
          <p14:tracePt t="51004" x="9207500" y="2617788"/>
          <p14:tracePt t="51015" x="9207500" y="2563813"/>
          <p14:tracePt t="51025" x="9188450" y="2474913"/>
          <p14:tracePt t="51039" x="9188450" y="2401888"/>
          <p14:tracePt t="51056" x="9170988" y="2286000"/>
          <p14:tracePt t="51073" x="9170988" y="2249488"/>
          <p14:tracePt t="51090" x="9161463" y="2222500"/>
          <p14:tracePt t="51106" x="9161463" y="2205038"/>
          <p14:tracePt t="51122" x="9161463" y="2197100"/>
          <p14:tracePt t="51155" x="9161463" y="2205038"/>
          <p14:tracePt t="51167" x="9161463" y="2249488"/>
          <p14:tracePt t="51175" x="9170988" y="2322513"/>
          <p14:tracePt t="51189" x="9180513" y="2384425"/>
          <p14:tracePt t="51206" x="9197975" y="2492375"/>
          <p14:tracePt t="51223" x="9207500" y="2563813"/>
          <p14:tracePt t="51239" x="9207500" y="2581275"/>
          <p14:tracePt t="51256" x="9207500" y="2608263"/>
          <p14:tracePt t="51272" x="9207500" y="2617788"/>
          <p14:tracePt t="51289" x="9207500" y="2627313"/>
          <p14:tracePt t="51346" x="9207500" y="2600325"/>
          <p14:tracePt t="51357" x="9197975" y="2536825"/>
          <p14:tracePt t="51373" x="9170988" y="2447925"/>
          <p14:tracePt t="51389" x="9170988" y="2411413"/>
          <p14:tracePt t="51406" x="9161463" y="2384425"/>
          <p14:tracePt t="51423" x="9153525" y="2374900"/>
          <p14:tracePt t="51439" x="9153525" y="2366963"/>
          <p14:tracePt t="51493" x="9153525" y="2374900"/>
          <p14:tracePt t="51503" x="9153525" y="2411413"/>
          <p14:tracePt t="51515" x="9161463" y="2465388"/>
          <p14:tracePt t="51522" x="9170988" y="2501900"/>
          <p14:tracePt t="51538" x="9180513" y="2527300"/>
          <p14:tracePt t="51556" x="9188450" y="2563813"/>
          <p14:tracePt t="51573" x="9188450" y="2581275"/>
          <p14:tracePt t="51590" x="9197975" y="2590800"/>
          <p14:tracePt t="51605" x="9197975" y="2600325"/>
          <p14:tracePt t="51822" x="9197975" y="2733675"/>
          <p14:tracePt t="51834" x="9207500" y="2940050"/>
          <p14:tracePt t="51845" x="9232900" y="3163888"/>
          <p14:tracePt t="51855" x="9286875" y="3389313"/>
          <p14:tracePt t="51872" x="9385300" y="3836988"/>
          <p14:tracePt t="51889" x="9458325" y="4105275"/>
          <p14:tracePt t="51906" x="9493250" y="4213225"/>
          <p14:tracePt t="51922" x="9537700" y="4365625"/>
          <p14:tracePt t="51939" x="9574213" y="4473575"/>
          <p14:tracePt t="51955" x="9583738" y="4508500"/>
          <p14:tracePt t="51972" x="9610725" y="4545013"/>
          <p14:tracePt t="51980" x="9610725" y="4562475"/>
          <p14:tracePt t="52248" x="9682163" y="4562475"/>
          <p14:tracePt t="52258" x="9753600" y="4562475"/>
          <p14:tracePt t="52267" x="9834563" y="4554538"/>
          <p14:tracePt t="52277" x="9896475" y="4545013"/>
          <p14:tracePt t="52294" x="9959975" y="4527550"/>
          <p14:tracePt t="52310" x="10058400" y="4483100"/>
          <p14:tracePt t="52327" x="10112375" y="4456113"/>
          <p14:tracePt t="52343" x="10139363" y="4446588"/>
          <p14:tracePt t="52360" x="10147300" y="4437063"/>
          <p14:tracePt t="52377" x="10166350" y="4419600"/>
          <p14:tracePt t="52396" x="10166350" y="4365625"/>
          <p14:tracePt t="52411" x="10166350" y="4303713"/>
          <p14:tracePt t="52427" x="10129838" y="4186238"/>
          <p14:tracePt t="52445" x="10067925" y="4105275"/>
          <p14:tracePt t="52460" x="10031413" y="4060825"/>
          <p14:tracePt t="52466" x="9986963" y="4025900"/>
          <p14:tracePt t="52477" x="9932988" y="3989388"/>
          <p14:tracePt t="52494" x="9888538" y="3971925"/>
          <p14:tracePt t="52511" x="9780588" y="3925888"/>
          <p14:tracePt t="52528" x="9690100" y="3898900"/>
          <p14:tracePt t="52544" x="9664700" y="3898900"/>
          <p14:tracePt t="52560" x="9618663" y="3881438"/>
          <p14:tracePt t="52578" x="9583738" y="3881438"/>
          <p14:tracePt t="52595" x="9564688" y="3881438"/>
          <p14:tracePt t="52611" x="9537700" y="3890963"/>
          <p14:tracePt t="52627" x="9512300" y="3944938"/>
          <p14:tracePt t="52643" x="9502775" y="3998913"/>
          <p14:tracePt t="52660" x="9502775" y="4043363"/>
          <p14:tracePt t="52677" x="9520238" y="4124325"/>
          <p14:tracePt t="52694" x="9583738" y="4213225"/>
          <p14:tracePt t="52711" x="9628188" y="4257675"/>
          <p14:tracePt t="52727" x="9717088" y="4321175"/>
          <p14:tracePt t="52744" x="9834563" y="4356100"/>
          <p14:tracePt t="52761" x="9896475" y="4375150"/>
          <p14:tracePt t="52777" x="10040938" y="4375150"/>
          <p14:tracePt t="52793" x="10201275" y="4348163"/>
          <p14:tracePt t="52810" x="10291763" y="4321175"/>
          <p14:tracePt t="52827" x="10444163" y="4230688"/>
          <p14:tracePt t="52843" x="10560050" y="4168775"/>
          <p14:tracePt t="52860" x="10614025" y="4141788"/>
          <p14:tracePt t="52877" x="10712450" y="4105275"/>
          <p14:tracePt t="52893" x="10793413" y="4087813"/>
          <p14:tracePt t="52910" x="10829925" y="4087813"/>
          <p14:tracePt t="52926" x="10883900" y="4078288"/>
          <p14:tracePt t="52943" x="10918825" y="4078288"/>
          <p14:tracePt t="52960" x="10936288" y="4078288"/>
          <p14:tracePt t="52961" x="10945813" y="4078288"/>
          <p14:tracePt t="52978" x="10955338" y="4078288"/>
          <p14:tracePt t="53004" x="10963275" y="4078288"/>
          <p14:tracePt t="53035" x="10972800" y="4078288"/>
          <p14:tracePt t="53073" x="10955338" y="4078288"/>
          <p14:tracePt t="53084" x="10891838" y="4078288"/>
          <p14:tracePt t="53095" x="10775950" y="4078288"/>
          <p14:tracePt t="53111" x="10587038" y="4087813"/>
          <p14:tracePt t="53127" x="10506075" y="4087813"/>
          <p14:tracePt t="53143" x="10326688" y="4087813"/>
          <p14:tracePt t="53161" x="10247313" y="4087813"/>
          <p14:tracePt t="53177" x="10102850" y="4087813"/>
          <p14:tracePt t="53193" x="10013950" y="4097338"/>
          <p14:tracePt t="53210" x="9986963" y="4097338"/>
          <p14:tracePt t="53227" x="9959975" y="4105275"/>
          <p14:tracePt t="53244" x="9942513" y="4114800"/>
          <p14:tracePt t="53277" x="9942513" y="4124325"/>
          <p14:tracePt t="53294" x="9969500" y="4151313"/>
          <p14:tracePt t="53310" x="10102850" y="4213225"/>
          <p14:tracePt t="53327" x="10174288" y="4240213"/>
          <p14:tracePt t="53343" x="10345738" y="4267200"/>
          <p14:tracePt t="53360" x="10525125" y="4267200"/>
          <p14:tracePt t="53377" x="10623550" y="4267200"/>
          <p14:tracePt t="53393" x="10810875" y="4249738"/>
          <p14:tracePt t="53409" x="10963275" y="4203700"/>
          <p14:tracePt t="53426" x="11017250" y="4178300"/>
          <p14:tracePt t="53443" x="11061700" y="4151313"/>
          <p14:tracePt t="53460" x="11080750" y="4141788"/>
          <p14:tracePt t="53477" x="11088688" y="4132263"/>
          <p14:tracePt t="53484" x="11088688" y="4124325"/>
          <p14:tracePt t="53493" x="11088688" y="4097338"/>
          <p14:tracePt t="53509" x="11017250" y="3989388"/>
          <p14:tracePt t="53527" x="10928350" y="3925888"/>
          <p14:tracePt t="53543" x="10739438" y="3836988"/>
          <p14:tracePt t="53560" x="10542588" y="3792538"/>
          <p14:tracePt t="53576" x="10444163" y="3783013"/>
          <p14:tracePt t="53592" x="10291763" y="3783013"/>
          <p14:tracePt t="53610" x="10156825" y="3810000"/>
          <p14:tracePt t="53626" x="10112375" y="3836988"/>
          <p14:tracePt t="53643" x="10040938" y="3890963"/>
          <p14:tracePt t="53660" x="10013950" y="3935413"/>
          <p14:tracePt t="53678" x="9994900" y="4006850"/>
          <p14:tracePt t="53693" x="9994900" y="4043363"/>
          <p14:tracePt t="53709" x="10004425" y="4105275"/>
          <p14:tracePt t="53728" x="10058400" y="4186238"/>
          <p14:tracePt t="53743" x="10121900" y="4222750"/>
          <p14:tracePt t="53759" x="10282238" y="4267200"/>
          <p14:tracePt t="53777" x="10380663" y="4276725"/>
          <p14:tracePt t="53793" x="10560050" y="4276725"/>
          <p14:tracePt t="53810" x="10704513" y="4267200"/>
          <p14:tracePt t="53827" x="10766425" y="4257675"/>
          <p14:tracePt t="53843" x="10829925" y="4249738"/>
          <p14:tracePt t="53860" x="10874375" y="4249738"/>
          <p14:tracePt t="53876" x="10883900" y="4240213"/>
          <p14:tracePt t="53893" x="10891838" y="4240213"/>
          <p14:tracePt t="53926" x="10901363" y="4240213"/>
          <p14:tracePt t="54206" x="10901363" y="4230688"/>
          <p14:tracePt t="54236" x="10909300" y="4230688"/>
          <p14:tracePt t="54246" x="10936288" y="4230688"/>
          <p14:tracePt t="54256" x="10982325" y="4230688"/>
          <p14:tracePt t="54267" x="11026775" y="4230688"/>
          <p14:tracePt t="54276" x="11061700" y="4222750"/>
          <p14:tracePt t="54294" x="11115675" y="4222750"/>
          <p14:tracePt t="54309" x="11142663" y="4222750"/>
          <p14:tracePt t="54326" x="11169650" y="4222750"/>
          <p14:tracePt t="54344" x="11196638" y="4222750"/>
          <p14:tracePt t="54376" x="11206163" y="4222750"/>
          <p14:tracePt t="54394" x="11214100" y="4222750"/>
          <p14:tracePt t="54473" x="11214100" y="4230688"/>
          <p14:tracePt t="54522" x="11196638" y="4249738"/>
          <p14:tracePt t="54531" x="11152188" y="4257675"/>
          <p14:tracePt t="54542" x="11088688" y="4276725"/>
          <p14:tracePt t="54558" x="11026775" y="4276725"/>
          <p14:tracePt t="54576" x="10891838" y="4294188"/>
          <p14:tracePt t="54592" x="10756900" y="4294188"/>
          <p14:tracePt t="54609" x="10712450" y="4294188"/>
          <p14:tracePt t="54625" x="10596563" y="4276725"/>
          <p14:tracePt t="54642" x="10479088" y="4249738"/>
          <p14:tracePt t="54658" x="10434638" y="4230688"/>
          <p14:tracePt t="54676" x="10353675" y="4195763"/>
          <p14:tracePt t="54692" x="10282238" y="4178300"/>
          <p14:tracePt t="54709" x="10264775" y="4168775"/>
          <p14:tracePt t="54726" x="10220325" y="4151313"/>
          <p14:tracePt t="54742" x="10201275" y="4151313"/>
          <p14:tracePt t="54759" x="10193338" y="4141788"/>
          <p14:tracePt t="54775" x="10183813" y="4141788"/>
          <p14:tracePt t="54822" x="10183813" y="4132263"/>
          <p14:tracePt t="54836" x="10201275" y="4132263"/>
          <p14:tracePt t="54846" x="10237788" y="4124325"/>
          <p14:tracePt t="54859" x="10309225" y="4105275"/>
          <p14:tracePt t="54875" x="10407650" y="4087813"/>
          <p14:tracePt t="54892" x="10498138" y="4070350"/>
          <p14:tracePt t="54909" x="10525125" y="4070350"/>
          <p14:tracePt t="54926" x="10569575" y="4060825"/>
          <p14:tracePt t="54942" x="10596563" y="4051300"/>
          <p14:tracePt t="54959" x="10604500" y="4051300"/>
          <p14:tracePt t="54985" x="10614025" y="4051300"/>
          <p14:tracePt t="55032" x="10579100" y="4051300"/>
          <p14:tracePt t="55042" x="10506075" y="4051300"/>
          <p14:tracePt t="55056" x="10434638" y="4051300"/>
          <p14:tracePt t="55069" x="10274300" y="4051300"/>
          <p14:tracePt t="55092" x="10121900" y="4051300"/>
          <p14:tracePt t="55109" x="10058400" y="4051300"/>
          <p14:tracePt t="55125" x="9950450" y="4051300"/>
          <p14:tracePt t="55142" x="9888538" y="4051300"/>
          <p14:tracePt t="55159" x="9869488" y="4051300"/>
          <p14:tracePt t="55175" x="9834563" y="4051300"/>
          <p14:tracePt t="55192" x="9825038" y="4051300"/>
          <p14:tracePt t="55209" x="9817100" y="4051300"/>
          <p14:tracePt t="55242" x="9817100" y="4060825"/>
          <p14:tracePt t="55281" x="9852025" y="4070350"/>
          <p14:tracePt t="55288" x="9932988" y="4078288"/>
          <p14:tracePt t="55297" x="10021888" y="4097338"/>
          <p14:tracePt t="55310" x="10102850" y="4114800"/>
          <p14:tracePt t="55325" x="10174288" y="4124325"/>
          <p14:tracePt t="55342" x="10326688" y="4141788"/>
          <p14:tracePt t="55358" x="10452100" y="4159250"/>
          <p14:tracePt t="55375" x="10506075" y="4159250"/>
          <p14:tracePt t="55391" x="10587038" y="4168775"/>
          <p14:tracePt t="55408" x="10631488" y="4178300"/>
          <p14:tracePt t="55425" x="10641013" y="4178300"/>
          <p14:tracePt t="55441" x="10658475" y="4178300"/>
          <p14:tracePt t="55458" x="10668000" y="4178300"/>
          <p14:tracePt t="55490" x="10677525" y="4178300"/>
          <p14:tracePt t="55539" x="10668000" y="4178300"/>
          <p14:tracePt t="55549" x="10623550" y="4168775"/>
          <p14:tracePt t="55560" x="10542588" y="4132263"/>
          <p14:tracePt t="55576" x="10407650" y="4114800"/>
          <p14:tracePt t="55591" x="10336213" y="4105275"/>
          <p14:tracePt t="55608" x="10183813" y="4097338"/>
          <p14:tracePt t="55624" x="10112375" y="4097338"/>
          <p14:tracePt t="55641" x="10013950" y="4097338"/>
          <p14:tracePt t="55658" x="9959975" y="4097338"/>
          <p14:tracePt t="55676" x="9932988" y="4097338"/>
          <p14:tracePt t="55691" x="9923463" y="4097338"/>
          <p14:tracePt t="55708" x="9915525" y="4097338"/>
          <p14:tracePt t="55726" x="9915525" y="4105275"/>
          <p14:tracePt t="55777" x="9923463" y="4105275"/>
          <p14:tracePt t="55788" x="9969500" y="4105275"/>
          <p14:tracePt t="55799" x="10040938" y="4105275"/>
          <p14:tracePt t="55808" x="10121900" y="4124325"/>
          <p14:tracePt t="55824" x="10264775" y="4124325"/>
          <p14:tracePt t="55841" x="10336213" y="4124325"/>
          <p14:tracePt t="55858" x="10488613" y="4124325"/>
          <p14:tracePt t="55874" x="10604500" y="4124325"/>
          <p14:tracePt t="55891" x="10650538" y="4124325"/>
          <p14:tracePt t="55908" x="10721975" y="4124325"/>
          <p14:tracePt t="55924" x="10766425" y="4124325"/>
          <p14:tracePt t="55941" x="10775950" y="4124325"/>
          <p14:tracePt t="55958" x="10793413" y="4124325"/>
          <p14:tracePt t="55991" x="10802938" y="4124325"/>
          <p14:tracePt t="56044" x="10783888" y="4114800"/>
          <p14:tracePt t="56054" x="10721975" y="4105275"/>
          <p14:tracePt t="56065" x="10641013" y="4105275"/>
          <p14:tracePt t="56074" x="10569575" y="4097338"/>
          <p14:tracePt t="56092" x="10506075" y="4087813"/>
          <p14:tracePt t="56108" x="10399713" y="4087813"/>
          <p14:tracePt t="56125" x="10299700" y="4087813"/>
          <p14:tracePt t="56141" x="10247313" y="4087813"/>
          <p14:tracePt t="56158" x="10183813" y="4087813"/>
          <p14:tracePt t="56174" x="10156825" y="4087813"/>
          <p14:tracePt t="56192" x="10139363" y="4087813"/>
          <p14:tracePt t="56207" x="10129838" y="4087813"/>
          <p14:tracePt t="56241" x="10121900" y="4087813"/>
          <p14:tracePt t="56312" x="10147300" y="4087813"/>
          <p14:tracePt t="56322" x="10183813" y="4087813"/>
          <p14:tracePt t="56333" x="10228263" y="4087813"/>
          <p14:tracePt t="56344" x="10282238" y="4097338"/>
          <p14:tracePt t="56357" x="10326688" y="4105275"/>
          <p14:tracePt t="56374" x="10417175" y="4114800"/>
          <p14:tracePt t="56391" x="10452100" y="4114800"/>
          <p14:tracePt t="56407" x="10525125" y="4132263"/>
          <p14:tracePt t="56424" x="10569575" y="4132263"/>
          <p14:tracePt t="56441" x="10587038" y="4132263"/>
          <p14:tracePt t="56474" x="10596563" y="4132263"/>
          <p14:tracePt t="56501" x="10604500" y="4132263"/>
          <p14:tracePt t="56572" x="10587038" y="4132263"/>
          <p14:tracePt t="56581" x="10569575" y="4132263"/>
          <p14:tracePt t="56591" x="10542588" y="4132263"/>
          <p14:tracePt t="56607" x="10515600" y="4132263"/>
          <p14:tracePt t="56623" x="10461625" y="4132263"/>
          <p14:tracePt t="56640" x="10399713" y="4141788"/>
          <p14:tracePt t="56657" x="10372725" y="4141788"/>
          <p14:tracePt t="56673" x="10309225" y="4151313"/>
          <p14:tracePt t="56690" x="10255250" y="4151313"/>
          <p14:tracePt t="56707" x="10237788" y="4151313"/>
          <p14:tracePt t="56724" x="10220325" y="4151313"/>
          <p14:tracePt t="56740" x="10201275" y="4151313"/>
          <p14:tracePt t="56758" x="10193338" y="4151313"/>
          <p14:tracePt t="56774" x="10183813" y="4151313"/>
          <p14:tracePt t="56790" x="10174288" y="4151313"/>
          <p14:tracePt t="56819" x="10174288" y="4159250"/>
          <p14:tracePt t="56900" x="10183813" y="4159250"/>
          <p14:tracePt t="56909" x="10201275" y="4159250"/>
          <p14:tracePt t="56924" x="10237788" y="4159250"/>
          <p14:tracePt t="56940" x="10318750" y="4159250"/>
          <p14:tracePt t="56957" x="10372725" y="4159250"/>
          <p14:tracePt t="56973" x="10434638" y="4159250"/>
          <p14:tracePt t="56990" x="10488613" y="4159250"/>
          <p14:tracePt t="57007" x="10506075" y="4159250"/>
          <p14:tracePt t="57023" x="10542588" y="4159250"/>
          <p14:tracePt t="57040" x="10560050" y="4159250"/>
          <p14:tracePt t="57057" x="10569575" y="4159250"/>
          <p14:tracePt t="57074" x="10579100" y="4159250"/>
          <p14:tracePt t="57108" x="10587038" y="4159250"/>
          <p14:tracePt t="57157" x="10569575" y="4159250"/>
          <p14:tracePt t="57167" x="10525125" y="4159250"/>
          <p14:tracePt t="57180" x="10452100" y="4159250"/>
          <p14:tracePt t="57190" x="10399713" y="4159250"/>
          <p14:tracePt t="57206" x="10299700" y="4159250"/>
          <p14:tracePt t="57223" x="10264775" y="4159250"/>
          <p14:tracePt t="57240" x="10193338" y="4159250"/>
          <p14:tracePt t="57256" x="10156825" y="4159250"/>
          <p14:tracePt t="57274" x="10139363" y="4159250"/>
          <p14:tracePt t="57295" x="10121900" y="4159250"/>
          <p14:tracePt t="57306" x="10112375" y="4159250"/>
          <p14:tracePt t="57339" x="10102850" y="4159250"/>
          <p14:tracePt t="57468" x="10112375" y="4159250"/>
          <p14:tracePt t="57481" x="10129838" y="4168775"/>
          <p14:tracePt t="57492" x="10156825" y="4168775"/>
          <p14:tracePt t="57506" x="10210800" y="4186238"/>
          <p14:tracePt t="57523" x="10264775" y="4195763"/>
          <p14:tracePt t="57540" x="10282238" y="4203700"/>
          <p14:tracePt t="57556" x="10318750" y="4203700"/>
          <p14:tracePt t="57573" x="10345738" y="4203700"/>
          <p14:tracePt t="57590" x="10363200" y="4203700"/>
          <p14:tracePt t="57606" x="10390188" y="4203700"/>
          <p14:tracePt t="57623" x="10399713" y="4203700"/>
          <p14:tracePt t="57656" x="10407650" y="4203700"/>
          <p14:tracePt t="57673" x="10417175" y="4203700"/>
          <p14:tracePt t="57694" x="10426700" y="4203700"/>
          <p14:tracePt t="57854" x="10417175" y="4203700"/>
          <p14:tracePt t="57864" x="10380663" y="4203700"/>
          <p14:tracePt t="57878" x="10309225" y="4195763"/>
          <p14:tracePt t="57895" x="10193338" y="4186238"/>
          <p14:tracePt t="57912" x="10112375" y="4178300"/>
          <p14:tracePt t="57928" x="10075863" y="4178300"/>
          <p14:tracePt t="57944" x="10040938" y="4178300"/>
          <p14:tracePt t="57963" x="10013950" y="4178300"/>
          <p14:tracePt t="57995" x="10004425" y="4178300"/>
          <p14:tracePt t="58011" x="9994900" y="4178300"/>
          <p14:tracePt t="58093" x="10013950" y="4178300"/>
          <p14:tracePt t="58104" x="10058400" y="4178300"/>
          <p14:tracePt t="58116" x="10121900" y="4178300"/>
          <p14:tracePt t="58128" x="10183813" y="4168775"/>
          <p14:tracePt t="58145" x="10291763" y="4151313"/>
          <p14:tracePt t="58161" x="10380663" y="4132263"/>
          <p14:tracePt t="58178" x="10417175" y="4132263"/>
          <p14:tracePt t="58194" x="10488613" y="4114800"/>
          <p14:tracePt t="58211" x="10533063" y="4114800"/>
          <p14:tracePt t="58229" x="10560050" y="4114800"/>
          <p14:tracePt t="58244" x="10569575" y="4114800"/>
          <p14:tracePt t="58261" x="10587038" y="4114800"/>
          <p14:tracePt t="58278" x="10596563" y="4114800"/>
          <p14:tracePt t="58381" x="10579100" y="4114800"/>
          <p14:tracePt t="58390" x="10525125" y="4114800"/>
          <p14:tracePt t="58403" x="10461625" y="4114800"/>
          <p14:tracePt t="58411" x="10417175" y="4114800"/>
          <p14:tracePt t="58428" x="10363200" y="4114800"/>
          <p14:tracePt t="58445" x="10282238" y="4114800"/>
          <p14:tracePt t="58461" x="10220325" y="4114800"/>
          <p14:tracePt t="58478" x="10174288" y="4105275"/>
          <p14:tracePt t="58494" x="10166350" y="4105275"/>
          <p14:tracePt t="58511" x="10147300" y="4105275"/>
          <p14:tracePt t="58527" x="10139363" y="4105275"/>
          <p14:tracePt t="58638" x="10166350" y="4105275"/>
          <p14:tracePt t="58649" x="10210800" y="4105275"/>
          <p14:tracePt t="58657" x="10264775" y="4105275"/>
          <p14:tracePt t="58667" x="10318750" y="4114800"/>
          <p14:tracePt t="58678" x="10353675" y="4114800"/>
          <p14:tracePt t="58694" x="10380663" y="4114800"/>
          <p14:tracePt t="58711" x="10434638" y="4124325"/>
          <p14:tracePt t="58727" x="10471150" y="4124325"/>
          <p14:tracePt t="58744" x="10479088" y="4124325"/>
          <p14:tracePt t="58761" x="10506075" y="4132263"/>
          <p14:tracePt t="58777" x="10515600" y="4132263"/>
          <p14:tracePt t="58795" x="10525125" y="4132263"/>
          <p14:tracePt t="58857" x="10525125" y="4141788"/>
          <p14:tracePt t="58935" x="10506075" y="4151313"/>
          <p14:tracePt t="58944" x="10488613" y="4151313"/>
          <p14:tracePt t="58954" x="10461625" y="4159250"/>
          <p14:tracePt t="58965" x="10434638" y="4168775"/>
          <p14:tracePt t="58977" x="10417175" y="4168775"/>
          <p14:tracePt t="58993" x="10372725" y="4168775"/>
          <p14:tracePt t="59010" x="10353675" y="4168775"/>
          <p14:tracePt t="59027" x="10326688" y="4178300"/>
          <p14:tracePt t="59043" x="10299700" y="4178300"/>
          <p14:tracePt t="59077" x="10291763" y="4178300"/>
          <p14:tracePt t="59093" x="10274300" y="4178300"/>
          <p14:tracePt t="60292" x="10255250" y="4186238"/>
          <p14:tracePt t="60304" x="10228263" y="4186238"/>
          <p14:tracePt t="60311" x="10201275" y="4195763"/>
          <p14:tracePt t="60325" x="10156825" y="4195763"/>
          <p14:tracePt t="60341" x="10139363" y="4195763"/>
          <p14:tracePt t="60358" x="10112375" y="4195763"/>
          <p14:tracePt t="60375" x="10102850" y="4195763"/>
          <p14:tracePt t="60391" x="10094913" y="4195763"/>
          <p14:tracePt t="60408" x="10085388" y="4195763"/>
          <p14:tracePt t="60464" x="10085388" y="4203700"/>
          <p14:tracePt t="60525" x="10094913" y="4203700"/>
          <p14:tracePt t="60535" x="10102850" y="4203700"/>
          <p14:tracePt t="60548" x="10121900" y="4203700"/>
          <p14:tracePt t="60558" x="10139363" y="4213225"/>
          <p14:tracePt t="60575" x="10174288" y="4213225"/>
          <p14:tracePt t="60591" x="10193338" y="4213225"/>
          <p14:tracePt t="60608" x="10228263" y="4213225"/>
          <p14:tracePt t="60625" x="10264775" y="4213225"/>
          <p14:tracePt t="60641" x="10274300" y="4213225"/>
          <p14:tracePt t="60658" x="10309225" y="4213225"/>
          <p14:tracePt t="60675" x="10345738" y="4213225"/>
          <p14:tracePt t="60692" x="10380663" y="4213225"/>
          <p14:tracePt t="60708" x="10390188" y="4213225"/>
          <p14:tracePt t="60725" x="10407650" y="4213225"/>
          <p14:tracePt t="60742" x="10426700" y="4203700"/>
          <p14:tracePt t="60758" x="10434638" y="4203700"/>
          <p14:tracePt t="60792" x="10444163" y="4203700"/>
          <p14:tracePt t="60808" x="10452100" y="4203700"/>
          <p14:tracePt t="60961" x="10444163" y="4203700"/>
          <p14:tracePt t="60970" x="10407650" y="4203700"/>
          <p14:tracePt t="60980" x="10345738" y="4203700"/>
          <p14:tracePt t="60991" x="10299700" y="4203700"/>
          <p14:tracePt t="61007" x="10247313" y="4203700"/>
          <p14:tracePt t="61025" x="10183813" y="4203700"/>
          <p14:tracePt t="61041" x="10139363" y="4203700"/>
          <p14:tracePt t="61058" x="10121900" y="4203700"/>
          <p14:tracePt t="61075" x="10094913" y="4203700"/>
          <p14:tracePt t="61091" x="10075863" y="4203700"/>
          <p14:tracePt t="61124" x="10067925" y="4203700"/>
          <p14:tracePt t="61221" x="10075863" y="4203700"/>
          <p14:tracePt t="61232" x="10085388" y="4203700"/>
          <p14:tracePt t="61242" x="10112375" y="4203700"/>
          <p14:tracePt t="61259" x="10147300" y="4203700"/>
          <p14:tracePt t="61275" x="10210800" y="4203700"/>
          <p14:tracePt t="61291" x="10264775" y="4203700"/>
          <p14:tracePt t="61308" x="10282238" y="4203700"/>
          <p14:tracePt t="61324" x="10309225" y="4203700"/>
          <p14:tracePt t="61341" x="10336213" y="4203700"/>
          <p14:tracePt t="61358" x="10345738" y="4203700"/>
          <p14:tracePt t="61391" x="10353675" y="4203700"/>
          <p14:tracePt t="61490" x="10353675" y="4195763"/>
          <p14:tracePt t="61560" x="10345738" y="4195763"/>
          <p14:tracePt t="61570" x="10326688" y="4186238"/>
          <p14:tracePt t="61581" x="10291763" y="4178300"/>
          <p14:tracePt t="61590" x="10247313" y="4168775"/>
          <p14:tracePt t="61607" x="10193338" y="4159250"/>
          <p14:tracePt t="61624" x="10174288" y="4159250"/>
          <p14:tracePt t="61642" x="10156825" y="4159250"/>
          <p14:tracePt t="61658" x="10139363" y="4159250"/>
          <p14:tracePt t="61699" x="10129838" y="4159250"/>
          <p14:tracePt t="61797" x="10147300" y="4159250"/>
          <p14:tracePt t="61808" x="10166350" y="4159250"/>
          <p14:tracePt t="61819" x="10201275" y="4159250"/>
          <p14:tracePt t="61830" x="10228263" y="4159250"/>
          <p14:tracePt t="61840" x="10264775" y="4159250"/>
          <p14:tracePt t="61857" x="10318750" y="4159250"/>
          <p14:tracePt t="61875" x="10353675" y="4159250"/>
          <p14:tracePt t="61891" x="10363200" y="4159250"/>
          <p14:tracePt t="61908" x="10390188" y="4159250"/>
          <p14:tracePt t="61924" x="10407650" y="4159250"/>
          <p14:tracePt t="61941" x="10417175" y="4159250"/>
          <p14:tracePt t="61957" x="10426700" y="4159250"/>
          <p14:tracePt t="61980" x="10434638" y="4159250"/>
          <p14:tracePt t="62095" x="10426700" y="4159250"/>
          <p14:tracePt t="62104" x="10407650" y="4159250"/>
          <p14:tracePt t="62113" x="10380663" y="4159250"/>
          <p14:tracePt t="62126" x="10353675" y="4159250"/>
          <p14:tracePt t="62140" x="10336213" y="4159250"/>
          <p14:tracePt t="62157" x="10318750" y="4159250"/>
          <p14:tracePt t="62174" x="10299700" y="4159250"/>
          <p14:tracePt t="62215" x="10291763" y="4159250"/>
          <p14:tracePt t="62414" x="10299700" y="4159250"/>
          <p14:tracePt t="62571" x="10309225" y="4159250"/>
        </p14:tracePtLst>
      </p14:laserTraceLst>
    </p:ext>
  </p:extLs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91</a:t>
            </a:fld>
            <a:endParaRPr lang="nl-BE" dirty="0"/>
          </a:p>
        </p:txBody>
      </p:sp>
      <p:sp>
        <p:nvSpPr>
          <p:cNvPr id="38915" name="Rectangle 3"/>
          <p:cNvSpPr>
            <a:spLocks noGrp="1" noChangeArrowheads="1"/>
          </p:cNvSpPr>
          <p:nvPr>
            <p:ph idx="1"/>
          </p:nvPr>
        </p:nvSpPr>
        <p:spPr>
          <a:xfrm>
            <a:off x="578027" y="1700808"/>
            <a:ext cx="5061970" cy="3960692"/>
          </a:xfrm>
          <a:ln w="19050">
            <a:solidFill>
              <a:schemeClr val="accent5"/>
            </a:solidFill>
          </a:ln>
        </p:spPr>
        <p:txBody>
          <a:bodyPr/>
          <a:lstStyle/>
          <a:p>
            <a:pPr marL="0" indent="0">
              <a:buNone/>
            </a:pPr>
            <a:r>
              <a:rPr lang="en-US" altLang="en-US" sz="1800" dirty="0">
                <a:latin typeface="Courier New" panose="02070309020205020404" pitchFamily="49" charset="0"/>
                <a:cs typeface="Courier New" panose="02070309020205020404" pitchFamily="49" charset="0"/>
              </a:rPr>
              <a:t>#!/bin/bash -l</a:t>
            </a:r>
          </a:p>
          <a:p>
            <a:pPr marL="0" indent="0">
              <a:buNone/>
            </a:pPr>
            <a:r>
              <a:rPr lang="en-US" altLang="en-US" sz="1800" dirty="0">
                <a:latin typeface="Courier New" panose="02070309020205020404" pitchFamily="49" charset="0"/>
                <a:cs typeface="Courier New" panose="02070309020205020404" pitchFamily="49" charset="0"/>
              </a:rPr>
              <a:t>#PBS -l </a:t>
            </a:r>
            <a:r>
              <a:rPr lang="en-US" altLang="en-US" sz="1800" dirty="0" err="1">
                <a:latin typeface="Courier New" panose="02070309020205020404" pitchFamily="49" charset="0"/>
                <a:cs typeface="Courier New" panose="02070309020205020404" pitchFamily="49" charset="0"/>
              </a:rPr>
              <a:t>walltime</a:t>
            </a:r>
            <a:r>
              <a:rPr lang="en-US" altLang="en-US" sz="1800" dirty="0">
                <a:latin typeface="Courier New" panose="02070309020205020404" pitchFamily="49" charset="0"/>
                <a:cs typeface="Courier New" panose="02070309020205020404" pitchFamily="49" charset="0"/>
              </a:rPr>
              <a:t>=0</a:t>
            </a:r>
            <a:r>
              <a:rPr lang="pl-PL" altLang="en-US" sz="1800" dirty="0">
                <a:latin typeface="Courier New" panose="02070309020205020404" pitchFamily="49" charset="0"/>
                <a:cs typeface="Courier New" panose="02070309020205020404" pitchFamily="49" charset="0"/>
              </a:rPr>
              <a:t>0</a:t>
            </a:r>
            <a:r>
              <a:rPr lang="en-US" altLang="en-US" sz="1800" dirty="0">
                <a:latin typeface="Courier New" panose="02070309020205020404" pitchFamily="49" charset="0"/>
                <a:cs typeface="Courier New" panose="02070309020205020404" pitchFamily="49" charset="0"/>
              </a:rPr>
              <a:t>:30:00</a:t>
            </a:r>
          </a:p>
          <a:p>
            <a:pPr marL="0" indent="0">
              <a:buNone/>
            </a:pPr>
            <a:r>
              <a:rPr lang="en-US" altLang="en-US" sz="1800" dirty="0">
                <a:solidFill>
                  <a:srgbClr val="FF0000"/>
                </a:solidFill>
                <a:latin typeface="Courier New" panose="02070309020205020404" pitchFamily="49" charset="0"/>
                <a:cs typeface="Courier New" panose="02070309020205020404" pitchFamily="49" charset="0"/>
              </a:rPr>
              <a:t>#PBS –l partition=</a:t>
            </a:r>
            <a:r>
              <a:rPr lang="en-US" altLang="en-US" sz="1800" dirty="0" err="1">
                <a:solidFill>
                  <a:srgbClr val="FF0000"/>
                </a:solidFill>
                <a:latin typeface="Courier New" panose="02070309020205020404" pitchFamily="49" charset="0"/>
                <a:cs typeface="Courier New" panose="02070309020205020404" pitchFamily="49" charset="0"/>
              </a:rPr>
              <a:t>gpu</a:t>
            </a:r>
            <a:endParaRPr lang="en-US" altLang="en-US" sz="1800" dirty="0">
              <a:solidFill>
                <a:srgbClr val="FF0000"/>
              </a:solidFill>
              <a:latin typeface="Courier New" panose="02070309020205020404" pitchFamily="49" charset="0"/>
              <a:cs typeface="Courier New" panose="02070309020205020404" pitchFamily="49" charset="0"/>
            </a:endParaRPr>
          </a:p>
          <a:p>
            <a:pPr marL="0" indent="0">
              <a:buNone/>
            </a:pPr>
            <a:r>
              <a:rPr lang="en-US" altLang="en-US" sz="1800" dirty="0">
                <a:solidFill>
                  <a:srgbClr val="FF0000"/>
                </a:solidFill>
                <a:latin typeface="Courier New" panose="02070309020205020404" pitchFamily="49" charset="0"/>
                <a:cs typeface="Courier New" panose="02070309020205020404" pitchFamily="49" charset="0"/>
              </a:rPr>
              <a:t>#PBS -l nodes=1:ppn=4:gpus=1:cascadelake</a:t>
            </a:r>
          </a:p>
          <a:p>
            <a:pPr marL="0" indent="0">
              <a:buNone/>
            </a:pPr>
            <a:r>
              <a:rPr lang="en-US" altLang="en-US" sz="1800" dirty="0">
                <a:latin typeface="Courier New" panose="02070309020205020404" pitchFamily="49" charset="0"/>
                <a:cs typeface="Courier New" panose="02070309020205020404" pitchFamily="49" charset="0"/>
              </a:rPr>
              <a:t>#PBS –l </a:t>
            </a:r>
            <a:r>
              <a:rPr lang="en-US" altLang="en-US" sz="1800" dirty="0" err="1">
                <a:latin typeface="Courier New" panose="02070309020205020404" pitchFamily="49" charset="0"/>
                <a:cs typeface="Courier New" panose="02070309020205020404" pitchFamily="49" charset="0"/>
              </a:rPr>
              <a:t>pmem</a:t>
            </a:r>
            <a:r>
              <a:rPr lang="en-US" altLang="en-US" sz="1800" dirty="0">
                <a:latin typeface="Courier New" panose="02070309020205020404" pitchFamily="49" charset="0"/>
                <a:cs typeface="Courier New" panose="02070309020205020404" pitchFamily="49" charset="0"/>
              </a:rPr>
              <a:t>=5gb</a:t>
            </a:r>
          </a:p>
          <a:p>
            <a:pPr marL="0" indent="0">
              <a:buNone/>
            </a:pPr>
            <a:r>
              <a:rPr lang="en-US" altLang="en-US" sz="1800" dirty="0">
                <a:latin typeface="Courier New" panose="02070309020205020404" pitchFamily="49" charset="0"/>
                <a:cs typeface="Courier New" panose="02070309020205020404" pitchFamily="49" charset="0"/>
              </a:rPr>
              <a:t>#PBS -N </a:t>
            </a:r>
            <a:r>
              <a:rPr lang="en-US" altLang="en-US" sz="1800" dirty="0" err="1">
                <a:latin typeface="Courier New" panose="02070309020205020404" pitchFamily="49" charset="0"/>
                <a:cs typeface="Courier New" panose="02070309020205020404" pitchFamily="49" charset="0"/>
              </a:rPr>
              <a:t>testjob</a:t>
            </a:r>
            <a:endParaRPr lang="en-US" altLang="en-US" sz="1800" dirty="0">
              <a:latin typeface="Courier New" panose="02070309020205020404" pitchFamily="49" charset="0"/>
              <a:cs typeface="Courier New" panose="02070309020205020404" pitchFamily="49" charset="0"/>
            </a:endParaRPr>
          </a:p>
          <a:p>
            <a:pPr marL="0" indent="0">
              <a:buNone/>
            </a:pPr>
            <a:r>
              <a:rPr lang="en-US" altLang="en-US" sz="1800" dirty="0">
                <a:latin typeface="Courier New" panose="02070309020205020404" pitchFamily="49" charset="0"/>
                <a:cs typeface="Courier New" panose="02070309020205020404" pitchFamily="49" charset="0"/>
              </a:rPr>
              <a:t>#PBS -A </a:t>
            </a:r>
            <a:r>
              <a:rPr lang="en-US" altLang="en-US" sz="1800" dirty="0" err="1">
                <a:latin typeface="Courier New" panose="02070309020205020404" pitchFamily="49" charset="0"/>
                <a:cs typeface="Courier New" panose="02070309020205020404" pitchFamily="49" charset="0"/>
              </a:rPr>
              <a:t>default_project</a:t>
            </a:r>
            <a:endParaRPr lang="en-US" altLang="en-US" sz="1800" dirty="0">
              <a:latin typeface="Courier New" panose="02070309020205020404" pitchFamily="49" charset="0"/>
              <a:cs typeface="Courier New" panose="02070309020205020404" pitchFamily="49" charset="0"/>
            </a:endParaRPr>
          </a:p>
          <a:p>
            <a:pPr marL="0" indent="0">
              <a:buNone/>
            </a:pPr>
            <a:endParaRPr lang="pl-PL" altLang="en-US" sz="1800" dirty="0">
              <a:latin typeface="Courier New" panose="02070309020205020404" pitchFamily="49" charset="0"/>
              <a:cs typeface="Courier New" panose="02070309020205020404" pitchFamily="49" charset="0"/>
            </a:endParaRPr>
          </a:p>
        </p:txBody>
      </p:sp>
      <p:sp>
        <p:nvSpPr>
          <p:cNvPr id="38914" name="Rectangle 2"/>
          <p:cNvSpPr>
            <a:spLocks noGrp="1" noChangeArrowheads="1"/>
          </p:cNvSpPr>
          <p:nvPr>
            <p:ph type="title"/>
          </p:nvPr>
        </p:nvSpPr>
        <p:spPr/>
        <p:txBody>
          <a:bodyPr/>
          <a:lstStyle/>
          <a:p>
            <a:pPr eaLnBrk="1" hangingPunct="1"/>
            <a:r>
              <a:rPr lang="en-US" altLang="en-US" dirty="0"/>
              <a:t>Using V100 GPU(s)</a:t>
            </a:r>
          </a:p>
        </p:txBody>
      </p:sp>
      <p:sp>
        <p:nvSpPr>
          <p:cNvPr id="97" name="Rectangle 96"/>
          <p:cNvSpPr/>
          <p:nvPr/>
        </p:nvSpPr>
        <p:spPr>
          <a:xfrm>
            <a:off x="3791743" y="1298179"/>
            <a:ext cx="1848253" cy="3945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Using 1 GPU</a:t>
            </a:r>
            <a:endParaRPr lang="nl-BE" dirty="0"/>
          </a:p>
        </p:txBody>
      </p:sp>
      <p:grpSp>
        <p:nvGrpSpPr>
          <p:cNvPr id="5" name="Group 4"/>
          <p:cNvGrpSpPr/>
          <p:nvPr/>
        </p:nvGrpSpPr>
        <p:grpSpPr>
          <a:xfrm>
            <a:off x="6723130" y="897713"/>
            <a:ext cx="5094312" cy="5120038"/>
            <a:chOff x="6723130" y="897713"/>
            <a:chExt cx="5094312" cy="5120038"/>
          </a:xfrm>
        </p:grpSpPr>
        <p:grpSp>
          <p:nvGrpSpPr>
            <p:cNvPr id="99" name="Group 98"/>
            <p:cNvGrpSpPr/>
            <p:nvPr/>
          </p:nvGrpSpPr>
          <p:grpSpPr>
            <a:xfrm>
              <a:off x="6723130" y="897713"/>
              <a:ext cx="5094312" cy="5120038"/>
              <a:chOff x="6723130" y="897713"/>
              <a:chExt cx="5094312" cy="5120038"/>
            </a:xfrm>
          </p:grpSpPr>
          <p:grpSp>
            <p:nvGrpSpPr>
              <p:cNvPr id="100" name="Group 99"/>
              <p:cNvGrpSpPr/>
              <p:nvPr/>
            </p:nvGrpSpPr>
            <p:grpSpPr>
              <a:xfrm>
                <a:off x="6723130" y="1298179"/>
                <a:ext cx="5094312" cy="4719572"/>
                <a:chOff x="6723130" y="1298179"/>
                <a:chExt cx="5094312" cy="4719572"/>
              </a:xfrm>
            </p:grpSpPr>
            <p:sp>
              <p:nvSpPr>
                <p:cNvPr id="102" name="Rectangle 101"/>
                <p:cNvSpPr/>
                <p:nvPr/>
              </p:nvSpPr>
              <p:spPr>
                <a:xfrm>
                  <a:off x="7488110" y="3737466"/>
                  <a:ext cx="2930210" cy="19532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3" name="Rectangle 102"/>
                <p:cNvSpPr/>
                <p:nvPr/>
              </p:nvSpPr>
              <p:spPr>
                <a:xfrm>
                  <a:off x="6723130" y="1298179"/>
                  <a:ext cx="5094312" cy="4719572"/>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4" name="Rectangle 103"/>
                <p:cNvSpPr/>
                <p:nvPr/>
              </p:nvSpPr>
              <p:spPr>
                <a:xfrm>
                  <a:off x="9072286" y="1730227"/>
                  <a:ext cx="2448272" cy="432048"/>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b="1" dirty="0">
                    <a:solidFill>
                      <a:schemeClr val="tx1"/>
                    </a:solidFill>
                  </a:endParaRPr>
                </a:p>
              </p:txBody>
            </p:sp>
            <p:sp>
              <p:nvSpPr>
                <p:cNvPr id="105" name="Rectangle 104"/>
                <p:cNvSpPr/>
                <p:nvPr/>
              </p:nvSpPr>
              <p:spPr>
                <a:xfrm>
                  <a:off x="9072286" y="2378298"/>
                  <a:ext cx="2448272" cy="1359167"/>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6" name="TextBox 105"/>
                <p:cNvSpPr txBox="1"/>
                <p:nvPr/>
              </p:nvSpPr>
              <p:spPr>
                <a:xfrm>
                  <a:off x="7367208" y="2685611"/>
                  <a:ext cx="1368152" cy="646331"/>
                </a:xfrm>
                <a:prstGeom prst="rect">
                  <a:avLst/>
                </a:prstGeom>
                <a:noFill/>
              </p:spPr>
              <p:txBody>
                <a:bodyPr wrap="square" rtlCol="0">
                  <a:spAutoFit/>
                </a:bodyPr>
                <a:lstStyle/>
                <a:p>
                  <a:pPr algn="ctr"/>
                  <a:r>
                    <a:rPr lang="en-US" b="1" dirty="0"/>
                    <a:t>1 CPUs</a:t>
                  </a:r>
                </a:p>
                <a:p>
                  <a:pPr algn="ctr"/>
                  <a:r>
                    <a:rPr lang="en-US" b="1" dirty="0"/>
                    <a:t>(4 cores)</a:t>
                  </a:r>
                  <a:endParaRPr lang="nl-BE" b="1" dirty="0"/>
                </a:p>
              </p:txBody>
            </p:sp>
            <p:grpSp>
              <p:nvGrpSpPr>
                <p:cNvPr id="107" name="Group 106"/>
                <p:cNvGrpSpPr/>
                <p:nvPr/>
              </p:nvGrpSpPr>
              <p:grpSpPr>
                <a:xfrm>
                  <a:off x="9144294" y="2544809"/>
                  <a:ext cx="2291726" cy="1026143"/>
                  <a:chOff x="8591363" y="2293995"/>
                  <a:chExt cx="2291726" cy="1026143"/>
                </a:xfrm>
              </p:grpSpPr>
              <p:grpSp>
                <p:nvGrpSpPr>
                  <p:cNvPr id="152" name="Group 151"/>
                  <p:cNvGrpSpPr/>
                  <p:nvPr/>
                </p:nvGrpSpPr>
                <p:grpSpPr>
                  <a:xfrm>
                    <a:off x="8591363" y="3137258"/>
                    <a:ext cx="2291726" cy="182880"/>
                    <a:chOff x="8595666" y="3137258"/>
                    <a:chExt cx="2291726" cy="182880"/>
                  </a:xfrm>
                  <a:solidFill>
                    <a:schemeClr val="accent5">
                      <a:lumMod val="20000"/>
                      <a:lumOff val="80000"/>
                    </a:schemeClr>
                  </a:solidFill>
                </p:grpSpPr>
                <p:sp>
                  <p:nvSpPr>
                    <p:cNvPr id="186" name="Flowchart: Connector 185"/>
                    <p:cNvSpPr/>
                    <p:nvPr/>
                  </p:nvSpPr>
                  <p:spPr>
                    <a:xfrm>
                      <a:off x="859566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87" name="Straight Connector 186"/>
                    <p:cNvCxnSpPr/>
                    <p:nvPr/>
                  </p:nvCxnSpPr>
                  <p:spPr>
                    <a:xfrm>
                      <a:off x="8687106" y="3223486"/>
                      <a:ext cx="2158970" cy="0"/>
                    </a:xfrm>
                    <a:prstGeom prst="line">
                      <a:avLst/>
                    </a:prstGeom>
                    <a:grpFill/>
                  </p:spPr>
                  <p:style>
                    <a:lnRef idx="1">
                      <a:schemeClr val="accent1"/>
                    </a:lnRef>
                    <a:fillRef idx="0">
                      <a:schemeClr val="accent1"/>
                    </a:fillRef>
                    <a:effectRef idx="0">
                      <a:schemeClr val="accent1"/>
                    </a:effectRef>
                    <a:fontRef idx="minor">
                      <a:schemeClr val="tx1"/>
                    </a:fontRef>
                  </p:style>
                </p:cxnSp>
                <p:sp>
                  <p:nvSpPr>
                    <p:cNvPr id="188" name="Flowchart: Connector 187"/>
                    <p:cNvSpPr/>
                    <p:nvPr/>
                  </p:nvSpPr>
                  <p:spPr>
                    <a:xfrm>
                      <a:off x="885927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89" name="Flowchart: Connector 188"/>
                    <p:cNvSpPr/>
                    <p:nvPr/>
                  </p:nvSpPr>
                  <p:spPr>
                    <a:xfrm>
                      <a:off x="912287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90" name="Flowchart: Connector 189"/>
                    <p:cNvSpPr/>
                    <p:nvPr/>
                  </p:nvSpPr>
                  <p:spPr>
                    <a:xfrm>
                      <a:off x="9386484"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91" name="Flowchart: Connector 190"/>
                    <p:cNvSpPr/>
                    <p:nvPr/>
                  </p:nvSpPr>
                  <p:spPr>
                    <a:xfrm>
                      <a:off x="9650090"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92" name="Flowchart: Connector 191"/>
                    <p:cNvSpPr/>
                    <p:nvPr/>
                  </p:nvSpPr>
                  <p:spPr>
                    <a:xfrm>
                      <a:off x="991369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93" name="Flowchart: Connector 192"/>
                    <p:cNvSpPr/>
                    <p:nvPr/>
                  </p:nvSpPr>
                  <p:spPr>
                    <a:xfrm>
                      <a:off x="1017730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94" name="Flowchart: Connector 193"/>
                    <p:cNvSpPr/>
                    <p:nvPr/>
                  </p:nvSpPr>
                  <p:spPr>
                    <a:xfrm>
                      <a:off x="1044090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95" name="Flowchart: Connector 194"/>
                    <p:cNvSpPr/>
                    <p:nvPr/>
                  </p:nvSpPr>
                  <p:spPr>
                    <a:xfrm>
                      <a:off x="1070451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153" name="Group 152"/>
                  <p:cNvGrpSpPr/>
                  <p:nvPr/>
                </p:nvGrpSpPr>
                <p:grpSpPr>
                  <a:xfrm>
                    <a:off x="8591363" y="2293995"/>
                    <a:ext cx="2291726" cy="182880"/>
                    <a:chOff x="8595666" y="3137258"/>
                    <a:chExt cx="2291726" cy="182880"/>
                  </a:xfrm>
                  <a:solidFill>
                    <a:schemeClr val="accent5">
                      <a:lumMod val="20000"/>
                      <a:lumOff val="80000"/>
                    </a:schemeClr>
                  </a:solidFill>
                </p:grpSpPr>
                <p:sp>
                  <p:nvSpPr>
                    <p:cNvPr id="176" name="Flowchart: Connector 175"/>
                    <p:cNvSpPr/>
                    <p:nvPr/>
                  </p:nvSpPr>
                  <p:spPr>
                    <a:xfrm>
                      <a:off x="8595666"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77" name="Straight Connector 176"/>
                    <p:cNvCxnSpPr/>
                    <p:nvPr/>
                  </p:nvCxnSpPr>
                  <p:spPr>
                    <a:xfrm>
                      <a:off x="8687106" y="3223486"/>
                      <a:ext cx="2158970" cy="0"/>
                    </a:xfrm>
                    <a:prstGeom prst="line">
                      <a:avLst/>
                    </a:prstGeom>
                    <a:grpFill/>
                  </p:spPr>
                  <p:style>
                    <a:lnRef idx="1">
                      <a:schemeClr val="accent1"/>
                    </a:lnRef>
                    <a:fillRef idx="0">
                      <a:schemeClr val="accent1"/>
                    </a:fillRef>
                    <a:effectRef idx="0">
                      <a:schemeClr val="accent1"/>
                    </a:effectRef>
                    <a:fontRef idx="minor">
                      <a:schemeClr val="tx1"/>
                    </a:fontRef>
                  </p:style>
                </p:cxnSp>
                <p:sp>
                  <p:nvSpPr>
                    <p:cNvPr id="178" name="Flowchart: Connector 177"/>
                    <p:cNvSpPr/>
                    <p:nvPr/>
                  </p:nvSpPr>
                  <p:spPr>
                    <a:xfrm>
                      <a:off x="8859272"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9" name="Flowchart: Connector 178"/>
                    <p:cNvSpPr/>
                    <p:nvPr/>
                  </p:nvSpPr>
                  <p:spPr>
                    <a:xfrm>
                      <a:off x="9122878"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80" name="Flowchart: Connector 179"/>
                    <p:cNvSpPr/>
                    <p:nvPr/>
                  </p:nvSpPr>
                  <p:spPr>
                    <a:xfrm>
                      <a:off x="9386484"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81" name="Flowchart: Connector 180"/>
                    <p:cNvSpPr/>
                    <p:nvPr/>
                  </p:nvSpPr>
                  <p:spPr>
                    <a:xfrm>
                      <a:off x="9650090"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82" name="Flowchart: Connector 181"/>
                    <p:cNvSpPr/>
                    <p:nvPr/>
                  </p:nvSpPr>
                  <p:spPr>
                    <a:xfrm>
                      <a:off x="991369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83" name="Flowchart: Connector 182"/>
                    <p:cNvSpPr/>
                    <p:nvPr/>
                  </p:nvSpPr>
                  <p:spPr>
                    <a:xfrm>
                      <a:off x="1017730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84" name="Flowchart: Connector 183"/>
                    <p:cNvSpPr/>
                    <p:nvPr/>
                  </p:nvSpPr>
                  <p:spPr>
                    <a:xfrm>
                      <a:off x="1044090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85" name="Flowchart: Connector 184"/>
                    <p:cNvSpPr/>
                    <p:nvPr/>
                  </p:nvSpPr>
                  <p:spPr>
                    <a:xfrm>
                      <a:off x="1070451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154" name="Group 153"/>
                  <p:cNvGrpSpPr/>
                  <p:nvPr/>
                </p:nvGrpSpPr>
                <p:grpSpPr>
                  <a:xfrm>
                    <a:off x="8591363" y="2575083"/>
                    <a:ext cx="2291726" cy="182880"/>
                    <a:chOff x="8595666" y="3137258"/>
                    <a:chExt cx="2291726" cy="182880"/>
                  </a:xfrm>
                  <a:solidFill>
                    <a:schemeClr val="accent5">
                      <a:lumMod val="20000"/>
                      <a:lumOff val="80000"/>
                    </a:schemeClr>
                  </a:solidFill>
                </p:grpSpPr>
                <p:sp>
                  <p:nvSpPr>
                    <p:cNvPr id="166" name="Flowchart: Connector 165"/>
                    <p:cNvSpPr/>
                    <p:nvPr/>
                  </p:nvSpPr>
                  <p:spPr>
                    <a:xfrm>
                      <a:off x="859566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67" name="Straight Connector 166"/>
                    <p:cNvCxnSpPr/>
                    <p:nvPr/>
                  </p:nvCxnSpPr>
                  <p:spPr>
                    <a:xfrm>
                      <a:off x="8687106" y="3223486"/>
                      <a:ext cx="2158970" cy="0"/>
                    </a:xfrm>
                    <a:prstGeom prst="line">
                      <a:avLst/>
                    </a:prstGeom>
                    <a:grpFill/>
                  </p:spPr>
                  <p:style>
                    <a:lnRef idx="1">
                      <a:schemeClr val="accent1"/>
                    </a:lnRef>
                    <a:fillRef idx="0">
                      <a:schemeClr val="accent1"/>
                    </a:fillRef>
                    <a:effectRef idx="0">
                      <a:schemeClr val="accent1"/>
                    </a:effectRef>
                    <a:fontRef idx="minor">
                      <a:schemeClr val="tx1"/>
                    </a:fontRef>
                  </p:style>
                </p:cxnSp>
                <p:sp>
                  <p:nvSpPr>
                    <p:cNvPr id="168" name="Flowchart: Connector 167"/>
                    <p:cNvSpPr/>
                    <p:nvPr/>
                  </p:nvSpPr>
                  <p:spPr>
                    <a:xfrm>
                      <a:off x="885927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9" name="Flowchart: Connector 168"/>
                    <p:cNvSpPr/>
                    <p:nvPr/>
                  </p:nvSpPr>
                  <p:spPr>
                    <a:xfrm>
                      <a:off x="912287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0" name="Flowchart: Connector 169"/>
                    <p:cNvSpPr/>
                    <p:nvPr/>
                  </p:nvSpPr>
                  <p:spPr>
                    <a:xfrm>
                      <a:off x="9386484"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1" name="Flowchart: Connector 170"/>
                    <p:cNvSpPr/>
                    <p:nvPr/>
                  </p:nvSpPr>
                  <p:spPr>
                    <a:xfrm>
                      <a:off x="9650090"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2" name="Flowchart: Connector 171"/>
                    <p:cNvSpPr/>
                    <p:nvPr/>
                  </p:nvSpPr>
                  <p:spPr>
                    <a:xfrm>
                      <a:off x="991369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3" name="Flowchart: Connector 172"/>
                    <p:cNvSpPr/>
                    <p:nvPr/>
                  </p:nvSpPr>
                  <p:spPr>
                    <a:xfrm>
                      <a:off x="1017730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4" name="Flowchart: Connector 173"/>
                    <p:cNvSpPr/>
                    <p:nvPr/>
                  </p:nvSpPr>
                  <p:spPr>
                    <a:xfrm>
                      <a:off x="1044090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5" name="Flowchart: Connector 174"/>
                    <p:cNvSpPr/>
                    <p:nvPr/>
                  </p:nvSpPr>
                  <p:spPr>
                    <a:xfrm>
                      <a:off x="1070451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155" name="Group 154"/>
                  <p:cNvGrpSpPr/>
                  <p:nvPr/>
                </p:nvGrpSpPr>
                <p:grpSpPr>
                  <a:xfrm>
                    <a:off x="8591363" y="2856171"/>
                    <a:ext cx="2291726" cy="182880"/>
                    <a:chOff x="8595666" y="3137258"/>
                    <a:chExt cx="2291726" cy="182880"/>
                  </a:xfrm>
                  <a:solidFill>
                    <a:schemeClr val="accent5">
                      <a:lumMod val="20000"/>
                      <a:lumOff val="80000"/>
                    </a:schemeClr>
                  </a:solidFill>
                </p:grpSpPr>
                <p:sp>
                  <p:nvSpPr>
                    <p:cNvPr id="156" name="Flowchart: Connector 155"/>
                    <p:cNvSpPr/>
                    <p:nvPr/>
                  </p:nvSpPr>
                  <p:spPr>
                    <a:xfrm>
                      <a:off x="859566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57" name="Straight Connector 156"/>
                    <p:cNvCxnSpPr/>
                    <p:nvPr/>
                  </p:nvCxnSpPr>
                  <p:spPr>
                    <a:xfrm>
                      <a:off x="8687106" y="3223486"/>
                      <a:ext cx="2158970" cy="0"/>
                    </a:xfrm>
                    <a:prstGeom prst="line">
                      <a:avLst/>
                    </a:prstGeom>
                    <a:grpFill/>
                  </p:spPr>
                  <p:style>
                    <a:lnRef idx="1">
                      <a:schemeClr val="accent1"/>
                    </a:lnRef>
                    <a:fillRef idx="0">
                      <a:schemeClr val="accent1"/>
                    </a:fillRef>
                    <a:effectRef idx="0">
                      <a:schemeClr val="accent1"/>
                    </a:effectRef>
                    <a:fontRef idx="minor">
                      <a:schemeClr val="tx1"/>
                    </a:fontRef>
                  </p:style>
                </p:cxnSp>
                <p:sp>
                  <p:nvSpPr>
                    <p:cNvPr id="158" name="Flowchart: Connector 157"/>
                    <p:cNvSpPr/>
                    <p:nvPr/>
                  </p:nvSpPr>
                  <p:spPr>
                    <a:xfrm>
                      <a:off x="885927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59" name="Flowchart: Connector 158"/>
                    <p:cNvSpPr/>
                    <p:nvPr/>
                  </p:nvSpPr>
                  <p:spPr>
                    <a:xfrm>
                      <a:off x="912287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0" name="Flowchart: Connector 159"/>
                    <p:cNvSpPr/>
                    <p:nvPr/>
                  </p:nvSpPr>
                  <p:spPr>
                    <a:xfrm>
                      <a:off x="9386484"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1" name="Flowchart: Connector 160"/>
                    <p:cNvSpPr/>
                    <p:nvPr/>
                  </p:nvSpPr>
                  <p:spPr>
                    <a:xfrm>
                      <a:off x="9650090"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2" name="Flowchart: Connector 161"/>
                    <p:cNvSpPr/>
                    <p:nvPr/>
                  </p:nvSpPr>
                  <p:spPr>
                    <a:xfrm>
                      <a:off x="991369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3" name="Flowchart: Connector 162"/>
                    <p:cNvSpPr/>
                    <p:nvPr/>
                  </p:nvSpPr>
                  <p:spPr>
                    <a:xfrm>
                      <a:off x="1017730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4" name="Flowchart: Connector 163"/>
                    <p:cNvSpPr/>
                    <p:nvPr/>
                  </p:nvSpPr>
                  <p:spPr>
                    <a:xfrm>
                      <a:off x="1044090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5" name="Flowchart: Connector 164"/>
                    <p:cNvSpPr/>
                    <p:nvPr/>
                  </p:nvSpPr>
                  <p:spPr>
                    <a:xfrm>
                      <a:off x="1070451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sp>
              <p:nvSpPr>
                <p:cNvPr id="108" name="TextBox 107"/>
                <p:cNvSpPr txBox="1"/>
                <p:nvPr/>
              </p:nvSpPr>
              <p:spPr>
                <a:xfrm>
                  <a:off x="7342507" y="1659488"/>
                  <a:ext cx="1368152" cy="646331"/>
                </a:xfrm>
                <a:prstGeom prst="rect">
                  <a:avLst/>
                </a:prstGeom>
                <a:noFill/>
              </p:spPr>
              <p:txBody>
                <a:bodyPr wrap="square" rtlCol="0">
                  <a:spAutoFit/>
                </a:bodyPr>
                <a:lstStyle/>
                <a:p>
                  <a:pPr algn="ctr"/>
                  <a:r>
                    <a:rPr lang="en-US" b="1" dirty="0"/>
                    <a:t>RAM</a:t>
                  </a:r>
                  <a:br>
                    <a:rPr lang="en-US" b="1" dirty="0"/>
                  </a:br>
                  <a:r>
                    <a:rPr lang="en-US" b="1" dirty="0"/>
                    <a:t>(20 GB)</a:t>
                  </a:r>
                  <a:endParaRPr lang="nl-BE" b="1" dirty="0"/>
                </a:p>
              </p:txBody>
            </p:sp>
            <p:grpSp>
              <p:nvGrpSpPr>
                <p:cNvPr id="109" name="Group 108"/>
                <p:cNvGrpSpPr/>
                <p:nvPr/>
              </p:nvGrpSpPr>
              <p:grpSpPr>
                <a:xfrm>
                  <a:off x="8466162" y="3903976"/>
                  <a:ext cx="3246462" cy="2025783"/>
                  <a:chOff x="7720374" y="908790"/>
                  <a:chExt cx="3246462" cy="2025783"/>
                </a:xfrm>
              </p:grpSpPr>
              <p:sp>
                <p:nvSpPr>
                  <p:cNvPr id="145" name="Rectangle 144"/>
                  <p:cNvSpPr/>
                  <p:nvPr/>
                </p:nvSpPr>
                <p:spPr>
                  <a:xfrm>
                    <a:off x="7720374" y="908790"/>
                    <a:ext cx="3055393" cy="1968754"/>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nvGrpSpPr>
                  <p:cNvPr id="146" name="Group 145"/>
                  <p:cNvGrpSpPr/>
                  <p:nvPr/>
                </p:nvGrpSpPr>
                <p:grpSpPr>
                  <a:xfrm>
                    <a:off x="7797340" y="1289473"/>
                    <a:ext cx="1312693" cy="1209686"/>
                    <a:chOff x="8103003" y="4267944"/>
                    <a:chExt cx="1312693" cy="1209686"/>
                  </a:xfrm>
                </p:grpSpPr>
                <p:sp>
                  <p:nvSpPr>
                    <p:cNvPr id="148" name="Rounded Rectangle 147"/>
                    <p:cNvSpPr/>
                    <p:nvPr/>
                  </p:nvSpPr>
                  <p:spPr>
                    <a:xfrm>
                      <a:off x="8103003" y="4267944"/>
                      <a:ext cx="457200" cy="457200"/>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0</a:t>
                      </a:r>
                      <a:endParaRPr lang="nl-BE" sz="2000" b="1" dirty="0">
                        <a:solidFill>
                          <a:schemeClr val="tx1"/>
                        </a:solidFill>
                      </a:endParaRPr>
                    </a:p>
                  </p:txBody>
                </p:sp>
                <p:sp>
                  <p:nvSpPr>
                    <p:cNvPr id="149" name="Rounded Rectangle 148"/>
                    <p:cNvSpPr/>
                    <p:nvPr/>
                  </p:nvSpPr>
                  <p:spPr>
                    <a:xfrm>
                      <a:off x="8958496" y="4267944"/>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1</a:t>
                      </a:r>
                      <a:endParaRPr lang="nl-BE" sz="2000" b="1" dirty="0">
                        <a:solidFill>
                          <a:schemeClr val="tx1"/>
                        </a:solidFill>
                      </a:endParaRPr>
                    </a:p>
                  </p:txBody>
                </p:sp>
                <p:sp>
                  <p:nvSpPr>
                    <p:cNvPr id="150" name="Rounded Rectangle 149"/>
                    <p:cNvSpPr/>
                    <p:nvPr/>
                  </p:nvSpPr>
                  <p:spPr>
                    <a:xfrm>
                      <a:off x="8103003" y="5020430"/>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4</a:t>
                      </a:r>
                      <a:endParaRPr lang="nl-BE" sz="2000" b="1" dirty="0">
                        <a:solidFill>
                          <a:schemeClr val="tx1"/>
                        </a:solidFill>
                      </a:endParaRPr>
                    </a:p>
                  </p:txBody>
                </p:sp>
                <p:sp>
                  <p:nvSpPr>
                    <p:cNvPr id="151" name="Rounded Rectangle 150"/>
                    <p:cNvSpPr/>
                    <p:nvPr/>
                  </p:nvSpPr>
                  <p:spPr>
                    <a:xfrm>
                      <a:off x="8958496" y="5020430"/>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5</a:t>
                      </a:r>
                      <a:endParaRPr lang="nl-BE" sz="2000" b="1" dirty="0">
                        <a:solidFill>
                          <a:schemeClr val="tx1"/>
                        </a:solidFill>
                      </a:endParaRPr>
                    </a:p>
                  </p:txBody>
                </p:sp>
              </p:grpSp>
              <p:sp>
                <p:nvSpPr>
                  <p:cNvPr id="147" name="TextBox 146"/>
                  <p:cNvSpPr txBox="1"/>
                  <p:nvPr/>
                </p:nvSpPr>
                <p:spPr>
                  <a:xfrm>
                    <a:off x="9976356" y="2565241"/>
                    <a:ext cx="990480" cy="369332"/>
                  </a:xfrm>
                  <a:prstGeom prst="rect">
                    <a:avLst/>
                  </a:prstGeom>
                  <a:noFill/>
                </p:spPr>
                <p:txBody>
                  <a:bodyPr wrap="square" rtlCol="0">
                    <a:spAutoFit/>
                  </a:bodyPr>
                  <a:lstStyle/>
                  <a:p>
                    <a:r>
                      <a:rPr lang="en-US" b="1" dirty="0"/>
                      <a:t>GPUs</a:t>
                    </a:r>
                    <a:endParaRPr lang="nl-BE" b="1" dirty="0"/>
                  </a:p>
                </p:txBody>
              </p:sp>
            </p:grpSp>
            <p:grpSp>
              <p:nvGrpSpPr>
                <p:cNvPr id="110" name="Group 109"/>
                <p:cNvGrpSpPr/>
                <p:nvPr/>
              </p:nvGrpSpPr>
              <p:grpSpPr>
                <a:xfrm>
                  <a:off x="8662998" y="4410927"/>
                  <a:ext cx="1069978" cy="935565"/>
                  <a:chOff x="5952324" y="4237492"/>
                  <a:chExt cx="1069978" cy="935565"/>
                </a:xfrm>
              </p:grpSpPr>
              <p:sp>
                <p:nvSpPr>
                  <p:cNvPr id="140" name="Up-Down Arrow 139"/>
                  <p:cNvSpPr/>
                  <p:nvPr/>
                </p:nvSpPr>
                <p:spPr>
                  <a:xfrm>
                    <a:off x="5952324" y="4535366"/>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1" name="Up-Down Arrow 140"/>
                  <p:cNvSpPr/>
                  <p:nvPr/>
                </p:nvSpPr>
                <p:spPr>
                  <a:xfrm>
                    <a:off x="6817638" y="4535366"/>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2" name="Up-Down Arrow 141"/>
                  <p:cNvSpPr/>
                  <p:nvPr/>
                </p:nvSpPr>
                <p:spPr>
                  <a:xfrm rot="5400000">
                    <a:off x="6380071" y="4162027"/>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3" name="Up-Down Arrow 142"/>
                  <p:cNvSpPr/>
                  <p:nvPr/>
                </p:nvSpPr>
                <p:spPr>
                  <a:xfrm rot="5400000">
                    <a:off x="6388148" y="4892928"/>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4" name="Quad Arrow 143"/>
                  <p:cNvSpPr/>
                  <p:nvPr/>
                </p:nvSpPr>
                <p:spPr>
                  <a:xfrm rot="2579678">
                    <a:off x="6245143" y="4462044"/>
                    <a:ext cx="504056" cy="498041"/>
                  </a:xfrm>
                  <a:prstGeom prst="quad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111" name="Group 110"/>
                <p:cNvGrpSpPr/>
                <p:nvPr/>
              </p:nvGrpSpPr>
              <p:grpSpPr>
                <a:xfrm>
                  <a:off x="6888089" y="4077072"/>
                  <a:ext cx="4358291" cy="1791763"/>
                  <a:chOff x="3047707" y="3903637"/>
                  <a:chExt cx="4358291" cy="1791763"/>
                </a:xfrm>
              </p:grpSpPr>
              <p:cxnSp>
                <p:nvCxnSpPr>
                  <p:cNvPr id="133" name="Straight Connector 132"/>
                  <p:cNvCxnSpPr/>
                  <p:nvPr/>
                </p:nvCxnSpPr>
                <p:spPr>
                  <a:xfrm>
                    <a:off x="6531522" y="3903637"/>
                    <a:ext cx="3021" cy="222048"/>
                  </a:xfrm>
                  <a:prstGeom prst="line">
                    <a:avLst/>
                  </a:prstGeom>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a:xfrm>
                    <a:off x="4929058" y="3903637"/>
                    <a:ext cx="0" cy="222048"/>
                  </a:xfrm>
                  <a:prstGeom prst="line">
                    <a:avLst/>
                  </a:prstGeom>
                </p:spPr>
                <p:style>
                  <a:lnRef idx="1">
                    <a:schemeClr val="accent1"/>
                  </a:lnRef>
                  <a:fillRef idx="0">
                    <a:schemeClr val="accent1"/>
                  </a:fillRef>
                  <a:effectRef idx="0">
                    <a:schemeClr val="accent1"/>
                  </a:effectRef>
                  <a:fontRef idx="minor">
                    <a:schemeClr val="tx1"/>
                  </a:fontRef>
                </p:style>
              </p:cxnSp>
              <p:grpSp>
                <p:nvGrpSpPr>
                  <p:cNvPr id="135" name="Group 134"/>
                  <p:cNvGrpSpPr/>
                  <p:nvPr/>
                </p:nvGrpSpPr>
                <p:grpSpPr>
                  <a:xfrm>
                    <a:off x="3047707" y="5445224"/>
                    <a:ext cx="4329295" cy="250176"/>
                    <a:chOff x="8541654" y="3861048"/>
                    <a:chExt cx="4329295" cy="250176"/>
                  </a:xfrm>
                </p:grpSpPr>
                <p:cxnSp>
                  <p:nvCxnSpPr>
                    <p:cNvPr id="138" name="Straight Arrow Connector 137"/>
                    <p:cNvCxnSpPr/>
                    <p:nvPr/>
                  </p:nvCxnSpPr>
                  <p:spPr>
                    <a:xfrm flipH="1">
                      <a:off x="8541654" y="3986136"/>
                      <a:ext cx="4329295" cy="0"/>
                    </a:xfrm>
                    <a:prstGeom prst="straightConnector1">
                      <a:avLst/>
                    </a:prstGeom>
                    <a:ln>
                      <a:solidFill>
                        <a:schemeClr val="accent5"/>
                      </a:solidFill>
                      <a:headEnd type="none" w="lg" len="lg"/>
                      <a:tailEnd type="diamond" w="lg" len="lg"/>
                    </a:ln>
                  </p:spPr>
                  <p:style>
                    <a:lnRef idx="1">
                      <a:schemeClr val="accent1"/>
                    </a:lnRef>
                    <a:fillRef idx="0">
                      <a:schemeClr val="accent1"/>
                    </a:fillRef>
                    <a:effectRef idx="0">
                      <a:schemeClr val="accent1"/>
                    </a:effectRef>
                    <a:fontRef idx="minor">
                      <a:schemeClr val="tx1"/>
                    </a:fontRef>
                  </p:style>
                </p:cxnSp>
                <p:sp>
                  <p:nvSpPr>
                    <p:cNvPr id="139" name="Rectangle 138"/>
                    <p:cNvSpPr/>
                    <p:nvPr/>
                  </p:nvSpPr>
                  <p:spPr>
                    <a:xfrm>
                      <a:off x="8775965" y="3861048"/>
                      <a:ext cx="1152128" cy="250176"/>
                    </a:xfrm>
                    <a:prstGeom prst="rect">
                      <a:avLst/>
                    </a:prstGeom>
                    <a:solidFill>
                      <a:schemeClr val="accent5">
                        <a:lumMod val="40000"/>
                        <a:lumOff val="6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PCI Exp.</a:t>
                      </a:r>
                      <a:endParaRPr lang="nl-BE" dirty="0">
                        <a:solidFill>
                          <a:schemeClr val="tx1"/>
                        </a:solidFill>
                      </a:endParaRPr>
                    </a:p>
                  </p:txBody>
                </p:sp>
              </p:grpSp>
              <p:cxnSp>
                <p:nvCxnSpPr>
                  <p:cNvPr id="136" name="Straight Connector 135"/>
                  <p:cNvCxnSpPr/>
                  <p:nvPr/>
                </p:nvCxnSpPr>
                <p:spPr>
                  <a:xfrm flipV="1">
                    <a:off x="7393156" y="5307221"/>
                    <a:ext cx="12842" cy="250748"/>
                  </a:xfrm>
                  <a:prstGeom prst="line">
                    <a:avLst/>
                  </a:prstGeom>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a:xfrm>
                    <a:off x="4947346" y="5320910"/>
                    <a:ext cx="0" cy="268330"/>
                  </a:xfrm>
                  <a:prstGeom prst="line">
                    <a:avLst/>
                  </a:prstGeom>
                </p:spPr>
                <p:style>
                  <a:lnRef idx="1">
                    <a:schemeClr val="accent1"/>
                  </a:lnRef>
                  <a:fillRef idx="0">
                    <a:schemeClr val="accent1"/>
                  </a:fillRef>
                  <a:effectRef idx="0">
                    <a:schemeClr val="accent1"/>
                  </a:effectRef>
                  <a:fontRef idx="minor">
                    <a:schemeClr val="tx1"/>
                  </a:fontRef>
                </p:style>
              </p:cxnSp>
            </p:grpSp>
            <p:sp>
              <p:nvSpPr>
                <p:cNvPr id="112" name="Rounded Rectangle 111"/>
                <p:cNvSpPr/>
                <p:nvPr/>
              </p:nvSpPr>
              <p:spPr>
                <a:xfrm>
                  <a:off x="10157095" y="4281820"/>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2</a:t>
                  </a:r>
                  <a:endParaRPr lang="nl-BE" sz="2000" b="1" dirty="0">
                    <a:solidFill>
                      <a:schemeClr val="tx1"/>
                    </a:solidFill>
                  </a:endParaRPr>
                </a:p>
              </p:txBody>
            </p:sp>
            <p:sp>
              <p:nvSpPr>
                <p:cNvPr id="113" name="Rounded Rectangle 112"/>
                <p:cNvSpPr/>
                <p:nvPr/>
              </p:nvSpPr>
              <p:spPr>
                <a:xfrm>
                  <a:off x="11012588" y="4281820"/>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3</a:t>
                  </a:r>
                  <a:endParaRPr lang="nl-BE" sz="2000" b="1" dirty="0">
                    <a:solidFill>
                      <a:schemeClr val="tx1"/>
                    </a:solidFill>
                  </a:endParaRPr>
                </a:p>
              </p:txBody>
            </p:sp>
            <p:sp>
              <p:nvSpPr>
                <p:cNvPr id="114" name="Rounded Rectangle 113"/>
                <p:cNvSpPr/>
                <p:nvPr/>
              </p:nvSpPr>
              <p:spPr>
                <a:xfrm>
                  <a:off x="10157095" y="5034306"/>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6</a:t>
                  </a:r>
                  <a:endParaRPr lang="nl-BE" sz="2000" b="1" dirty="0">
                    <a:solidFill>
                      <a:schemeClr val="tx1"/>
                    </a:solidFill>
                  </a:endParaRPr>
                </a:p>
              </p:txBody>
            </p:sp>
            <p:sp>
              <p:nvSpPr>
                <p:cNvPr id="115" name="Rounded Rectangle 114"/>
                <p:cNvSpPr/>
                <p:nvPr/>
              </p:nvSpPr>
              <p:spPr>
                <a:xfrm>
                  <a:off x="11012588" y="5034306"/>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7</a:t>
                  </a:r>
                  <a:endParaRPr lang="nl-BE" sz="2000" b="1" dirty="0">
                    <a:solidFill>
                      <a:schemeClr val="tx1"/>
                    </a:solidFill>
                  </a:endParaRPr>
                </a:p>
              </p:txBody>
            </p:sp>
            <p:grpSp>
              <p:nvGrpSpPr>
                <p:cNvPr id="116" name="Group 115"/>
                <p:cNvGrpSpPr/>
                <p:nvPr/>
              </p:nvGrpSpPr>
              <p:grpSpPr>
                <a:xfrm>
                  <a:off x="10278453" y="4408629"/>
                  <a:ext cx="1069978" cy="935565"/>
                  <a:chOff x="5952324" y="4237492"/>
                  <a:chExt cx="1069978" cy="935565"/>
                </a:xfrm>
              </p:grpSpPr>
              <p:sp>
                <p:nvSpPr>
                  <p:cNvPr id="128" name="Up-Down Arrow 127"/>
                  <p:cNvSpPr/>
                  <p:nvPr/>
                </p:nvSpPr>
                <p:spPr>
                  <a:xfrm>
                    <a:off x="5952324" y="4535366"/>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9" name="Up-Down Arrow 128"/>
                  <p:cNvSpPr/>
                  <p:nvPr/>
                </p:nvSpPr>
                <p:spPr>
                  <a:xfrm>
                    <a:off x="6817638" y="4535366"/>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0" name="Up-Down Arrow 129"/>
                  <p:cNvSpPr/>
                  <p:nvPr/>
                </p:nvSpPr>
                <p:spPr>
                  <a:xfrm rot="5400000">
                    <a:off x="6380071" y="4162027"/>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1" name="Up-Down Arrow 130"/>
                  <p:cNvSpPr/>
                  <p:nvPr/>
                </p:nvSpPr>
                <p:spPr>
                  <a:xfrm rot="5400000">
                    <a:off x="6388148" y="4892928"/>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2" name="Quad Arrow 131"/>
                  <p:cNvSpPr/>
                  <p:nvPr/>
                </p:nvSpPr>
                <p:spPr>
                  <a:xfrm rot="2579678">
                    <a:off x="6245143" y="4462044"/>
                    <a:ext cx="504056" cy="498041"/>
                  </a:xfrm>
                  <a:prstGeom prst="quad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117" name="Group 116"/>
                <p:cNvGrpSpPr/>
                <p:nvPr/>
              </p:nvGrpSpPr>
              <p:grpSpPr>
                <a:xfrm>
                  <a:off x="9770493" y="4415348"/>
                  <a:ext cx="504056" cy="935565"/>
                  <a:chOff x="6245143" y="4237492"/>
                  <a:chExt cx="504056" cy="935565"/>
                </a:xfrm>
              </p:grpSpPr>
              <p:sp>
                <p:nvSpPr>
                  <p:cNvPr id="125" name="Up-Down Arrow 124"/>
                  <p:cNvSpPr/>
                  <p:nvPr/>
                </p:nvSpPr>
                <p:spPr>
                  <a:xfrm rot="5400000">
                    <a:off x="6380071" y="4162027"/>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6" name="Up-Down Arrow 125"/>
                  <p:cNvSpPr/>
                  <p:nvPr/>
                </p:nvSpPr>
                <p:spPr>
                  <a:xfrm rot="5400000">
                    <a:off x="6388148" y="4892928"/>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7" name="Quad Arrow 126"/>
                  <p:cNvSpPr/>
                  <p:nvPr/>
                </p:nvSpPr>
                <p:spPr>
                  <a:xfrm rot="2579678">
                    <a:off x="6245143" y="4462044"/>
                    <a:ext cx="504056" cy="498041"/>
                  </a:xfrm>
                  <a:prstGeom prst="quad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cxnSp>
              <p:nvCxnSpPr>
                <p:cNvPr id="118" name="Straight Connector 117"/>
                <p:cNvCxnSpPr/>
                <p:nvPr/>
              </p:nvCxnSpPr>
              <p:spPr>
                <a:xfrm>
                  <a:off x="9642680" y="5480656"/>
                  <a:ext cx="0" cy="26833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a:xfrm>
                  <a:off x="10407336" y="5472656"/>
                  <a:ext cx="0" cy="26833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p:nvCxnSpPr>
              <p:spPr>
                <a:xfrm>
                  <a:off x="9642680" y="5517232"/>
                  <a:ext cx="0" cy="26833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1" name="Straight Arrow Connector 120"/>
                <p:cNvCxnSpPr/>
                <p:nvPr/>
              </p:nvCxnSpPr>
              <p:spPr>
                <a:xfrm flipH="1">
                  <a:off x="6888088" y="4077072"/>
                  <a:ext cx="4329295" cy="0"/>
                </a:xfrm>
                <a:prstGeom prst="straightConnector1">
                  <a:avLst/>
                </a:prstGeom>
                <a:ln>
                  <a:solidFill>
                    <a:schemeClr val="accent5"/>
                  </a:solidFill>
                  <a:headEnd type="none" w="lg" len="lg"/>
                  <a:tailEnd type="diamond" w="lg" len="lg"/>
                </a:ln>
              </p:spPr>
              <p:style>
                <a:lnRef idx="1">
                  <a:schemeClr val="accent1"/>
                </a:lnRef>
                <a:fillRef idx="0">
                  <a:schemeClr val="accent1"/>
                </a:fillRef>
                <a:effectRef idx="0">
                  <a:schemeClr val="accent1"/>
                </a:effectRef>
                <a:fontRef idx="minor">
                  <a:schemeClr val="tx1"/>
                </a:fontRef>
              </p:style>
            </p:cxnSp>
            <p:sp>
              <p:nvSpPr>
                <p:cNvPr id="122" name="Rectangle 121"/>
                <p:cNvSpPr/>
                <p:nvPr/>
              </p:nvSpPr>
              <p:spPr>
                <a:xfrm>
                  <a:off x="7122400" y="3951344"/>
                  <a:ext cx="1152128" cy="250176"/>
                </a:xfrm>
                <a:prstGeom prst="rect">
                  <a:avLst/>
                </a:prstGeom>
                <a:solidFill>
                  <a:schemeClr val="accent5">
                    <a:lumMod val="40000"/>
                    <a:lumOff val="6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PCI Exp.</a:t>
                  </a:r>
                  <a:endParaRPr lang="nl-BE" dirty="0">
                    <a:solidFill>
                      <a:schemeClr val="tx1"/>
                    </a:solidFill>
                  </a:endParaRPr>
                </a:p>
              </p:txBody>
            </p:sp>
            <p:cxnSp>
              <p:nvCxnSpPr>
                <p:cNvPr id="123" name="Straight Connector 122"/>
                <p:cNvCxnSpPr/>
                <p:nvPr/>
              </p:nvCxnSpPr>
              <p:spPr>
                <a:xfrm>
                  <a:off x="9615248" y="4067928"/>
                  <a:ext cx="0" cy="222048"/>
                </a:xfrm>
                <a:prstGeom prst="line">
                  <a:avLst/>
                </a:prstGeom>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p:nvCxnSpPr>
              <p:spPr>
                <a:xfrm>
                  <a:off x="11226856" y="4077072"/>
                  <a:ext cx="3021" cy="222048"/>
                </a:xfrm>
                <a:prstGeom prst="line">
                  <a:avLst/>
                </a:prstGeom>
              </p:spPr>
              <p:style>
                <a:lnRef idx="1">
                  <a:schemeClr val="accent1"/>
                </a:lnRef>
                <a:fillRef idx="0">
                  <a:schemeClr val="accent1"/>
                </a:fillRef>
                <a:effectRef idx="0">
                  <a:schemeClr val="accent1"/>
                </a:effectRef>
                <a:fontRef idx="minor">
                  <a:schemeClr val="tx1"/>
                </a:fontRef>
              </p:style>
            </p:cxnSp>
          </p:grpSp>
          <p:sp>
            <p:nvSpPr>
              <p:cNvPr id="101" name="Rectangle 100"/>
              <p:cNvSpPr/>
              <p:nvPr/>
            </p:nvSpPr>
            <p:spPr>
              <a:xfrm>
                <a:off x="9072286" y="897713"/>
                <a:ext cx="2745156" cy="3894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You get …</a:t>
                </a:r>
                <a:endParaRPr lang="nl-BE" dirty="0"/>
              </a:p>
            </p:txBody>
          </p:sp>
        </p:grpSp>
        <p:sp>
          <p:nvSpPr>
            <p:cNvPr id="3" name="Rectangle 2"/>
            <p:cNvSpPr/>
            <p:nvPr/>
          </p:nvSpPr>
          <p:spPr>
            <a:xfrm>
              <a:off x="9072286" y="1739864"/>
              <a:ext cx="301752" cy="4224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spTree>
    <p:custDataLst>
      <p:tags r:id="rId1"/>
    </p:custDataLst>
    <p:extLst>
      <p:ext uri="{BB962C8B-B14F-4D97-AF65-F5344CB8AC3E}">
        <p14:creationId xmlns:p14="http://schemas.microsoft.com/office/powerpoint/2010/main" val="2517437965"/>
      </p:ext>
    </p:extLst>
  </p:cSld>
  <p:clrMapOvr>
    <a:masterClrMapping/>
  </p:clrMapOvr>
  <mc:AlternateContent xmlns:mc="http://schemas.openxmlformats.org/markup-compatibility/2006" xmlns:p14="http://schemas.microsoft.com/office/powerpoint/2010/main">
    <mc:Choice Requires="p14">
      <p:transition spd="slow" p14:dur="2000" advTm="92761"/>
    </mc:Choice>
    <mc:Fallback xmlns="">
      <p:transition spd="slow" advTm="927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89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15" grpId="0" animBg="1"/>
      <p:bldP spid="97" grpId="0" animBg="1"/>
    </p:bldLst>
  </p:timing>
  <p:extLst>
    <p:ext uri="{3A86A75C-4F4B-4683-9AE1-C65F6400EC91}">
      <p14:laserTraceLst xmlns:p14="http://schemas.microsoft.com/office/powerpoint/2010/main">
        <p14:tracePtLst>
          <p14:tracePt t="3121" x="8310563" y="4697413"/>
          <p14:tracePt t="3432" x="8310563" y="4706938"/>
          <p14:tracePt t="3442" x="8283575" y="4714875"/>
          <p14:tracePt t="3451" x="8175625" y="4760913"/>
          <p14:tracePt t="3463" x="8050213" y="4813300"/>
          <p14:tracePt t="3474" x="7951788" y="4849813"/>
          <p14:tracePt t="3490" x="7754938" y="4921250"/>
          <p14:tracePt t="3507" x="7664450" y="4948238"/>
          <p14:tracePt t="3524" x="7467600" y="5011738"/>
          <p14:tracePt t="3540" x="7297738" y="5056188"/>
          <p14:tracePt t="3557" x="7226300" y="5083175"/>
          <p14:tracePt t="3573" x="7099300" y="5127625"/>
          <p14:tracePt t="3590" x="7019925" y="5164138"/>
          <p14:tracePt t="3608" x="6983413" y="5172075"/>
          <p14:tracePt t="3624" x="6946900" y="5199063"/>
          <p14:tracePt t="3641" x="6929438" y="5208588"/>
          <p14:tracePt t="3657" x="6921500" y="5218113"/>
          <p14:tracePt t="3674" x="6911975" y="5226050"/>
          <p14:tracePt t="3691" x="6902450" y="5226050"/>
          <p14:tracePt t="3707" x="6894513" y="5226050"/>
          <p14:tracePt t="3724" x="6894513" y="5235575"/>
          <p14:tracePt t="17433" x="6804025" y="5218113"/>
          <p14:tracePt t="17443" x="6696075" y="5181600"/>
          <p14:tracePt t="17454" x="6562725" y="5118100"/>
          <p14:tracePt t="17466" x="6410325" y="5038725"/>
          <p14:tracePt t="17477" x="6238875" y="4940300"/>
          <p14:tracePt t="17493" x="5773738" y="4625975"/>
          <p14:tracePt t="17510" x="5476875" y="4410075"/>
          <p14:tracePt t="17527" x="4859338" y="3908425"/>
          <p14:tracePt t="17543" x="4203700" y="3325813"/>
          <p14:tracePt t="17560" x="3917950" y="3038475"/>
          <p14:tracePt t="17577" x="3468688" y="2573338"/>
          <p14:tracePt t="17593" x="3209925" y="2259013"/>
          <p14:tracePt t="17610" x="3146425" y="2170113"/>
          <p14:tracePt t="17627" x="3065463" y="2052638"/>
          <p14:tracePt t="17832" x="2932113" y="1944688"/>
          <p14:tracePt t="17841" x="2797175" y="1828800"/>
          <p14:tracePt t="17853" x="2654300" y="1685925"/>
          <p14:tracePt t="17870" x="2447925" y="1425575"/>
          <p14:tracePt t="17886" x="2374900" y="1327150"/>
          <p14:tracePt t="17903" x="2268538" y="1155700"/>
          <p14:tracePt t="17919" x="2214563" y="1039813"/>
          <p14:tracePt t="17936" x="2205038" y="1012825"/>
          <p14:tracePt t="17953" x="2187575" y="985838"/>
          <p14:tracePt t="17970" x="2187575" y="968375"/>
          <p14:tracePt t="17986" x="2178050" y="968375"/>
          <p14:tracePt t="18003" x="2178050" y="958850"/>
          <p14:tracePt t="18049" x="2197100" y="958850"/>
          <p14:tracePt t="18079" x="2205038" y="958850"/>
          <p14:tracePt t="18119" x="2214563" y="958850"/>
          <p14:tracePt t="18141" x="2214563" y="968375"/>
          <p14:tracePt t="18199" x="2222500" y="968375"/>
          <p14:tracePt t="18209" x="2232025" y="968375"/>
          <p14:tracePt t="18219" x="2241550" y="968375"/>
          <p14:tracePt t="18229" x="2295525" y="968375"/>
          <p14:tracePt t="18240" x="2349500" y="968375"/>
          <p14:tracePt t="18253" x="2401888" y="968375"/>
          <p14:tracePt t="18269" x="2474913" y="968375"/>
          <p14:tracePt t="18286" x="2492375" y="968375"/>
          <p14:tracePt t="18303" x="2527300" y="958850"/>
          <p14:tracePt t="18319" x="2536825" y="958850"/>
          <p14:tracePt t="18336" x="2546350" y="958850"/>
          <p14:tracePt t="18406" x="2536825" y="958850"/>
          <p14:tracePt t="18416" x="2519363" y="958850"/>
          <p14:tracePt t="18427" x="2501900" y="958850"/>
          <p14:tracePt t="18437" x="2482850" y="958850"/>
          <p14:tracePt t="18452" x="2474913" y="958850"/>
          <p14:tracePt t="18469" x="2447925" y="958850"/>
          <p14:tracePt t="18486" x="2438400" y="958850"/>
          <p14:tracePt t="18519" x="2428875" y="958850"/>
          <p14:tracePt t="18586" x="2438400" y="950913"/>
          <p14:tracePt t="18596" x="2492375" y="931863"/>
          <p14:tracePt t="18607" x="2554288" y="923925"/>
          <p14:tracePt t="18619" x="2617788" y="904875"/>
          <p14:tracePt t="18636" x="2698750" y="896938"/>
          <p14:tracePt t="18652" x="2716213" y="887413"/>
          <p14:tracePt t="18669" x="2743200" y="877888"/>
          <p14:tracePt t="18686" x="2752725" y="877888"/>
          <p14:tracePt t="18725" x="2743200" y="877888"/>
          <p14:tracePt t="18735" x="2698750" y="877888"/>
          <p14:tracePt t="18757" x="2573338" y="904875"/>
          <p14:tracePt t="18769" x="2509838" y="914400"/>
          <p14:tracePt t="18786" x="2420938" y="931863"/>
          <p14:tracePt t="18802" x="2393950" y="941388"/>
          <p14:tracePt t="18819" x="2339975" y="950913"/>
          <p14:tracePt t="18835" x="2303463" y="950913"/>
          <p14:tracePt t="18852" x="2295525" y="950913"/>
          <p14:tracePt t="18869" x="2286000" y="950913"/>
          <p14:tracePt t="18885" x="2276475" y="950913"/>
          <p14:tracePt t="18919" x="2268538" y="950913"/>
          <p14:tracePt t="19413" x="2276475" y="950913"/>
          <p14:tracePt t="19422" x="2286000" y="950913"/>
          <p14:tracePt t="19432" x="2303463" y="958850"/>
          <p14:tracePt t="19445" x="2330450" y="977900"/>
          <p14:tracePt t="19462" x="2420938" y="1030288"/>
          <p14:tracePt t="19479" x="2465388" y="1049338"/>
          <p14:tracePt t="19495" x="2573338" y="1093788"/>
          <p14:tracePt t="19512" x="2698750" y="1138238"/>
          <p14:tracePt t="19530" x="2760663" y="1155700"/>
          <p14:tracePt t="19546" x="2922588" y="1192213"/>
          <p14:tracePt t="19562" x="3074988" y="1201738"/>
          <p14:tracePt t="19579" x="3163888" y="1219200"/>
          <p14:tracePt t="19596" x="3308350" y="1219200"/>
          <p14:tracePt t="19612" x="3424238" y="1219200"/>
          <p14:tracePt t="19630" x="3514725" y="1209675"/>
          <p14:tracePt t="19646" x="3541713" y="1201738"/>
          <p14:tracePt t="19662" x="3586163" y="1182688"/>
          <p14:tracePt t="19679" x="3613150" y="1182688"/>
          <p14:tracePt t="19696" x="3621088" y="1182688"/>
          <p14:tracePt t="19712" x="3648075" y="1174750"/>
          <p14:tracePt t="19729" x="3675063" y="1165225"/>
          <p14:tracePt t="19745" x="3684588" y="1165225"/>
          <p14:tracePt t="19762" x="3721100" y="1147763"/>
          <p14:tracePt t="19780" x="3792538" y="1138238"/>
          <p14:tracePt t="19796" x="3819525" y="1130300"/>
          <p14:tracePt t="19812" x="3881438" y="1111250"/>
          <p14:tracePt t="19829" x="3935413" y="1103313"/>
          <p14:tracePt t="19845" x="3962400" y="1103313"/>
          <p14:tracePt t="19862" x="3989388" y="1103313"/>
          <p14:tracePt t="19879" x="4016375" y="1103313"/>
          <p14:tracePt t="19895" x="4025900" y="1103313"/>
          <p14:tracePt t="19912" x="4033838" y="1103313"/>
          <p14:tracePt t="19929" x="4043363" y="1103313"/>
          <p14:tracePt t="19948" x="4043363" y="1111250"/>
          <p14:tracePt t="19962" x="4051300" y="1111250"/>
          <p14:tracePt t="20325" x="4114800" y="1111250"/>
          <p14:tracePt t="20335" x="4195763" y="1111250"/>
          <p14:tracePt t="20345" x="4284663" y="1111250"/>
          <p14:tracePt t="20354" x="4356100" y="1111250"/>
          <p14:tracePt t="20366" x="4437063" y="1111250"/>
          <p14:tracePt t="20383" x="4608513" y="1111250"/>
          <p14:tracePt t="20400" x="4679950" y="1093788"/>
          <p14:tracePt t="20416" x="4822825" y="1093788"/>
          <p14:tracePt t="20433" x="4957763" y="1084263"/>
          <p14:tracePt t="20450" x="5019675" y="1084263"/>
          <p14:tracePt t="20466" x="5137150" y="1084263"/>
          <p14:tracePt t="20483" x="5235575" y="1093788"/>
          <p14:tracePt t="20500" x="5289550" y="1103313"/>
          <p14:tracePt t="20516" x="5378450" y="1120775"/>
          <p14:tracePt t="20533" x="5468938" y="1155700"/>
          <p14:tracePt t="20550" x="5513388" y="1174750"/>
          <p14:tracePt t="20566" x="5594350" y="1219200"/>
          <p14:tracePt t="20583" x="5665788" y="1273175"/>
          <p14:tracePt t="20601" x="5702300" y="1300163"/>
          <p14:tracePt t="20617" x="5737225" y="1344613"/>
          <p14:tracePt t="20633" x="5781675" y="1389063"/>
          <p14:tracePt t="20650" x="5800725" y="1408113"/>
          <p14:tracePt t="20667" x="5827713" y="1452563"/>
          <p14:tracePt t="20684" x="5854700" y="1497013"/>
          <p14:tracePt t="20700" x="5862638" y="1506538"/>
          <p14:tracePt t="20717" x="5872163" y="1541463"/>
          <p14:tracePt t="20733" x="5872163" y="1577975"/>
          <p14:tracePt t="20750" x="5872163" y="1595438"/>
          <p14:tracePt t="20767" x="5872163" y="1639888"/>
          <p14:tracePt t="20783" x="5872163" y="1693863"/>
          <p14:tracePt t="20801" x="5862638" y="1720850"/>
          <p14:tracePt t="20818" x="5862638" y="1739900"/>
          <p14:tracePt t="20833" x="5845175" y="1765300"/>
          <p14:tracePt t="20850" x="5845175" y="1774825"/>
          <p14:tracePt t="20867" x="5827713" y="1792288"/>
          <p14:tracePt t="20883" x="5800725" y="1819275"/>
          <p14:tracePt t="20901" x="5773738" y="1838325"/>
          <p14:tracePt t="20917" x="5719763" y="1873250"/>
          <p14:tracePt t="20934" x="5665788" y="1909763"/>
          <p14:tracePt t="20950" x="5638800" y="1917700"/>
          <p14:tracePt t="20966" x="5584825" y="1954213"/>
          <p14:tracePt t="20983" x="5540375" y="1971675"/>
          <p14:tracePt t="21001" x="5513388" y="1981200"/>
          <p14:tracePt t="21017" x="5468938" y="1990725"/>
          <p14:tracePt t="21033" x="5405438" y="2008188"/>
          <p14:tracePt t="21050" x="5351463" y="2025650"/>
          <p14:tracePt t="21067" x="5316538" y="2035175"/>
          <p14:tracePt t="21084" x="5245100" y="2044700"/>
          <p14:tracePt t="21100" x="5181600" y="2052638"/>
          <p14:tracePt t="21116" x="5145088" y="2052638"/>
          <p14:tracePt t="21133" x="5083175" y="2052638"/>
          <p14:tracePt t="21150" x="5019675" y="2062163"/>
          <p14:tracePt t="21166" x="4984750" y="2062163"/>
          <p14:tracePt t="21183" x="4894263" y="2062163"/>
          <p14:tracePt t="21200" x="4822825" y="2062163"/>
          <p14:tracePt t="21217" x="4768850" y="2052638"/>
          <p14:tracePt t="21233" x="4670425" y="2035175"/>
          <p14:tracePt t="21250" x="4562475" y="2017713"/>
          <p14:tracePt t="21266" x="4518025" y="2008188"/>
          <p14:tracePt t="21270" x="4473575" y="1990725"/>
          <p14:tracePt t="21283" x="4429125" y="1981200"/>
          <p14:tracePt t="21299" x="4356100" y="1954213"/>
          <p14:tracePt t="21316" x="4321175" y="1954213"/>
          <p14:tracePt t="21334" x="4249738" y="1936750"/>
          <p14:tracePt t="21350" x="4195763" y="1927225"/>
          <p14:tracePt t="21368" x="4151313" y="1917700"/>
          <p14:tracePt t="21383" x="4132263" y="1909763"/>
          <p14:tracePt t="21400" x="4097338" y="1900238"/>
          <p14:tracePt t="21418" x="4078288" y="1900238"/>
          <p14:tracePt t="21433" x="4060825" y="1900238"/>
          <p14:tracePt t="21450" x="4043363" y="1892300"/>
          <p14:tracePt t="21466" x="4033838" y="1882775"/>
          <p14:tracePt t="21483" x="4025900" y="1882775"/>
          <p14:tracePt t="21500" x="4016375" y="1882775"/>
          <p14:tracePt t="21539" x="4006850" y="1882775"/>
          <p14:tracePt t="21647" x="4006850" y="1873250"/>
          <p14:tracePt t="21707" x="4016375" y="1873250"/>
          <p14:tracePt t="21717" x="4033838" y="1873250"/>
          <p14:tracePt t="21729" x="4078288" y="1873250"/>
          <p14:tracePt t="21739" x="4124325" y="1873250"/>
          <p14:tracePt t="21749" x="4186238" y="1873250"/>
          <p14:tracePt t="21766" x="4303713" y="1882775"/>
          <p14:tracePt t="21783" x="4375150" y="1882775"/>
          <p14:tracePt t="21800" x="4518025" y="1892300"/>
          <p14:tracePt t="21816" x="4652963" y="1900238"/>
          <p14:tracePt t="21833" x="4724400" y="1900238"/>
          <p14:tracePt t="21849" x="4840288" y="1909763"/>
          <p14:tracePt t="21866" x="4957763" y="1909763"/>
          <p14:tracePt t="21883" x="5002213" y="1909763"/>
          <p14:tracePt t="21899" x="5100638" y="1909763"/>
          <p14:tracePt t="21916" x="5172075" y="1909763"/>
          <p14:tracePt t="21934" x="5226050" y="1909763"/>
          <p14:tracePt t="21950" x="5253038" y="1909763"/>
          <p14:tracePt t="21965" x="5297488" y="1909763"/>
          <p14:tracePt t="21984" x="5334000" y="1909763"/>
          <p14:tracePt t="22000" x="5351463" y="1909763"/>
          <p14:tracePt t="22015" x="5378450" y="1909763"/>
          <p14:tracePt t="22033" x="5397500" y="1909763"/>
          <p14:tracePt t="22050" x="5405438" y="1909763"/>
          <p14:tracePt t="22066" x="5422900" y="1909763"/>
          <p14:tracePt t="22113" x="5432425" y="1909763"/>
          <p14:tracePt t="23377" x="5432425" y="1917700"/>
          <p14:tracePt t="24133" x="5432425" y="1927225"/>
          <p14:tracePt t="40244" x="5370513" y="1954213"/>
          <p14:tracePt t="40253" x="5289550" y="1990725"/>
          <p14:tracePt t="40262" x="5181600" y="2044700"/>
          <p14:tracePt t="40274" x="5056188" y="2097088"/>
          <p14:tracePt t="40286" x="4921250" y="2170113"/>
          <p14:tracePt t="40303" x="4589463" y="2286000"/>
          <p14:tracePt t="40319" x="4437063" y="2330450"/>
          <p14:tracePt t="40336" x="4124325" y="2420938"/>
          <p14:tracePt t="40352" x="3873500" y="2455863"/>
          <p14:tracePt t="40369" x="3746500" y="2474913"/>
          <p14:tracePt t="40386" x="3568700" y="2509838"/>
          <p14:tracePt t="40403" x="3424238" y="2509838"/>
          <p14:tracePt t="40419" x="3370263" y="2509838"/>
          <p14:tracePt t="40436" x="3298825" y="2519363"/>
          <p14:tracePt t="40452" x="3263900" y="2519363"/>
          <p14:tracePt t="40469" x="3254375" y="2519363"/>
          <p14:tracePt t="40486" x="3236913" y="2519363"/>
          <p14:tracePt t="40812" x="3136900" y="2519363"/>
          <p14:tracePt t="40823" x="3030538" y="2509838"/>
          <p14:tracePt t="40831" x="2895600" y="2509838"/>
          <p14:tracePt t="40848" x="2779713" y="2509838"/>
          <p14:tracePt t="40864" x="2501900" y="2519363"/>
          <p14:tracePt t="40881" x="2178050" y="2563813"/>
          <p14:tracePt t="40898" x="1900238" y="2608263"/>
          <p14:tracePt t="40914" x="1792288" y="2627313"/>
          <p14:tracePt t="40931" x="1604963" y="2644775"/>
          <p14:tracePt t="40948" x="1479550" y="2662238"/>
          <p14:tracePt t="40964" x="1435100" y="2662238"/>
          <p14:tracePt t="40981" x="1371600" y="2662238"/>
          <p14:tracePt t="40998" x="1327150" y="2662238"/>
          <p14:tracePt t="41014" x="1308100" y="2662238"/>
          <p14:tracePt t="41031" x="1290638" y="2662238"/>
          <p14:tracePt t="41048" x="1263650" y="2662238"/>
          <p14:tracePt t="41064" x="1255713" y="2662238"/>
          <p14:tracePt t="41081" x="1228725" y="2662238"/>
          <p14:tracePt t="41098" x="1201738" y="2662238"/>
          <p14:tracePt t="41114" x="1182688" y="2662238"/>
          <p14:tracePt t="41131" x="1138238" y="2671763"/>
          <p14:tracePt t="41148" x="1084263" y="2671763"/>
          <p14:tracePt t="41164" x="1057275" y="2671763"/>
          <p14:tracePt t="41181" x="1012825" y="2671763"/>
          <p14:tracePt t="41198" x="968375" y="2671763"/>
          <p14:tracePt t="41214" x="958850" y="2671763"/>
          <p14:tracePt t="41231" x="923925" y="2671763"/>
          <p14:tracePt t="41248" x="914400" y="2671763"/>
          <p14:tracePt t="41281" x="904875" y="2671763"/>
          <p14:tracePt t="41298" x="896938" y="2671763"/>
          <p14:tracePt t="41406" x="904875" y="2671763"/>
          <p14:tracePt t="41416" x="914400" y="2671763"/>
          <p14:tracePt t="41426" x="931863" y="2679700"/>
          <p14:tracePt t="41437" x="958850" y="2689225"/>
          <p14:tracePt t="41448" x="977900" y="2689225"/>
          <p14:tracePt t="41464" x="1003300" y="2698750"/>
          <p14:tracePt t="41481" x="1039813" y="2716213"/>
          <p14:tracePt t="41497" x="1093788" y="2725738"/>
          <p14:tracePt t="41514" x="1111250" y="2725738"/>
          <p14:tracePt t="41531" x="1174750" y="2743200"/>
          <p14:tracePt t="41547" x="1246188" y="2743200"/>
          <p14:tracePt t="41564" x="1344613" y="2752725"/>
          <p14:tracePt t="41581" x="1398588" y="2752725"/>
          <p14:tracePt t="41597" x="1479550" y="2752725"/>
          <p14:tracePt t="41614" x="1577975" y="2752725"/>
          <p14:tracePt t="41631" x="1631950" y="2743200"/>
          <p14:tracePt t="41647" x="1712913" y="2743200"/>
          <p14:tracePt t="41664" x="1792288" y="2743200"/>
          <p14:tracePt t="41680" x="1828800" y="2743200"/>
          <p14:tracePt t="41697" x="1892300" y="2743200"/>
          <p14:tracePt t="41714" x="1936750" y="2743200"/>
          <p14:tracePt t="41730" x="1954213" y="2743200"/>
          <p14:tracePt t="41747" x="1981200" y="2743200"/>
          <p14:tracePt t="41764" x="2008188" y="2743200"/>
          <p14:tracePt t="41780" x="2017713" y="2743200"/>
          <p14:tracePt t="41797" x="2025650" y="2743200"/>
          <p14:tracePt t="41814" x="2035175" y="2743200"/>
          <p14:tracePt t="41873" x="2025650" y="2743200"/>
          <p14:tracePt t="41883" x="1963738" y="2733675"/>
          <p14:tracePt t="41893" x="1865313" y="2725738"/>
          <p14:tracePt t="41903" x="1765300" y="2716213"/>
          <p14:tracePt t="41914" x="1676400" y="2716213"/>
          <p14:tracePt t="41931" x="1587500" y="2716213"/>
          <p14:tracePt t="41947" x="1416050" y="2725738"/>
          <p14:tracePt t="41964" x="1273175" y="2743200"/>
          <p14:tracePt t="41981" x="1155700" y="2770188"/>
          <p14:tracePt t="41997" x="1120775" y="2770188"/>
          <p14:tracePt t="42014" x="1076325" y="2779713"/>
          <p14:tracePt t="42031" x="1057275" y="2779713"/>
          <p14:tracePt t="42047" x="1039813" y="2779713"/>
          <p14:tracePt t="42064" x="1030288" y="2779713"/>
          <p14:tracePt t="42081" x="1022350" y="2779713"/>
          <p14:tracePt t="42131" x="1039813" y="2779713"/>
          <p14:tracePt t="42141" x="1111250" y="2779713"/>
          <p14:tracePt t="42152" x="1219200" y="2787650"/>
          <p14:tracePt t="42164" x="1327150" y="2787650"/>
          <p14:tracePt t="42180" x="1435100" y="2787650"/>
          <p14:tracePt t="42197" x="1649413" y="2797175"/>
          <p14:tracePt t="42214" x="1828800" y="2797175"/>
          <p14:tracePt t="42230" x="1971675" y="2797175"/>
          <p14:tracePt t="42247" x="2044700" y="2797175"/>
          <p14:tracePt t="42264" x="2160588" y="2797175"/>
          <p14:tracePt t="42280" x="2259013" y="2797175"/>
          <p14:tracePt t="42297" x="2312988" y="2797175"/>
          <p14:tracePt t="42302" x="2349500" y="2797175"/>
          <p14:tracePt t="42314" x="2374900" y="2797175"/>
          <p14:tracePt t="42330" x="2428875" y="2797175"/>
          <p14:tracePt t="42347" x="2438400" y="2797175"/>
          <p14:tracePt t="42363" x="2465388" y="2797175"/>
          <p14:tracePt t="42380" x="2482850" y="2797175"/>
          <p14:tracePt t="42419" x="2492375" y="2797175"/>
          <p14:tracePt t="42451" x="2492375" y="2787650"/>
          <p14:tracePt t="42458" x="2428875" y="2779713"/>
          <p14:tracePt t="42468" x="2339975" y="2760663"/>
          <p14:tracePt t="42480" x="2241550" y="2752725"/>
          <p14:tracePt t="42497" x="2151063" y="2743200"/>
          <p14:tracePt t="42513" x="2017713" y="2725738"/>
          <p14:tracePt t="42530" x="1917700" y="2725738"/>
          <p14:tracePt t="42546" x="1892300" y="2725738"/>
          <p14:tracePt t="42563" x="1865313" y="2725738"/>
          <p14:tracePt t="42580" x="1855788" y="2725738"/>
          <p14:tracePt t="42613" x="1846263" y="2725738"/>
          <p14:tracePt t="42630" x="1892300" y="2725738"/>
          <p14:tracePt t="42647" x="2089150" y="2725738"/>
          <p14:tracePt t="42663" x="2197100" y="2725738"/>
          <p14:tracePt t="42680" x="2384425" y="2716213"/>
          <p14:tracePt t="42696" x="2474913" y="2706688"/>
          <p14:tracePt t="42713" x="2608263" y="2689225"/>
          <p14:tracePt t="42729" x="2698750" y="2679700"/>
          <p14:tracePt t="42746" x="2760663" y="2671763"/>
          <p14:tracePt t="42763" x="2779713" y="2671763"/>
          <p14:tracePt t="42780" x="2806700" y="2671763"/>
          <p14:tracePt t="42796" x="2814638" y="2671763"/>
          <p14:tracePt t="42817" x="2824163" y="2671763"/>
          <p14:tracePt t="42876" x="2806700" y="2671763"/>
          <p14:tracePt t="42886" x="2760663" y="2671763"/>
          <p14:tracePt t="42896" x="2679700" y="2671763"/>
          <p14:tracePt t="42907" x="2608263" y="2671763"/>
          <p14:tracePt t="42917" x="2527300" y="2689225"/>
          <p14:tracePt t="42929" x="2474913" y="2689225"/>
          <p14:tracePt t="42946" x="2349500" y="2698750"/>
          <p14:tracePt t="42963" x="2303463" y="2698750"/>
          <p14:tracePt t="42979" x="2214563" y="2706688"/>
          <p14:tracePt t="42996" x="2160588" y="2706688"/>
          <p14:tracePt t="43013" x="2143125" y="2706688"/>
          <p14:tracePt t="43029" x="2116138" y="2706688"/>
          <p14:tracePt t="43046" x="2106613" y="2706688"/>
          <p14:tracePt t="43063" x="2097088" y="2706688"/>
          <p14:tracePt t="43125" x="2106613" y="2706688"/>
          <p14:tracePt t="43134" x="2151063" y="2706688"/>
          <p14:tracePt t="43145" x="2259013" y="2706688"/>
          <p14:tracePt t="43155" x="2339975" y="2706688"/>
          <p14:tracePt t="43166" x="2420938" y="2706688"/>
          <p14:tracePt t="43179" x="2492375" y="2706688"/>
          <p14:tracePt t="43196" x="2627313" y="2706688"/>
          <p14:tracePt t="43212" x="2679700" y="2698750"/>
          <p14:tracePt t="43229" x="2752725" y="2698750"/>
          <p14:tracePt t="43246" x="2787650" y="2698750"/>
          <p14:tracePt t="43263" x="2797175" y="2698750"/>
          <p14:tracePt t="43279" x="2806700" y="2689225"/>
          <p14:tracePt t="43296" x="2814638" y="2689225"/>
          <p14:tracePt t="43344" x="2806700" y="2689225"/>
          <p14:tracePt t="43353" x="2779713" y="2698750"/>
          <p14:tracePt t="43363" x="2706688" y="2716213"/>
          <p14:tracePt t="43379" x="2644775" y="2743200"/>
          <p14:tracePt t="43396" x="2536825" y="2770188"/>
          <p14:tracePt t="43415" x="2501900" y="2779713"/>
          <p14:tracePt t="43429" x="2455863" y="2787650"/>
          <p14:tracePt t="43446" x="2438400" y="2797175"/>
          <p14:tracePt t="43462" x="2428875" y="2797175"/>
          <p14:tracePt t="43479" x="2420938" y="2797175"/>
          <p14:tracePt t="43736" x="2536825" y="2806700"/>
          <p14:tracePt t="43743" x="2698750" y="2814638"/>
          <p14:tracePt t="43755" x="2806700" y="2824163"/>
          <p14:tracePt t="43771" x="3021013" y="2832100"/>
          <p14:tracePt t="43788" x="3111500" y="2832100"/>
          <p14:tracePt t="43805" x="3236913" y="2832100"/>
          <p14:tracePt t="43821" x="3325813" y="2832100"/>
          <p14:tracePt t="43839" x="3370263" y="2832100"/>
          <p14:tracePt t="43855" x="3424238" y="2832100"/>
          <p14:tracePt t="43872" x="3460750" y="2832100"/>
          <p14:tracePt t="43888" x="3478213" y="2832100"/>
          <p14:tracePt t="43905" x="3522663" y="2832100"/>
          <p14:tracePt t="43922" x="3559175" y="2832100"/>
          <p14:tracePt t="43940" x="3586163" y="2832100"/>
          <p14:tracePt t="43955" x="3621088" y="2832100"/>
          <p14:tracePt t="43972" x="3640138" y="2832100"/>
          <p14:tracePt t="43988" x="3657600" y="2832100"/>
          <p14:tracePt t="44005" x="3667125" y="2832100"/>
          <p14:tracePt t="44022" x="3675063" y="2832100"/>
          <p14:tracePt t="44039" x="3684588" y="2832100"/>
          <p14:tracePt t="44055" x="3694113" y="2824163"/>
          <p14:tracePt t="44072" x="3711575" y="2806700"/>
          <p14:tracePt t="44089" x="3729038" y="2797175"/>
          <p14:tracePt t="44105" x="3738563" y="2797175"/>
          <p14:tracePt t="44122" x="3746500" y="2787650"/>
          <p14:tracePt t="44140" x="3746500" y="2779713"/>
          <p14:tracePt t="44172" x="3746500" y="2770188"/>
          <p14:tracePt t="44188" x="3746500" y="2752725"/>
          <p14:tracePt t="44205" x="3729038" y="2725738"/>
          <p14:tracePt t="44221" x="3694113" y="2679700"/>
          <p14:tracePt t="44239" x="3684588" y="2671763"/>
          <p14:tracePt t="44255" x="3667125" y="2654300"/>
          <p14:tracePt t="44272" x="3657600" y="2644775"/>
          <p14:tracePt t="44288" x="3648075" y="2644775"/>
          <p14:tracePt t="44305" x="3648075" y="2635250"/>
          <p14:tracePt t="44360" x="3648075" y="2627313"/>
          <p14:tracePt t="44409" x="3648075" y="2617788"/>
          <p14:tracePt t="44418" x="3648075" y="2608263"/>
          <p14:tracePt t="44430" x="3640138" y="2573338"/>
          <p14:tracePt t="44439" x="3613150" y="2519363"/>
          <p14:tracePt t="44455" x="3576638" y="2465388"/>
          <p14:tracePt t="44472" x="3514725" y="2401888"/>
          <p14:tracePt t="44488" x="3441700" y="2349500"/>
          <p14:tracePt t="44505" x="3397250" y="2339975"/>
          <p14:tracePt t="44522" x="3298825" y="2322513"/>
          <p14:tracePt t="44538" x="3200400" y="2322513"/>
          <p14:tracePt t="44554" x="3155950" y="2322513"/>
          <p14:tracePt t="44572" x="3065463" y="2330450"/>
          <p14:tracePt t="44588" x="3003550" y="2357438"/>
          <p14:tracePt t="44605" x="2984500" y="2366963"/>
          <p14:tracePt t="44621" x="2949575" y="2393950"/>
          <p14:tracePt t="44637" x="2932113" y="2411413"/>
          <p14:tracePt t="44654" x="2913063" y="2428875"/>
          <p14:tracePt t="44672" x="2905125" y="2455863"/>
          <p14:tracePt t="44688" x="2905125" y="2501900"/>
          <p14:tracePt t="44704" x="2905125" y="2527300"/>
          <p14:tracePt t="44721" x="2922588" y="2590800"/>
          <p14:tracePt t="44738" x="2994025" y="2654300"/>
          <p14:tracePt t="44756" x="3084513" y="2725738"/>
          <p14:tracePt t="44771" x="3128963" y="2752725"/>
          <p14:tracePt t="44788" x="3209925" y="2787650"/>
          <p14:tracePt t="44805" x="3271838" y="2797175"/>
          <p14:tracePt t="44821" x="3298825" y="2797175"/>
          <p14:tracePt t="44837" x="3352800" y="2797175"/>
          <p14:tracePt t="44854" x="3379788" y="2797175"/>
          <p14:tracePt t="44870" x="3397250" y="2797175"/>
          <p14:tracePt t="44888" x="3424238" y="2779713"/>
          <p14:tracePt t="44904" x="3433763" y="2770188"/>
          <p14:tracePt t="44921" x="3460750" y="2733675"/>
          <p14:tracePt t="44938" x="3460750" y="2662238"/>
          <p14:tracePt t="44955" x="3460750" y="2627313"/>
          <p14:tracePt t="44971" x="3406775" y="2546350"/>
          <p14:tracePt t="44988" x="3263900" y="2492375"/>
          <p14:tracePt t="45004" x="3057525" y="2482850"/>
          <p14:tracePt t="45020" x="2932113" y="2482850"/>
          <p14:tracePt t="45038" x="2733675" y="2492375"/>
          <p14:tracePt t="45054" x="2573338" y="2527300"/>
          <p14:tracePt t="45071" x="2519363" y="2546350"/>
          <p14:tracePt t="45087" x="2438400" y="2563813"/>
          <p14:tracePt t="45104" x="2401888" y="2581275"/>
          <p14:tracePt t="45137" x="2393950" y="2590800"/>
          <p14:tracePt t="45154" x="2393950" y="2600325"/>
          <p14:tracePt t="45171" x="2393950" y="2608263"/>
          <p14:tracePt t="45188" x="2465388" y="2671763"/>
          <p14:tracePt t="45204" x="2617788" y="2733675"/>
          <p14:tracePt t="45221" x="2698750" y="2770188"/>
          <p14:tracePt t="45237" x="2868613" y="2787650"/>
          <p14:tracePt t="45254" x="3011488" y="2797175"/>
          <p14:tracePt t="45270" x="3065463" y="2797175"/>
          <p14:tracePt t="45288" x="3128963" y="2797175"/>
          <p14:tracePt t="45295" x="3146425" y="2787650"/>
          <p14:tracePt t="45304" x="3163888" y="2787650"/>
          <p14:tracePt t="45320" x="3173413" y="2787650"/>
          <p14:tracePt t="45338" x="3173413" y="2770188"/>
          <p14:tracePt t="45354" x="3182938" y="2770188"/>
          <p14:tracePt t="45385" x="3182938" y="2760663"/>
          <p14:tracePt t="45454" x="3173413" y="2760663"/>
          <p14:tracePt t="45929" x="3074988" y="2760663"/>
          <p14:tracePt t="45939" x="2967038" y="2760663"/>
          <p14:tracePt t="45950" x="2851150" y="2760663"/>
          <p14:tracePt t="45967" x="2743200" y="2770188"/>
          <p14:tracePt t="45984" x="2527300" y="2787650"/>
          <p14:tracePt t="46001" x="2339975" y="2814638"/>
          <p14:tracePt t="46018" x="2197100" y="2832100"/>
          <p14:tracePt t="46034" x="2143125" y="2841625"/>
          <p14:tracePt t="46051" x="2070100" y="2851150"/>
          <p14:tracePt t="46068" x="2025650" y="2859088"/>
          <p14:tracePt t="46084" x="1998663" y="2868613"/>
          <p14:tracePt t="46101" x="1971675" y="2868613"/>
          <p14:tracePt t="46117" x="1963738" y="2868613"/>
          <p14:tracePt t="46134" x="1944688" y="2868613"/>
          <p14:tracePt t="46151" x="1936750" y="2878138"/>
          <p14:tracePt t="46168" x="1927225" y="2878138"/>
          <p14:tracePt t="46184" x="1917700" y="2878138"/>
          <p14:tracePt t="46201" x="1909763" y="2878138"/>
          <p14:tracePt t="46228" x="1900238" y="2878138"/>
          <p14:tracePt t="46240" x="1892300" y="2886075"/>
          <p14:tracePt t="46251" x="1882775" y="2886075"/>
          <p14:tracePt t="46267" x="1828800" y="2895600"/>
          <p14:tracePt t="46284" x="1811338" y="2895600"/>
          <p14:tracePt t="46300" x="1774825" y="2905125"/>
          <p14:tracePt t="46317" x="1747838" y="2905125"/>
          <p14:tracePt t="46334" x="1730375" y="2905125"/>
          <p14:tracePt t="46351" x="1720850" y="2905125"/>
          <p14:tracePt t="46367" x="1703388" y="2905125"/>
          <p14:tracePt t="46401" x="1693863" y="2905125"/>
          <p14:tracePt t="46628" x="1703388" y="2905125"/>
          <p14:tracePt t="46647" x="1712913" y="2905125"/>
          <p14:tracePt t="46697" x="1720850" y="2905125"/>
          <p14:tracePt t="47640" x="1712913" y="2905125"/>
          <p14:tracePt t="47660" x="1685925" y="2905125"/>
          <p14:tracePt t="47670" x="1649413" y="2905125"/>
          <p14:tracePt t="47683" x="1587500" y="2895600"/>
          <p14:tracePt t="47699" x="1497013" y="2895600"/>
          <p14:tracePt t="47718" x="1408113" y="2895600"/>
          <p14:tracePt t="47733" x="1362075" y="2895600"/>
          <p14:tracePt t="47750" x="1273175" y="2895600"/>
          <p14:tracePt t="47768" x="1182688" y="2886075"/>
          <p14:tracePt t="47783" x="1138238" y="2886075"/>
          <p14:tracePt t="47800" x="1066800" y="2886075"/>
          <p14:tracePt t="47817" x="985838" y="2886075"/>
          <p14:tracePt t="47832" x="968375" y="2886075"/>
          <p14:tracePt t="47849" x="914400" y="2886075"/>
          <p14:tracePt t="47866" x="877888" y="2886075"/>
          <p14:tracePt t="47882" x="869950" y="2886075"/>
          <p14:tracePt t="47899" x="833438" y="2886075"/>
          <p14:tracePt t="47916" x="815975" y="2886075"/>
          <p14:tracePt t="47932" x="798513" y="2886075"/>
          <p14:tracePt t="47949" x="788988" y="2886075"/>
          <p14:tracePt t="47965" x="779463" y="2886075"/>
          <p14:tracePt t="47983" x="771525" y="2886075"/>
          <p14:tracePt t="47999" x="762000" y="2886075"/>
          <p14:tracePt t="48015" x="752475" y="2886075"/>
          <p14:tracePt t="48032" x="744538" y="2886075"/>
          <p14:tracePt t="48048" x="735013" y="2886075"/>
          <p14:tracePt t="48065" x="725488" y="2886075"/>
          <p14:tracePt t="48082" x="717550" y="2886075"/>
          <p14:tracePt t="48098" x="708025" y="2886075"/>
          <p14:tracePt t="48115" x="708025" y="2895600"/>
          <p14:tracePt t="48132" x="698500" y="2895600"/>
          <p14:tracePt t="48149" x="690563" y="2895600"/>
          <p14:tracePt t="48167" x="681038" y="2905125"/>
          <p14:tracePt t="48187" x="681038" y="2913063"/>
          <p14:tracePt t="48199" x="673100" y="2913063"/>
          <p14:tracePt t="48276" x="673100" y="2922588"/>
          <p14:tracePt t="48365" x="673100" y="2932113"/>
          <p14:tracePt t="48623" x="673100" y="2940050"/>
          <p14:tracePt t="48663" x="673100" y="2949575"/>
          <p14:tracePt t="48673" x="681038" y="2949575"/>
          <p14:tracePt t="48731" x="681038" y="2959100"/>
          <p14:tracePt t="48761" x="690563" y="2959100"/>
          <p14:tracePt t="48784" x="690563" y="2967038"/>
          <p14:tracePt t="48810" x="698500" y="2967038"/>
          <p14:tracePt t="48820" x="698500" y="2976563"/>
          <p14:tracePt t="48860" x="698500" y="2984500"/>
          <p14:tracePt t="48881" x="708025" y="2984500"/>
          <p14:tracePt t="48951" x="708025" y="2994025"/>
          <p14:tracePt t="49167" x="717550" y="2994025"/>
          <p14:tracePt t="49198" x="725488" y="2994025"/>
          <p14:tracePt t="49209" x="752475" y="2994025"/>
          <p14:tracePt t="49217" x="806450" y="2994025"/>
          <p14:tracePt t="49227" x="869950" y="2994025"/>
          <p14:tracePt t="49239" x="931863" y="2994025"/>
          <p14:tracePt t="49256" x="977900" y="2984500"/>
          <p14:tracePt t="49272" x="1057275" y="2976563"/>
          <p14:tracePt t="49289" x="1103313" y="2967038"/>
          <p14:tracePt t="49306" x="1120775" y="2967038"/>
          <p14:tracePt t="49322" x="1147763" y="2959100"/>
          <p14:tracePt t="49339" x="1165225" y="2959100"/>
          <p14:tracePt t="49372" x="1174750" y="2959100"/>
          <p14:tracePt t="49458" x="1147763" y="2967038"/>
          <p14:tracePt t="49468" x="1084263" y="2984500"/>
          <p14:tracePt t="49480" x="1003300" y="3011488"/>
          <p14:tracePt t="49491" x="950913" y="3030538"/>
          <p14:tracePt t="49506" x="860425" y="3065463"/>
          <p14:tracePt t="49522" x="825500" y="3074988"/>
          <p14:tracePt t="49539" x="762000" y="3101975"/>
          <p14:tracePt t="49556" x="735013" y="3111500"/>
          <p14:tracePt t="49572" x="717550" y="3119438"/>
          <p14:tracePt t="49589" x="708025" y="3119438"/>
          <p14:tracePt t="49606" x="708025" y="3128963"/>
          <p14:tracePt t="49622" x="698500" y="3128963"/>
          <p14:tracePt t="49656" x="698500" y="3136900"/>
          <p14:tracePt t="49672" x="708025" y="3136900"/>
          <p14:tracePt t="49689" x="762000" y="3163888"/>
          <p14:tracePt t="49705" x="842963" y="3173413"/>
          <p14:tracePt t="49722" x="860425" y="3182938"/>
          <p14:tracePt t="49739" x="896938" y="3190875"/>
          <p14:tracePt t="49756" x="914400" y="3190875"/>
          <p14:tracePt t="49772" x="923925" y="3190875"/>
          <p14:tracePt t="49789" x="931863" y="3190875"/>
          <p14:tracePt t="49814" x="941388" y="3190875"/>
          <p14:tracePt t="49825" x="941388" y="3200400"/>
          <p14:tracePt t="49936" x="941388" y="3209925"/>
          <p14:tracePt t="50005" x="923925" y="3209925"/>
          <p14:tracePt t="50014" x="896938" y="3209925"/>
          <p14:tracePt t="50025" x="869950" y="3209925"/>
          <p14:tracePt t="50039" x="833438" y="3209925"/>
          <p14:tracePt t="50055" x="788988" y="3209925"/>
          <p14:tracePt t="50072" x="771525" y="3209925"/>
          <p14:tracePt t="50089" x="744538" y="3209925"/>
          <p14:tracePt t="50105" x="725488" y="3209925"/>
          <p14:tracePt t="50122" x="717550" y="3209925"/>
          <p14:tracePt t="50138" x="698500" y="3209925"/>
          <p14:tracePt t="50172" x="690563" y="3209925"/>
          <p14:tracePt t="50211" x="681038" y="3209925"/>
          <p14:tracePt t="50423" x="690563" y="3209925"/>
          <p14:tracePt t="50432" x="708025" y="3209925"/>
          <p14:tracePt t="50442" x="752475" y="3209925"/>
          <p14:tracePt t="50455" x="806450" y="3217863"/>
          <p14:tracePt t="50472" x="869950" y="3227388"/>
          <p14:tracePt t="50488" x="896938" y="3236913"/>
          <p14:tracePt t="50505" x="941388" y="3236913"/>
          <p14:tracePt t="50521" x="985838" y="3236913"/>
          <p14:tracePt t="50540" x="1022350" y="3244850"/>
          <p14:tracePt t="50555" x="1030288" y="3244850"/>
          <p14:tracePt t="50572" x="1066800" y="3254375"/>
          <p14:tracePt t="50590" x="1076325" y="3254375"/>
          <p14:tracePt t="50605" x="1103313" y="3254375"/>
          <p14:tracePt t="50622" x="1138238" y="3254375"/>
          <p14:tracePt t="50639" x="1155700" y="3254375"/>
          <p14:tracePt t="50655" x="1182688" y="3254375"/>
          <p14:tracePt t="50672" x="1219200" y="3254375"/>
          <p14:tracePt t="50689" x="1236663" y="3254375"/>
          <p14:tracePt t="50705" x="1255713" y="3254375"/>
          <p14:tracePt t="50722" x="1282700" y="3254375"/>
          <p14:tracePt t="50738" x="1300163" y="3254375"/>
          <p14:tracePt t="50755" x="1308100" y="3254375"/>
          <p14:tracePt t="50772" x="1327150" y="3254375"/>
          <p14:tracePt t="50789" x="1335088" y="3254375"/>
          <p14:tracePt t="50805" x="1344613" y="3254375"/>
          <p14:tracePt t="50839" x="1354138" y="3254375"/>
          <p14:tracePt t="51117" x="1362075" y="3254375"/>
          <p14:tracePt t="51208" x="1371600" y="3254375"/>
          <p14:tracePt t="51247" x="1381125" y="3254375"/>
          <p14:tracePt t="51285" x="1389063" y="3254375"/>
          <p14:tracePt t="51324" x="1398588" y="3254375"/>
          <p14:tracePt t="51363" x="1408113" y="3254375"/>
          <p14:tracePt t="51405" x="1416050" y="3254375"/>
          <p14:tracePt t="51496" x="1425575" y="3254375"/>
          <p14:tracePt t="51594" x="1435100" y="3254375"/>
          <p14:tracePt t="52250" x="1460500" y="3254375"/>
          <p14:tracePt t="52260" x="1506538" y="3263900"/>
          <p14:tracePt t="52271" x="1541463" y="3263900"/>
          <p14:tracePt t="52288" x="1587500" y="3271838"/>
          <p14:tracePt t="52304" x="1649413" y="3271838"/>
          <p14:tracePt t="52321" x="1712913" y="3271838"/>
          <p14:tracePt t="52338" x="1757363" y="3271838"/>
          <p14:tracePt t="52354" x="1765300" y="3271838"/>
          <p14:tracePt t="52371" x="1792288" y="3271838"/>
          <p14:tracePt t="52388" x="1801813" y="3271838"/>
          <p14:tracePt t="52404" x="1811338" y="3271838"/>
          <p14:tracePt t="52421" x="1819275" y="3271838"/>
          <p14:tracePt t="52438" x="1828800" y="3271838"/>
          <p14:tracePt t="52454" x="1838325" y="3271838"/>
          <p14:tracePt t="52471" x="1846263" y="3271838"/>
          <p14:tracePt t="52488" x="1855788" y="3271838"/>
          <p14:tracePt t="52504" x="1865313" y="3281363"/>
          <p14:tracePt t="52521" x="1882775" y="3281363"/>
          <p14:tracePt t="52538" x="1909763" y="3281363"/>
          <p14:tracePt t="52554" x="1917700" y="3289300"/>
          <p14:tracePt t="52571" x="1954213" y="3289300"/>
          <p14:tracePt t="52588" x="1981200" y="3289300"/>
          <p14:tracePt t="52604" x="1990725" y="3289300"/>
          <p14:tracePt t="52621" x="2017713" y="3289300"/>
          <p14:tracePt t="52637" x="2044700" y="3289300"/>
          <p14:tracePt t="52654" x="2062163" y="3289300"/>
          <p14:tracePt t="52671" x="2079625" y="3289300"/>
          <p14:tracePt t="52687" x="2116138" y="3298825"/>
          <p14:tracePt t="52704" x="2124075" y="3298825"/>
          <p14:tracePt t="52721" x="2143125" y="3298825"/>
          <p14:tracePt t="52737" x="2170113" y="3298825"/>
          <p14:tracePt t="52754" x="2178050" y="3308350"/>
          <p14:tracePt t="52771" x="2214563" y="3308350"/>
          <p14:tracePt t="52787" x="2232025" y="3308350"/>
          <p14:tracePt t="52804" x="2241550" y="3308350"/>
          <p14:tracePt t="52805" x="2249488" y="3308350"/>
          <p14:tracePt t="52821" x="2259013" y="3308350"/>
          <p14:tracePt t="52837" x="2276475" y="3308350"/>
          <p14:tracePt t="52854" x="2286000" y="3308350"/>
          <p14:tracePt t="52887" x="2303463" y="3308350"/>
          <p14:tracePt t="52904" x="2312988" y="3308350"/>
          <p14:tracePt t="52937" x="2322513" y="3308350"/>
          <p14:tracePt t="52954" x="2330450" y="3308350"/>
          <p14:tracePt t="52970" x="2339975" y="3308350"/>
          <p14:tracePt t="52987" x="2357438" y="3308350"/>
          <p14:tracePt t="53021" x="2366963" y="3308350"/>
          <p14:tracePt t="53235" x="2349500" y="3308350"/>
          <p14:tracePt t="53245" x="2322513" y="3308350"/>
          <p14:tracePt t="53256" x="2276475" y="3308350"/>
          <p14:tracePt t="53272" x="2197100" y="3316288"/>
          <p14:tracePt t="53289" x="2151063" y="3316288"/>
          <p14:tracePt t="53305" x="2097088" y="3316288"/>
          <p14:tracePt t="53322" x="2044700" y="3325813"/>
          <p14:tracePt t="53339" x="2017713" y="3325813"/>
          <p14:tracePt t="53355" x="1963738" y="3335338"/>
          <p14:tracePt t="53372" x="1917700" y="3335338"/>
          <p14:tracePt t="53389" x="1900238" y="3335338"/>
          <p14:tracePt t="53405" x="1855788" y="3343275"/>
          <p14:tracePt t="53422" x="1811338" y="3352800"/>
          <p14:tracePt t="53439" x="1784350" y="3362325"/>
          <p14:tracePt t="53455" x="1730375" y="3362325"/>
          <p14:tracePt t="53472" x="1685925" y="3370263"/>
          <p14:tracePt t="53489" x="1666875" y="3379788"/>
          <p14:tracePt t="53505" x="1631950" y="3379788"/>
          <p14:tracePt t="53522" x="1604963" y="3389313"/>
          <p14:tracePt t="53539" x="1595438" y="3389313"/>
          <p14:tracePt t="53555" x="1587500" y="3389313"/>
          <p14:tracePt t="53572" x="1568450" y="3389313"/>
          <p14:tracePt t="53591" x="1560513" y="3389313"/>
          <p14:tracePt t="53640" x="1550988" y="3389313"/>
          <p14:tracePt t="53720" x="1560513" y="3389313"/>
          <p14:tracePt t="53729" x="1587500" y="3389313"/>
          <p14:tracePt t="53739" x="1622425" y="3389313"/>
          <p14:tracePt t="53755" x="1676400" y="3389313"/>
          <p14:tracePt t="53772" x="1747838" y="3389313"/>
          <p14:tracePt t="53788" x="1784350" y="3389313"/>
          <p14:tracePt t="53805" x="1838325" y="3397250"/>
          <p14:tracePt t="53822" x="1882775" y="3397250"/>
          <p14:tracePt t="53838" x="1917700" y="3397250"/>
          <p14:tracePt t="53855" x="1927225" y="3397250"/>
          <p14:tracePt t="53872" x="1963738" y="3397250"/>
          <p14:tracePt t="53888" x="1990725" y="3397250"/>
          <p14:tracePt t="53905" x="1998663" y="3397250"/>
          <p14:tracePt t="53922" x="2025650" y="3397250"/>
          <p14:tracePt t="53938" x="2052638" y="3397250"/>
          <p14:tracePt t="53955" x="2079625" y="3397250"/>
          <p14:tracePt t="53972" x="2116138" y="3389313"/>
          <p14:tracePt t="53988" x="2151063" y="3379788"/>
          <p14:tracePt t="54005" x="2170113" y="3379788"/>
          <p14:tracePt t="54022" x="2205038" y="3370263"/>
          <p14:tracePt t="54038" x="2222500" y="3370263"/>
          <p14:tracePt t="54055" x="2241550" y="3362325"/>
          <p14:tracePt t="54071" x="2259013" y="3362325"/>
          <p14:tracePt t="54088" x="2268538" y="3362325"/>
          <p14:tracePt t="54122" x="2268538" y="3352800"/>
          <p14:tracePt t="54138" x="2276475" y="3352800"/>
          <p14:tracePt t="54158" x="2286000" y="3352800"/>
          <p14:tracePt t="54246" x="2286000" y="3343275"/>
          <p14:tracePt t="54296" x="2286000" y="3335338"/>
          <p14:tracePt t="54346" x="2286000" y="3325813"/>
          <p14:tracePt t="54366" x="2286000" y="3316288"/>
          <p14:tracePt t="54415" x="2286000" y="3308350"/>
          <p14:tracePt t="54464" x="2286000" y="3298825"/>
          <p14:tracePt t="54494" x="2286000" y="3289300"/>
          <p14:tracePt t="54503" x="2286000" y="3281363"/>
          <p14:tracePt t="54513" x="2295525" y="3281363"/>
          <p14:tracePt t="54534" x="2303463" y="3281363"/>
          <p14:tracePt t="54584" x="2312988" y="3281363"/>
          <p14:tracePt t="54684" x="2312988" y="3289300"/>
          <p14:tracePt t="57438" x="2322513" y="3289300"/>
          <p14:tracePt t="59208" x="2312988" y="3289300"/>
          <p14:tracePt t="59236" x="2303463" y="3289300"/>
          <p14:tracePt t="59255" x="2295525" y="3289300"/>
          <p14:tracePt t="59274" x="2276475" y="3289300"/>
          <p14:tracePt t="59283" x="2268538" y="3289300"/>
          <p14:tracePt t="59294" x="2249488" y="3289300"/>
          <p14:tracePt t="59304" x="2232025" y="3289300"/>
          <p14:tracePt t="59319" x="2214563" y="3289300"/>
          <p14:tracePt t="59335" x="2178050" y="3289300"/>
          <p14:tracePt t="59352" x="2160588" y="3289300"/>
          <p14:tracePt t="59369" x="2124075" y="3298825"/>
          <p14:tracePt t="59385" x="2070100" y="3308350"/>
          <p14:tracePt t="59402" x="2025650" y="3316288"/>
          <p14:tracePt t="59419" x="1998663" y="3316288"/>
          <p14:tracePt t="59435" x="1954213" y="3316288"/>
          <p14:tracePt t="59452" x="1936750" y="3316288"/>
          <p14:tracePt t="59469" x="1892300" y="3325813"/>
          <p14:tracePt t="59485" x="1846263" y="3325813"/>
          <p14:tracePt t="59502" x="1819275" y="3325813"/>
          <p14:tracePt t="59519" x="1801813" y="3325813"/>
          <p14:tracePt t="59535" x="1784350" y="3325813"/>
          <p14:tracePt t="59552" x="1765300" y="3325813"/>
          <p14:tracePt t="59585" x="1757363" y="3325813"/>
          <p14:tracePt t="59602" x="1747838" y="3325813"/>
          <p14:tracePt t="59619" x="1739900" y="3325813"/>
          <p14:tracePt t="59733" x="1747838" y="3325813"/>
          <p14:tracePt t="59743" x="1774825" y="3325813"/>
          <p14:tracePt t="59753" x="1819275" y="3325813"/>
          <p14:tracePt t="59769" x="1882775" y="3335338"/>
          <p14:tracePt t="59785" x="1990725" y="3335338"/>
          <p14:tracePt t="59802" x="2070100" y="3335338"/>
          <p14:tracePt t="59818" x="2097088" y="3335338"/>
          <p14:tracePt t="59835" x="2143125" y="3335338"/>
          <p14:tracePt t="59851" x="2178050" y="3343275"/>
          <p14:tracePt t="59868" x="2187575" y="3343275"/>
          <p14:tracePt t="59885" x="2205038" y="3343275"/>
          <p14:tracePt t="59902" x="2222500" y="3343275"/>
          <p14:tracePt t="59935" x="2241550" y="3343275"/>
          <p14:tracePt t="59952" x="2259013" y="3343275"/>
          <p14:tracePt t="59969" x="2276475" y="3343275"/>
          <p14:tracePt t="60002" x="2286000" y="3343275"/>
          <p14:tracePt t="60019" x="2295525" y="3343275"/>
          <p14:tracePt t="60068" x="2303463" y="3343275"/>
          <p14:tracePt t="60923" x="2312988" y="3343275"/>
          <p14:tracePt t="60943" x="2322513" y="3343275"/>
          <p14:tracePt t="60952" x="2349500" y="3343275"/>
          <p14:tracePt t="60962" x="2366963" y="3343275"/>
          <p14:tracePt t="60978" x="2384425" y="3343275"/>
          <p14:tracePt t="60994" x="2411413" y="3343275"/>
          <p14:tracePt t="61011" x="2428875" y="3343275"/>
          <p14:tracePt t="61028" x="2465388" y="3343275"/>
          <p14:tracePt t="61044" x="2519363" y="3343275"/>
          <p14:tracePt t="61061" x="2554288" y="3343275"/>
          <p14:tracePt t="61078" x="2662238" y="3343275"/>
          <p14:tracePt t="61094" x="2814638" y="3325813"/>
          <p14:tracePt t="61111" x="2967038" y="3308350"/>
          <p14:tracePt t="61128" x="3038475" y="3298825"/>
          <p14:tracePt t="61144" x="3173413" y="3281363"/>
          <p14:tracePt t="61161" x="3298825" y="3271838"/>
          <p14:tracePt t="61178" x="3352800" y="3263900"/>
          <p14:tracePt t="61194" x="3451225" y="3254375"/>
          <p14:tracePt t="61211" x="3522663" y="3254375"/>
          <p14:tracePt t="61228" x="3549650" y="3254375"/>
          <p14:tracePt t="61244" x="3594100" y="3254375"/>
          <p14:tracePt t="61261" x="3621088" y="3254375"/>
          <p14:tracePt t="61278" x="3640138" y="3254375"/>
          <p14:tracePt t="61294" x="3657600" y="3254375"/>
          <p14:tracePt t="61311" x="3684588" y="3254375"/>
          <p14:tracePt t="61328" x="3694113" y="3254375"/>
          <p14:tracePt t="61344" x="3721100" y="3254375"/>
          <p14:tracePt t="61361" x="3746500" y="3254375"/>
          <p14:tracePt t="61377" x="3765550" y="3254375"/>
          <p14:tracePt t="61394" x="3783013" y="3263900"/>
          <p14:tracePt t="61411" x="3792538" y="3263900"/>
          <p14:tracePt t="61427" x="3810000" y="3263900"/>
          <p14:tracePt t="61461" x="3819525" y="3271838"/>
          <p14:tracePt t="61479" x="3827463" y="3271838"/>
          <p14:tracePt t="61798" x="3890963" y="3281363"/>
          <p14:tracePt t="61810" x="3989388" y="3298825"/>
          <p14:tracePt t="61819" x="4078288" y="3325813"/>
          <p14:tracePt t="61835" x="4159250" y="3335338"/>
          <p14:tracePt t="61852" x="4321175" y="3352800"/>
          <p14:tracePt t="61868" x="4446588" y="3352800"/>
          <p14:tracePt t="61885" x="4508500" y="3352800"/>
          <p14:tracePt t="61902" x="4608513" y="3352800"/>
          <p14:tracePt t="61918" x="4670425" y="3352800"/>
          <p14:tracePt t="61935" x="4724400" y="3352800"/>
          <p14:tracePt t="61952" x="4741863" y="3352800"/>
          <p14:tracePt t="61968" x="4778375" y="3352800"/>
          <p14:tracePt t="61985" x="4805363" y="3352800"/>
          <p14:tracePt t="62002" x="4813300" y="3352800"/>
          <p14:tracePt t="62018" x="4840288" y="3352800"/>
          <p14:tracePt t="62035" x="4859338" y="3352800"/>
          <p14:tracePt t="62068" x="4867275" y="3352800"/>
          <p14:tracePt t="62085" x="4876800" y="3352800"/>
          <p14:tracePt t="62256" x="4849813" y="3352800"/>
          <p14:tracePt t="62265" x="4751388" y="3352800"/>
          <p14:tracePt t="62276" x="4670425" y="3352800"/>
          <p14:tracePt t="62293" x="4527550" y="3343275"/>
          <p14:tracePt t="62310" x="4437063" y="3343275"/>
          <p14:tracePt t="62326" x="4284663" y="3335338"/>
          <p14:tracePt t="62343" x="4151313" y="3335338"/>
          <p14:tracePt t="62359" x="4087813" y="3335338"/>
          <p14:tracePt t="62376" x="3989388" y="3335338"/>
          <p14:tracePt t="62393" x="3917950" y="3335338"/>
          <p14:tracePt t="62409" x="3881438" y="3335338"/>
          <p14:tracePt t="62426" x="3819525" y="3335338"/>
          <p14:tracePt t="62443" x="3765550" y="3335338"/>
          <p14:tracePt t="62459" x="3738563" y="3335338"/>
          <p14:tracePt t="62476" x="3684588" y="3335338"/>
          <p14:tracePt t="62493" x="3640138" y="3335338"/>
          <p14:tracePt t="62509" x="3621088" y="3335338"/>
          <p14:tracePt t="62527" x="3568700" y="3335338"/>
          <p14:tracePt t="62543" x="3532188" y="3335338"/>
          <p14:tracePt t="62560" x="3522663" y="3335338"/>
          <p14:tracePt t="62577" x="3487738" y="3335338"/>
          <p14:tracePt t="62593" x="3460750" y="3343275"/>
          <p14:tracePt t="62612" x="3441700" y="3343275"/>
          <p14:tracePt t="62643" x="3433763" y="3343275"/>
          <p14:tracePt t="62663" x="3424238" y="3343275"/>
          <p14:tracePt t="62677" x="3416300" y="3343275"/>
          <p14:tracePt t="62752" x="3424238" y="3343275"/>
          <p14:tracePt t="62762" x="3460750" y="3343275"/>
          <p14:tracePt t="62773" x="3541713" y="3343275"/>
          <p14:tracePt t="62784" x="3640138" y="3343275"/>
          <p14:tracePt t="62793" x="3729038" y="3343275"/>
          <p14:tracePt t="62809" x="3908425" y="3352800"/>
          <p14:tracePt t="62826" x="4006850" y="3352800"/>
          <p14:tracePt t="62843" x="4178300" y="3362325"/>
          <p14:tracePt t="62860" x="4249738" y="3362325"/>
          <p14:tracePt t="62876" x="4348163" y="3370263"/>
          <p14:tracePt t="62893" x="4410075" y="3370263"/>
          <p14:tracePt t="62910" x="4437063" y="3370263"/>
          <p14:tracePt t="62926" x="4456113" y="3370263"/>
          <p14:tracePt t="62943" x="4464050" y="3370263"/>
          <p14:tracePt t="62959" x="4473575" y="3370263"/>
          <p14:tracePt t="62976" x="4483100" y="3370263"/>
          <p14:tracePt t="63320" x="4410075" y="3227388"/>
          <p14:tracePt t="63333" x="4276725" y="2967038"/>
          <p14:tracePt t="63346" x="4043363" y="2501900"/>
          <p14:tracePt t="63362" x="3898900" y="2276475"/>
          <p14:tracePt t="63378" x="3630613" y="1944688"/>
          <p14:tracePt t="63395" x="3487738" y="1784350"/>
          <p14:tracePt t="63412" x="3271838" y="1560513"/>
          <p14:tracePt t="63428" x="3119438" y="1408113"/>
          <p14:tracePt t="63445" x="3011488" y="1282700"/>
          <p14:tracePt t="63461" x="2976563" y="1246188"/>
          <p14:tracePt t="63478" x="2932113" y="1201738"/>
          <p14:tracePt t="63495" x="2905125" y="1174750"/>
          <p14:tracePt t="63511" x="2895600" y="1165225"/>
          <p14:tracePt t="63528" x="2878138" y="1155700"/>
          <p14:tracePt t="63545" x="2859088" y="1147763"/>
          <p14:tracePt t="63561" x="2859088" y="1138238"/>
          <p14:tracePt t="63578" x="2841625" y="1138238"/>
          <p14:tracePt t="63595" x="2832100" y="1120775"/>
          <p14:tracePt t="63611" x="2824163" y="1120775"/>
          <p14:tracePt t="63628" x="2806700" y="1111250"/>
          <p14:tracePt t="63645" x="2797175" y="1111250"/>
          <p14:tracePt t="63661" x="2787650" y="1103313"/>
          <p14:tracePt t="63678" x="2770188" y="1103313"/>
          <p14:tracePt t="63695" x="2770188" y="1093788"/>
          <p14:tracePt t="63711" x="2760663" y="1093788"/>
          <p14:tracePt t="63728" x="2760663" y="1084263"/>
          <p14:tracePt t="63966" x="2662238" y="1084263"/>
          <p14:tracePt t="63977" x="2546350" y="1057275"/>
          <p14:tracePt t="63985" x="2465388" y="1039813"/>
          <p14:tracePt t="64002" x="2303463" y="1030288"/>
          <p14:tracePt t="64018" x="2232025" y="1022350"/>
          <p14:tracePt t="64035" x="2151063" y="1022350"/>
          <p14:tracePt t="64052" x="2106613" y="1022350"/>
          <p14:tracePt t="64068" x="2089150" y="1022350"/>
          <p14:tracePt t="64085" x="2070100" y="1022350"/>
          <p14:tracePt t="64141" x="2089150" y="1022350"/>
          <p14:tracePt t="64150" x="2170113" y="1022350"/>
          <p14:tracePt t="64160" x="2286000" y="1012825"/>
          <p14:tracePt t="64172" x="2393950" y="1003300"/>
          <p14:tracePt t="64185" x="2501900" y="985838"/>
          <p14:tracePt t="64202" x="2654300" y="958850"/>
          <p14:tracePt t="64218" x="2716213" y="950913"/>
          <p14:tracePt t="64235" x="2770188" y="941388"/>
          <p14:tracePt t="64252" x="2797175" y="931863"/>
          <p14:tracePt t="64269" x="2806700" y="931863"/>
          <p14:tracePt t="64285" x="2814638" y="931863"/>
          <p14:tracePt t="64329" x="2787650" y="931863"/>
          <p14:tracePt t="64340" x="2743200" y="941388"/>
          <p14:tracePt t="64351" x="2679700" y="950913"/>
          <p14:tracePt t="64368" x="2563813" y="977900"/>
          <p14:tracePt t="64385" x="2501900" y="985838"/>
          <p14:tracePt t="64401" x="2393950" y="1003300"/>
          <p14:tracePt t="64418" x="2339975" y="1012825"/>
          <p14:tracePt t="64435" x="2312988" y="1022350"/>
          <p14:tracePt t="64451" x="2286000" y="1030288"/>
          <p14:tracePt t="64468" x="2276475" y="1030288"/>
          <p14:tracePt t="64548" x="2286000" y="1030288"/>
          <p14:tracePt t="64558" x="2349500" y="1030288"/>
          <p14:tracePt t="64568" x="2455863" y="1030288"/>
          <p14:tracePt t="64578" x="2546350" y="1039813"/>
          <p14:tracePt t="64589" x="2662238" y="1076325"/>
          <p14:tracePt t="64601" x="2779713" y="1147763"/>
          <p14:tracePt t="64618" x="3038475" y="1362075"/>
          <p14:tracePt t="64635" x="3163888" y="1524000"/>
          <p14:tracePt t="64651" x="3468688" y="1944688"/>
          <p14:tracePt t="64668" x="3746500" y="2401888"/>
          <p14:tracePt t="64684" x="3881438" y="2617788"/>
          <p14:tracePt t="64701" x="4087813" y="3011488"/>
          <p14:tracePt t="64718" x="4203700" y="3263900"/>
          <p14:tracePt t="64735" x="4240213" y="3352800"/>
          <p14:tracePt t="64751" x="4303713" y="3468688"/>
          <p14:tracePt t="64768" x="4330700" y="3514725"/>
          <p14:tracePt t="64785" x="4330700" y="3522663"/>
          <p14:tracePt t="64801" x="4330700" y="3532188"/>
          <p14:tracePt t="65065" x="4276725" y="3549650"/>
          <p14:tracePt t="65075" x="4186238" y="3559175"/>
          <p14:tracePt t="65084" x="4114800" y="3576638"/>
          <p14:tracePt t="65095" x="4043363" y="3586163"/>
          <p14:tracePt t="65111" x="3971925" y="3586163"/>
          <p14:tracePt t="65128" x="3836988" y="3586163"/>
          <p14:tracePt t="65145" x="3746500" y="3586163"/>
          <p14:tracePt t="65161" x="3711575" y="3586163"/>
          <p14:tracePt t="65178" x="3657600" y="3576638"/>
          <p14:tracePt t="65196" x="3621088" y="3568700"/>
          <p14:tracePt t="65213" x="3603625" y="3549650"/>
          <p14:tracePt t="65229" x="3594100" y="3549650"/>
          <p14:tracePt t="65245" x="3586163" y="3549650"/>
          <p14:tracePt t="65262" x="3576638" y="3549650"/>
          <p14:tracePt t="65278" x="3576638" y="3541713"/>
          <p14:tracePt t="65295" x="3576638" y="3532188"/>
          <p14:tracePt t="65336" x="3613150" y="3522663"/>
          <p14:tracePt t="65346" x="3684588" y="3514725"/>
          <p14:tracePt t="65362" x="3773488" y="3505200"/>
          <p14:tracePt t="65378" x="3952875" y="3487738"/>
          <p14:tracePt t="65395" x="4159250" y="3478213"/>
          <p14:tracePt t="65413" x="4338638" y="3468688"/>
          <p14:tracePt t="65428" x="4419600" y="3468688"/>
          <p14:tracePt t="65445" x="4554538" y="3468688"/>
          <p14:tracePt t="65462" x="4652963" y="3468688"/>
          <p14:tracePt t="65478" x="4679950" y="3468688"/>
          <p14:tracePt t="65494" x="4724400" y="3468688"/>
          <p14:tracePt t="65511" x="4741863" y="3468688"/>
          <p14:tracePt t="65528" x="4760913" y="3468688"/>
          <p14:tracePt t="65545" x="4768850" y="3468688"/>
          <p14:tracePt t="65561" x="4778375" y="3468688"/>
          <p14:tracePt t="65578" x="4787900" y="3468688"/>
          <p14:tracePt t="65603" x="4787900" y="3478213"/>
          <p14:tracePt t="65653" x="4778375" y="3478213"/>
          <p14:tracePt t="65664" x="4724400" y="3478213"/>
          <p14:tracePt t="65675" x="4616450" y="3478213"/>
          <p14:tracePt t="65682" x="4527550" y="3478213"/>
          <p14:tracePt t="65694" x="4429125" y="3468688"/>
          <p14:tracePt t="65712" x="4240213" y="3460750"/>
          <p14:tracePt t="65729" x="4151313" y="3460750"/>
          <p14:tracePt t="65745" x="3989388" y="3460750"/>
          <p14:tracePt t="65761" x="3827463" y="3460750"/>
          <p14:tracePt t="65778" x="3756025" y="3460750"/>
          <p14:tracePt t="65795" x="3657600" y="3460750"/>
          <p14:tracePt t="65811" x="3568700" y="3460750"/>
          <p14:tracePt t="65829" x="3532188" y="3460750"/>
          <p14:tracePt t="65845" x="3478213" y="3468688"/>
          <p14:tracePt t="65861" x="3433763" y="3468688"/>
          <p14:tracePt t="65879" x="3406775" y="3468688"/>
          <p14:tracePt t="65894" x="3389313" y="3468688"/>
          <p14:tracePt t="65911" x="3379788" y="3468688"/>
          <p14:tracePt t="65929" x="3370263" y="3468688"/>
          <p14:tracePt t="65945" x="3362325" y="3468688"/>
          <p14:tracePt t="66000" x="3397250" y="3468688"/>
          <p14:tracePt t="66009" x="3478213" y="3468688"/>
          <p14:tracePt t="66021" x="3594100" y="3460750"/>
          <p14:tracePt t="66028" x="3684588" y="3441700"/>
          <p14:tracePt t="66044" x="3810000" y="3424238"/>
          <p14:tracePt t="66061" x="4025900" y="3397250"/>
          <p14:tracePt t="66078" x="4213225" y="3389313"/>
          <p14:tracePt t="66095" x="4284663" y="3379788"/>
          <p14:tracePt t="66111" x="4410075" y="3379788"/>
          <p14:tracePt t="66127" x="4473575" y="3379788"/>
          <p14:tracePt t="66145" x="4500563" y="3379788"/>
          <p14:tracePt t="66161" x="4518025" y="3379788"/>
          <p14:tracePt t="66177" x="4535488" y="3379788"/>
          <p14:tracePt t="66225" x="4545013" y="3379788"/>
          <p14:tracePt t="66288" x="4545013" y="3389313"/>
          <p14:tracePt t="66328" x="4535488" y="3389313"/>
          <p14:tracePt t="66338" x="4527550" y="3389313"/>
          <p14:tracePt t="66368" x="4518025" y="3389313"/>
          <p14:tracePt t="66426" x="4508500" y="3389313"/>
          <p14:tracePt t="66695" x="4500563" y="3389313"/>
          <p14:tracePt t="67091" x="4410075" y="3416300"/>
          <p14:tracePt t="67101" x="4294188" y="3441700"/>
          <p14:tracePt t="67113" x="4178300" y="3478213"/>
          <p14:tracePt t="67129" x="4043363" y="3495675"/>
          <p14:tracePt t="67145" x="3783013" y="3541713"/>
          <p14:tracePt t="67162" x="3559175" y="3568700"/>
          <p14:tracePt t="67179" x="3362325" y="3586163"/>
          <p14:tracePt t="67195" x="3289300" y="3594100"/>
          <p14:tracePt t="67212" x="3163888" y="3603625"/>
          <p14:tracePt t="67228" x="3092450" y="3603625"/>
          <p14:tracePt t="67245" x="3057525" y="3613150"/>
          <p14:tracePt t="67262" x="3003550" y="3621088"/>
          <p14:tracePt t="67278" x="2967038" y="3621088"/>
          <p14:tracePt t="67295" x="2940050" y="3621088"/>
          <p14:tracePt t="67312" x="2913063" y="3621088"/>
          <p14:tracePt t="67328" x="2878138" y="3621088"/>
          <p14:tracePt t="67345" x="2868613" y="3621088"/>
          <p14:tracePt t="67362" x="2851150" y="3621088"/>
          <p14:tracePt t="67378" x="2824163" y="3621088"/>
          <p14:tracePt t="67395" x="2814638" y="3621088"/>
          <p14:tracePt t="67412" x="2797175" y="3621088"/>
          <p14:tracePt t="67428" x="2787650" y="3621088"/>
          <p14:tracePt t="67445" x="2779713" y="3621088"/>
          <p14:tracePt t="67462" x="2779713" y="3613150"/>
          <p14:tracePt t="67478" x="2770188" y="3613150"/>
          <p14:tracePt t="67507" x="2770188" y="3621088"/>
          <p14:tracePt t="67517" x="2787650" y="3721100"/>
          <p14:tracePt t="67528" x="2824163" y="3873500"/>
          <p14:tracePt t="67545" x="2841625" y="3971925"/>
          <p14:tracePt t="67562" x="2886075" y="4132263"/>
          <p14:tracePt t="67578" x="2913063" y="4222750"/>
          <p14:tracePt t="67595" x="2922588" y="4257675"/>
          <p14:tracePt t="67612" x="2932113" y="4311650"/>
          <p14:tracePt t="67628" x="2949575" y="4365625"/>
          <p14:tracePt t="67645" x="2959100" y="4392613"/>
          <p14:tracePt t="67662" x="2959100" y="4419600"/>
          <p14:tracePt t="67678" x="2959100" y="4429125"/>
          <p14:tracePt t="67695" x="2967038" y="4437063"/>
          <p14:tracePt t="67717" x="2967038" y="4446588"/>
          <p14:tracePt t="67785" x="2967038" y="4437063"/>
          <p14:tracePt t="67795" x="2967038" y="4375150"/>
          <p14:tracePt t="67805" x="2967038" y="4257675"/>
          <p14:tracePt t="67816" x="2967038" y="4178300"/>
          <p14:tracePt t="67828" x="2967038" y="4070350"/>
          <p14:tracePt t="67845" x="2967038" y="3863975"/>
          <p14:tracePt t="67861" x="2967038" y="3773488"/>
          <p14:tracePt t="67878" x="2967038" y="3640138"/>
          <p14:tracePt t="67895" x="2967038" y="3541713"/>
          <p14:tracePt t="67911" x="2959100" y="3514725"/>
          <p14:tracePt t="67928" x="2949575" y="3478213"/>
          <p14:tracePt t="67945" x="2949575" y="3451225"/>
          <p14:tracePt t="67961" x="2949575" y="3441700"/>
          <p14:tracePt t="67995" x="2949575" y="3433763"/>
          <p14:tracePt t="68043" x="2949575" y="3478213"/>
          <p14:tracePt t="68054" x="2994025" y="3576638"/>
          <p14:tracePt t="68063" x="3021013" y="3675063"/>
          <p14:tracePt t="68078" x="3065463" y="3773488"/>
          <p14:tracePt t="68094" x="3111500" y="3952875"/>
          <p14:tracePt t="68112" x="3155950" y="4141788"/>
          <p14:tracePt t="68128" x="3190875" y="4222750"/>
          <p14:tracePt t="68145" x="3227388" y="4375150"/>
          <p14:tracePt t="68161" x="3254375" y="4473575"/>
          <p14:tracePt t="68178" x="3254375" y="4500563"/>
          <p14:tracePt t="68194" x="3263900" y="4545013"/>
          <p14:tracePt t="68211" x="3271838" y="4562475"/>
          <p14:tracePt t="68228" x="3271838" y="4572000"/>
          <p14:tracePt t="68244" x="3271838" y="4581525"/>
          <p14:tracePt t="68291" x="3271838" y="4572000"/>
          <p14:tracePt t="68303" x="3271838" y="4500563"/>
          <p14:tracePt t="68311" x="3263900" y="4348163"/>
          <p14:tracePt t="68328" x="3254375" y="4195763"/>
          <p14:tracePt t="68344" x="3227388" y="3890963"/>
          <p14:tracePt t="68361" x="3209925" y="3640138"/>
          <p14:tracePt t="68377" x="3200400" y="3541713"/>
          <p14:tracePt t="68394" x="3190875" y="3416300"/>
          <p14:tracePt t="68411" x="3182938" y="3362325"/>
          <p14:tracePt t="68428" x="3182938" y="3343275"/>
          <p14:tracePt t="68444" x="3182938" y="3325813"/>
          <p14:tracePt t="68462" x="3173413" y="3325813"/>
          <p14:tracePt t="68495" x="3173413" y="3379788"/>
          <p14:tracePt t="68512" x="3209925" y="3568700"/>
          <p14:tracePt t="68529" x="3244850" y="3667125"/>
          <p14:tracePt t="68545" x="3271838" y="3836988"/>
          <p14:tracePt t="68562" x="3289300" y="3989388"/>
          <p14:tracePt t="68578" x="3298825" y="4051300"/>
          <p14:tracePt t="68595" x="3308350" y="4124325"/>
          <p14:tracePt t="68611" x="3308350" y="4178300"/>
          <p14:tracePt t="68630" x="3308350" y="4213225"/>
          <p14:tracePt t="68645" x="3308350" y="4222750"/>
          <p14:tracePt t="68661" x="3308350" y="4240213"/>
          <p14:tracePt t="68678" x="3308350" y="4257675"/>
          <p14:tracePt t="68695" x="3316288" y="4294188"/>
          <p14:tracePt t="68711" x="3316288" y="4348163"/>
          <p14:tracePt t="68728" x="3316288" y="4375150"/>
          <p14:tracePt t="68745" x="3316288" y="4419600"/>
          <p14:tracePt t="68761" x="3325813" y="4456113"/>
          <p14:tracePt t="68777" x="3335338" y="4491038"/>
          <p14:tracePt t="68794" x="3335338" y="4500563"/>
          <p14:tracePt t="68811" x="3335338" y="4518025"/>
          <p14:tracePt t="68828" x="3343275" y="4535488"/>
          <p14:tracePt t="68861" x="3343275" y="4545013"/>
          <p14:tracePt t="68880" x="3343275" y="4554538"/>
          <p14:tracePt t="68909" x="3352800" y="4554538"/>
          <p14:tracePt t="68990" x="3352800" y="4562475"/>
          <p14:tracePt t="69008" x="3362325" y="4572000"/>
          <p14:tracePt t="69022" x="3370263" y="4572000"/>
          <p14:tracePt t="69031" x="3370263" y="4589463"/>
          <p14:tracePt t="69044" x="3379788" y="4589463"/>
          <p14:tracePt t="69061" x="3379788" y="4608513"/>
          <p14:tracePt t="69078" x="3389313" y="4616450"/>
          <p14:tracePt t="69126" x="3389313" y="4625975"/>
          <p14:tracePt t="73267" x="3451225" y="4562475"/>
          <p14:tracePt t="73280" x="3514725" y="4500563"/>
          <p14:tracePt t="73286" x="3603625" y="4410075"/>
          <p14:tracePt t="73297" x="3711575" y="4294188"/>
          <p14:tracePt t="73308" x="3846513" y="4159250"/>
          <p14:tracePt t="73325" x="4006850" y="4033838"/>
          <p14:tracePt t="73341" x="4348163" y="3729038"/>
          <p14:tracePt t="73358" x="4697413" y="3441700"/>
          <p14:tracePt t="73374" x="4921250" y="3281363"/>
          <p14:tracePt t="73391" x="5324475" y="2976563"/>
          <p14:tracePt t="73408" x="5621338" y="2770188"/>
          <p14:tracePt t="73425" x="5727700" y="2689225"/>
          <p14:tracePt t="73441" x="5862638" y="2581275"/>
          <p14:tracePt t="73458" x="5934075" y="2519363"/>
          <p14:tracePt t="73474" x="5953125" y="2501900"/>
          <p14:tracePt t="73491" x="5980113" y="2482850"/>
          <p14:tracePt t="73507" x="5988050" y="2474913"/>
          <p14:tracePt t="73524" x="5988050" y="2465388"/>
          <p14:tracePt t="73541" x="5997575" y="2465388"/>
          <p14:tracePt t="73558" x="5997575" y="2455863"/>
          <p14:tracePt t="73574" x="6042025" y="2420938"/>
          <p14:tracePt t="73591" x="6069013" y="2393950"/>
          <p14:tracePt t="73607" x="6122988" y="2349500"/>
          <p14:tracePt t="73624" x="6176963" y="2322513"/>
          <p14:tracePt t="73641" x="6194425" y="2322513"/>
          <p14:tracePt t="73657" x="6230938" y="2312988"/>
          <p14:tracePt t="73674" x="6265863" y="2312988"/>
          <p14:tracePt t="73691" x="6275388" y="2312988"/>
          <p14:tracePt t="73707" x="6292850" y="2322513"/>
          <p14:tracePt t="73724" x="6302375" y="2339975"/>
          <p14:tracePt t="73741" x="6311900" y="2349500"/>
          <p14:tracePt t="73757" x="6311900" y="2357438"/>
          <p14:tracePt t="73774" x="6311900" y="2366963"/>
          <p14:tracePt t="74191" x="6400800" y="2374900"/>
          <p14:tracePt t="74202" x="6526213" y="2384425"/>
          <p14:tracePt t="74210" x="6669088" y="2384425"/>
          <p14:tracePt t="74220" x="6840538" y="2384425"/>
          <p14:tracePt t="74230" x="7010400" y="2384425"/>
          <p14:tracePt t="74247" x="7189788" y="2384425"/>
          <p14:tracePt t="74263" x="7602538" y="2330450"/>
          <p14:tracePt t="74280" x="7978775" y="2268538"/>
          <p14:tracePt t="74297" x="8121650" y="2241550"/>
          <p14:tracePt t="74313" x="8328025" y="2205038"/>
          <p14:tracePt t="74330" x="8470900" y="2178050"/>
          <p14:tracePt t="74347" x="8524875" y="2170113"/>
          <p14:tracePt t="74363" x="8578850" y="2160588"/>
          <p14:tracePt t="74380" x="8615363" y="2160588"/>
          <p14:tracePt t="74397" x="8623300" y="2160588"/>
          <p14:tracePt t="74413" x="8642350" y="2160588"/>
          <p14:tracePt t="74430" x="8650288" y="2160588"/>
          <p14:tracePt t="74447" x="8659813" y="2160588"/>
          <p14:tracePt t="74463" x="8669338" y="2160588"/>
          <p14:tracePt t="74480" x="8677275" y="2160588"/>
          <p14:tracePt t="74497" x="8686800" y="2151063"/>
          <p14:tracePt t="74513" x="8713788" y="2151063"/>
          <p14:tracePt t="74530" x="8740775" y="2143125"/>
          <p14:tracePt t="74546" x="8750300" y="2143125"/>
          <p14:tracePt t="74563" x="8775700" y="2133600"/>
          <p14:tracePt t="74580" x="8802688" y="2133600"/>
          <p14:tracePt t="74596" x="8812213" y="2133600"/>
          <p14:tracePt t="74613" x="8821738" y="2133600"/>
          <p14:tracePt t="74630" x="8829675" y="2133600"/>
          <p14:tracePt t="74646" x="8839200" y="2133600"/>
          <p14:tracePt t="75017" x="8875713" y="2133600"/>
          <p14:tracePt t="75024" x="8902700" y="2133600"/>
          <p14:tracePt t="75036" x="8937625" y="2133600"/>
          <p14:tracePt t="75053" x="8955088" y="2133600"/>
          <p14:tracePt t="75069" x="8991600" y="2133600"/>
          <p14:tracePt t="75086" x="9009063" y="2133600"/>
          <p14:tracePt t="75103" x="9018588" y="2133600"/>
          <p14:tracePt t="75136" x="9028113" y="2133600"/>
          <p14:tracePt t="75183" x="9036050" y="2133600"/>
          <p14:tracePt t="75193" x="9045575" y="2133600"/>
          <p14:tracePt t="75203" x="9055100" y="2133600"/>
          <p14:tracePt t="75212" x="9063038" y="2124075"/>
          <p14:tracePt t="75224" x="9090025" y="2124075"/>
          <p14:tracePt t="75236" x="9126538" y="2124075"/>
          <p14:tracePt t="75253" x="9188450" y="2116138"/>
          <p14:tracePt t="75269" x="9215438" y="2106613"/>
          <p14:tracePt t="75286" x="9251950" y="2097088"/>
          <p14:tracePt t="75302" x="9269413" y="2097088"/>
          <p14:tracePt t="75319" x="9278938" y="2097088"/>
          <p14:tracePt t="75336" x="9286875" y="2097088"/>
          <p14:tracePt t="75352" x="9286875" y="2089150"/>
          <p14:tracePt t="75380" x="9259888" y="2079625"/>
          <p14:tracePt t="75391" x="9224963" y="2070100"/>
          <p14:tracePt t="75403" x="9161463" y="2070100"/>
          <p14:tracePt t="75421" x="9117013" y="2070100"/>
          <p14:tracePt t="75436" x="9036050" y="2070100"/>
          <p14:tracePt t="75453" x="8991600" y="2097088"/>
          <p14:tracePt t="75469" x="8974138" y="2116138"/>
          <p14:tracePt t="75486" x="8947150" y="2151063"/>
          <p14:tracePt t="75503" x="8947150" y="2187575"/>
          <p14:tracePt t="75520" x="8947150" y="2241550"/>
          <p14:tracePt t="75536" x="8982075" y="2268538"/>
          <p14:tracePt t="75553" x="9080500" y="2330450"/>
          <p14:tracePt t="75571" x="9188450" y="2366963"/>
          <p14:tracePt t="75586" x="9251950" y="2366963"/>
          <p14:tracePt t="75602" x="9350375" y="2366963"/>
          <p14:tracePt t="75620" x="9385300" y="2366963"/>
          <p14:tracePt t="75636" x="9448800" y="2322513"/>
          <p14:tracePt t="75653" x="9520238" y="2222500"/>
          <p14:tracePt t="75670" x="9547225" y="2160588"/>
          <p14:tracePt t="75686" x="9591675" y="1998663"/>
          <p14:tracePt t="75703" x="9637713" y="1819275"/>
          <p14:tracePt t="75720" x="9645650" y="1649413"/>
          <p14:tracePt t="75736" x="9655175" y="1568450"/>
          <p14:tracePt t="75753" x="9655175" y="1452563"/>
          <p14:tracePt t="75769" x="9618663" y="1362075"/>
          <p14:tracePt t="75786" x="9591675" y="1317625"/>
          <p14:tracePt t="75802" x="9512300" y="1273175"/>
          <p14:tracePt t="75819" x="9385300" y="1236663"/>
          <p14:tracePt t="75835" x="9323388" y="1236663"/>
          <p14:tracePt t="75852" x="9188450" y="1236663"/>
          <p14:tracePt t="75870" x="9063038" y="1290638"/>
          <p14:tracePt t="75886" x="9009063" y="1317625"/>
          <p14:tracePt t="75903" x="8937625" y="1381125"/>
          <p14:tracePt t="75919" x="8883650" y="1443038"/>
          <p14:tracePt t="75935" x="8856663" y="1487488"/>
          <p14:tracePt t="75952" x="8812213" y="1577975"/>
          <p14:tracePt t="75969" x="8794750" y="1666875"/>
          <p14:tracePt t="75988" x="8785225" y="1784350"/>
          <p14:tracePt t="76002" x="8785225" y="1828800"/>
          <p14:tracePt t="76019" x="8839200" y="1936750"/>
          <p14:tracePt t="76036" x="8902700" y="2035175"/>
          <p14:tracePt t="76053" x="8947150" y="2079625"/>
          <p14:tracePt t="76070" x="9036050" y="2151063"/>
          <p14:tracePt t="76087" x="9134475" y="2214563"/>
          <p14:tracePt t="76102" x="9180513" y="2241550"/>
          <p14:tracePt t="76119" x="9286875" y="2286000"/>
          <p14:tracePt t="76136" x="9340850" y="2303463"/>
          <p14:tracePt t="76152" x="9439275" y="2322513"/>
          <p14:tracePt t="76169" x="9502775" y="2322513"/>
          <p14:tracePt t="76186" x="9529763" y="2322513"/>
          <p14:tracePt t="76202" x="9564688" y="2322513"/>
          <p14:tracePt t="76220" x="9591675" y="2312988"/>
          <p14:tracePt t="76236" x="9601200" y="2303463"/>
          <p14:tracePt t="76269" x="9610725" y="2268538"/>
          <p14:tracePt t="76285" x="9618663" y="2170113"/>
          <p14:tracePt t="76302" x="9618663" y="2116138"/>
          <p14:tracePt t="76306" x="9618663" y="2062163"/>
          <p14:tracePt t="76319" x="9618663" y="1998663"/>
          <p14:tracePt t="76336" x="9618663" y="1892300"/>
          <p14:tracePt t="76352" x="9618663" y="1846263"/>
          <p14:tracePt t="76370" x="9610725" y="1739900"/>
          <p14:tracePt t="76386" x="9574213" y="1639888"/>
          <p14:tracePt t="76402" x="9547225" y="1604963"/>
          <p14:tracePt t="76418" x="9493250" y="1541463"/>
          <p14:tracePt t="76435" x="9412288" y="1506538"/>
          <p14:tracePt t="76453" x="9367838" y="1497013"/>
          <p14:tracePt t="76469" x="9278938" y="1497013"/>
          <p14:tracePt t="76485" x="9170988" y="1497013"/>
          <p14:tracePt t="76503" x="9090025" y="1524000"/>
          <p14:tracePt t="76519" x="9063038" y="1541463"/>
          <p14:tracePt t="76536" x="9018588" y="1568450"/>
          <p14:tracePt t="76552" x="8991600" y="1587500"/>
          <p14:tracePt t="76568" x="8955088" y="1612900"/>
          <p14:tracePt t="76586" x="8928100" y="1649413"/>
          <p14:tracePt t="76602" x="8920163" y="1658938"/>
          <p14:tracePt t="76619" x="8902700" y="1693863"/>
          <p14:tracePt t="76635" x="8893175" y="1730375"/>
          <p14:tracePt t="76653" x="8893175" y="1747838"/>
          <p14:tracePt t="76669" x="8893175" y="1801813"/>
          <p14:tracePt t="76685" x="8893175" y="1865313"/>
          <p14:tracePt t="76701" x="8893175" y="1944688"/>
          <p14:tracePt t="76718" x="8902700" y="1998663"/>
          <p14:tracePt t="76734" x="8928100" y="2089150"/>
          <p14:tracePt t="76752" x="8982075" y="2197100"/>
          <p14:tracePt t="76769" x="9009063" y="2241550"/>
          <p14:tracePt t="76785" x="9072563" y="2330450"/>
          <p14:tracePt t="76802" x="9153525" y="2411413"/>
          <p14:tracePt t="76818" x="9188450" y="2447925"/>
          <p14:tracePt t="76823" x="9215438" y="2465388"/>
          <p14:tracePt t="76835" x="9259888" y="2482850"/>
          <p14:tracePt t="76851" x="9313863" y="2501900"/>
          <p14:tracePt t="76868" x="9359900" y="2519363"/>
          <p14:tracePt t="76884" x="9412288" y="2519363"/>
          <p14:tracePt t="76901" x="9458325" y="2519363"/>
          <p14:tracePt t="76919" x="9485313" y="2519363"/>
          <p14:tracePt t="76935" x="9537700" y="2501900"/>
          <p14:tracePt t="76952" x="9591675" y="2455863"/>
          <p14:tracePt t="76969" x="9610725" y="2438400"/>
          <p14:tracePt t="76985" x="9672638" y="2366963"/>
          <p14:tracePt t="77002" x="9736138" y="2259013"/>
          <p14:tracePt t="77019" x="9763125" y="2187575"/>
          <p14:tracePt t="77035" x="9798050" y="2052638"/>
          <p14:tracePt t="77052" x="9825038" y="1927225"/>
          <p14:tracePt t="77070" x="9834563" y="1828800"/>
          <p14:tracePt t="77085" x="9834563" y="1784350"/>
          <p14:tracePt t="77102" x="9834563" y="1693863"/>
          <p14:tracePt t="77119" x="9817100" y="1649413"/>
          <p14:tracePt t="77135" x="9790113" y="1595438"/>
          <p14:tracePt t="77152" x="9736138" y="1533525"/>
          <p14:tracePt t="77169" x="9717088" y="1497013"/>
          <p14:tracePt t="77185" x="9664700" y="1452563"/>
          <p14:tracePt t="77202" x="9601200" y="1408113"/>
          <p14:tracePt t="77219" x="9574213" y="1389063"/>
          <p14:tracePt t="77235" x="9512300" y="1354138"/>
          <p14:tracePt t="77251" x="9439275" y="1335088"/>
          <p14:tracePt t="77269" x="9377363" y="1327150"/>
          <p14:tracePt t="77285" x="9350375" y="1327150"/>
          <p14:tracePt t="77301" x="9296400" y="1327150"/>
          <p14:tracePt t="77318" x="9251950" y="1335088"/>
          <p14:tracePt t="77334" x="9224963" y="1344613"/>
          <p14:tracePt t="77351" x="9161463" y="1398588"/>
          <p14:tracePt t="77368" x="9080500" y="1487488"/>
          <p14:tracePt t="77385" x="9045575" y="1533525"/>
          <p14:tracePt t="77402" x="8982075" y="1631950"/>
          <p14:tracePt t="77418" x="8937625" y="1720850"/>
          <p14:tracePt t="77434" x="8910638" y="1765300"/>
          <p14:tracePt t="77451" x="8883650" y="1828800"/>
          <p14:tracePt t="77468" x="8856663" y="1882775"/>
          <p14:tracePt t="77485" x="8856663" y="1917700"/>
          <p14:tracePt t="77502" x="8848725" y="1981200"/>
          <p14:tracePt t="77518" x="8848725" y="2062163"/>
          <p14:tracePt t="77535" x="8848725" y="2097088"/>
          <p14:tracePt t="77552" x="8883650" y="2178050"/>
          <p14:tracePt t="77568" x="8928100" y="2249488"/>
          <p14:tracePt t="77585" x="9001125" y="2322513"/>
          <p14:tracePt t="77601" x="9036050" y="2366963"/>
          <p14:tracePt t="77618" x="9099550" y="2420938"/>
          <p14:tracePt t="77636" x="9153525" y="2465388"/>
          <p14:tracePt t="77651" x="9180513" y="2492375"/>
          <p14:tracePt t="77668" x="9215438" y="2509838"/>
          <p14:tracePt t="77685" x="9242425" y="2527300"/>
          <p14:tracePt t="77701" x="9269413" y="2536825"/>
          <p14:tracePt t="77718" x="9305925" y="2546350"/>
          <p14:tracePt t="77734" x="9332913" y="2546350"/>
          <p14:tracePt t="77750" x="9350375" y="2546350"/>
          <p14:tracePt t="77768" x="9404350" y="2536825"/>
          <p14:tracePt t="77785" x="9458325" y="2492375"/>
          <p14:tracePt t="77801" x="9475788" y="2482850"/>
          <p14:tracePt t="77818" x="9512300" y="2447925"/>
          <p14:tracePt t="77834" x="9529763" y="2420938"/>
          <p14:tracePt t="77851" x="9547225" y="2401888"/>
          <p14:tracePt t="77868" x="9574213" y="2366963"/>
          <p14:tracePt t="77884" x="9601200" y="2295525"/>
          <p14:tracePt t="77901" x="9618663" y="2268538"/>
          <p14:tracePt t="77918" x="9628188" y="2197100"/>
          <p14:tracePt t="77934" x="9637713" y="2124075"/>
          <p14:tracePt t="77950" x="9637713" y="2089150"/>
          <p14:tracePt t="77967" x="9645650" y="2008188"/>
          <p14:tracePt t="77984" x="9645650" y="1954213"/>
          <p14:tracePt t="78001" x="9645650" y="1927225"/>
          <p14:tracePt t="78017" x="9637713" y="1882775"/>
          <p14:tracePt t="78034" x="9618663" y="1838325"/>
          <p14:tracePt t="78051" x="9610725" y="1801813"/>
          <p14:tracePt t="78068" x="9574213" y="1757363"/>
          <p14:tracePt t="78084" x="9537700" y="1693863"/>
          <p14:tracePt t="78102" x="9502775" y="1649413"/>
          <p14:tracePt t="78118" x="9475788" y="1631950"/>
          <p14:tracePt t="78135" x="9439275" y="1595438"/>
          <p14:tracePt t="78151" x="9421813" y="1587500"/>
          <p14:tracePt t="78167" x="9367838" y="1560513"/>
          <p14:tracePt t="78184" x="9323388" y="1533525"/>
          <p14:tracePt t="78200" x="9305925" y="1533525"/>
          <p14:tracePt t="78218" x="9251950" y="1514475"/>
          <p14:tracePt t="78234" x="9215438" y="1514475"/>
          <p14:tracePt t="78251" x="9197975" y="1514475"/>
          <p14:tracePt t="78268" x="9153525" y="1514475"/>
          <p14:tracePt t="78284" x="9117013" y="1514475"/>
          <p14:tracePt t="78301" x="9099550" y="1514475"/>
          <p14:tracePt t="78317" x="9072563" y="1514475"/>
          <p14:tracePt t="78324" x="9063038" y="1514475"/>
          <p14:tracePt t="78334" x="9036050" y="1514475"/>
          <p14:tracePt t="78351" x="9018588" y="1524000"/>
          <p14:tracePt t="78367" x="9009063" y="1524000"/>
          <p14:tracePt t="78384" x="8991600" y="1533525"/>
          <p14:tracePt t="78401" x="8974138" y="1550988"/>
          <p14:tracePt t="78417" x="8964613" y="1560513"/>
          <p14:tracePt t="78434" x="8947150" y="1595438"/>
          <p14:tracePt t="78450" x="8928100" y="1639888"/>
          <p14:tracePt t="78467" x="8910638" y="1658938"/>
          <p14:tracePt t="78484" x="8893175" y="1703388"/>
          <p14:tracePt t="78501" x="8875713" y="1739900"/>
          <p14:tracePt t="78517" x="8866188" y="1757363"/>
          <p14:tracePt t="78534" x="8856663" y="1784350"/>
          <p14:tracePt t="78551" x="8839200" y="1811338"/>
          <p14:tracePt t="78567" x="8839200" y="1828800"/>
          <p14:tracePt t="78584" x="8829675" y="1865313"/>
          <p14:tracePt t="78601" x="8821738" y="1892300"/>
          <p14:tracePt t="78617" x="8821738" y="1909763"/>
          <p14:tracePt t="78633" x="8821738" y="1944688"/>
          <p14:tracePt t="78650" x="8821738" y="1971675"/>
          <p14:tracePt t="78669" x="8821738" y="2008188"/>
          <p14:tracePt t="78684" x="8821738" y="2025650"/>
          <p14:tracePt t="78700" x="8829675" y="2052638"/>
          <p14:tracePt t="78718" x="8839200" y="2089150"/>
          <p14:tracePt t="78734" x="8856663" y="2106613"/>
          <p14:tracePt t="78750" x="8883650" y="2143125"/>
          <p14:tracePt t="78768" x="8893175" y="2151063"/>
          <p14:tracePt t="78784" x="8928100" y="2187575"/>
          <p14:tracePt t="78800" x="8974138" y="2205038"/>
          <p14:tracePt t="78817" x="9001125" y="2222500"/>
          <p14:tracePt t="78834" x="9055100" y="2241550"/>
          <p14:tracePt t="78850" x="9126538" y="2259013"/>
          <p14:tracePt t="78867" x="9180513" y="2276475"/>
          <p14:tracePt t="78884" x="9207500" y="2276475"/>
          <p14:tracePt t="78900" x="9251950" y="2286000"/>
          <p14:tracePt t="78917" x="9296400" y="2286000"/>
          <p14:tracePt t="78934" x="9313863" y="2286000"/>
          <p14:tracePt t="78950" x="9340850" y="2286000"/>
          <p14:tracePt t="78967" x="9367838" y="2286000"/>
          <p14:tracePt t="78984" x="9377363" y="2276475"/>
          <p14:tracePt t="79000" x="9404350" y="2259013"/>
          <p14:tracePt t="79016" x="9439275" y="2222500"/>
          <p14:tracePt t="79033" x="9448800" y="2205038"/>
          <p14:tracePt t="79049" x="9493250" y="2143125"/>
          <p14:tracePt t="79066" x="9537700" y="2079625"/>
          <p14:tracePt t="79084" x="9537700" y="2062163"/>
          <p14:tracePt t="79100" x="9564688" y="2025650"/>
          <p14:tracePt t="79116" x="9574213" y="1981200"/>
          <p14:tracePt t="79135" x="9591675" y="1944688"/>
          <p14:tracePt t="79150" x="9591675" y="1917700"/>
          <p14:tracePt t="79167" x="9591675" y="1865313"/>
          <p14:tracePt t="79185" x="9591675" y="1819275"/>
          <p14:tracePt t="79200" x="9583738" y="1792288"/>
          <p14:tracePt t="79217" x="9547225" y="1739900"/>
          <p14:tracePt t="79235" x="9493250" y="1685925"/>
          <p14:tracePt t="79250" x="9466263" y="1666875"/>
          <p14:tracePt t="79267" x="9394825" y="1622425"/>
          <p14:tracePt t="79284" x="9350375" y="1595438"/>
          <p14:tracePt t="79300" x="9278938" y="1577975"/>
          <p14:tracePt t="79316" x="9207500" y="1568450"/>
          <p14:tracePt t="79334" x="9180513" y="1560513"/>
          <p14:tracePt t="79350" x="9117013" y="1560513"/>
          <p14:tracePt t="79367" x="9072563" y="1560513"/>
          <p14:tracePt t="79383" x="9036050" y="1568450"/>
          <p14:tracePt t="79400" x="9018588" y="1577975"/>
          <p14:tracePt t="79417" x="8982075" y="1595438"/>
          <p14:tracePt t="79433" x="8947150" y="1612900"/>
          <p14:tracePt t="79450" x="8937625" y="1631950"/>
          <p14:tracePt t="79466" x="8910638" y="1649413"/>
          <p14:tracePt t="79483" x="8893175" y="1666875"/>
          <p14:tracePt t="79500" x="8883650" y="1676400"/>
          <p14:tracePt t="79516" x="8866188" y="1712913"/>
          <p14:tracePt t="79533" x="8839200" y="1747838"/>
          <p14:tracePt t="79549" x="8839200" y="1765300"/>
          <p14:tracePt t="79566" x="8821738" y="1811338"/>
          <p14:tracePt t="79583" x="8821738" y="1865313"/>
          <p14:tracePt t="79600" x="8821738" y="1900238"/>
          <p14:tracePt t="79616" x="8821738" y="1963738"/>
          <p14:tracePt t="79632" x="8848725" y="2044700"/>
          <p14:tracePt t="79650" x="8866188" y="2097088"/>
          <p14:tracePt t="79666" x="8893175" y="2170113"/>
          <p14:tracePt t="79683" x="8928100" y="2241550"/>
          <p14:tracePt t="79701" x="8964613" y="2295525"/>
          <p14:tracePt t="79716" x="8982075" y="2330450"/>
          <p14:tracePt t="79732" x="9028113" y="2366963"/>
          <p14:tracePt t="79750" x="9045575" y="2393950"/>
          <p14:tracePt t="79766" x="9107488" y="2428875"/>
          <p14:tracePt t="79783" x="9161463" y="2447925"/>
          <p14:tracePt t="79800" x="9197975" y="2455863"/>
          <p14:tracePt t="79803" x="9224963" y="2474913"/>
          <p14:tracePt t="79816" x="9251950" y="2474913"/>
          <p14:tracePt t="79833" x="9305925" y="2474913"/>
          <p14:tracePt t="79850" x="9340850" y="2482850"/>
          <p14:tracePt t="79866" x="9385300" y="2482850"/>
          <p14:tracePt t="79883" x="9421813" y="2482850"/>
          <p14:tracePt t="79900" x="9448800" y="2482850"/>
          <p14:tracePt t="79916" x="9458325" y="2482850"/>
          <p14:tracePt t="79932" x="9475788" y="2474913"/>
          <p14:tracePt t="79950" x="9493250" y="2465388"/>
          <p14:tracePt t="79966" x="9502775" y="2455863"/>
          <p14:tracePt t="79983" x="9529763" y="2411413"/>
          <p14:tracePt t="79999" x="9556750" y="2374900"/>
          <p14:tracePt t="80016" x="9564688" y="2357438"/>
          <p14:tracePt t="80032" x="9583738" y="2339975"/>
          <p14:tracePt t="80050" x="9583738" y="2330450"/>
          <p14:tracePt t="80066" x="9583738" y="2322513"/>
          <p14:tracePt t="80083" x="9591675" y="2312988"/>
          <p14:tracePt t="80099" x="9591675" y="2303463"/>
          <p14:tracePt t="80115" x="9591675" y="2295525"/>
          <p14:tracePt t="80132" x="9618663" y="2205038"/>
          <p14:tracePt t="80149" x="9637713" y="2116138"/>
          <p14:tracePt t="80167" x="9637713" y="2089150"/>
          <p14:tracePt t="80183" x="9645650" y="2008188"/>
          <p14:tracePt t="80199" x="9645650" y="1936750"/>
          <p14:tracePt t="80216" x="9645650" y="1892300"/>
          <p14:tracePt t="80233" x="9618663" y="1828800"/>
          <p14:tracePt t="80250" x="9591675" y="1757363"/>
          <p14:tracePt t="80266" x="9574213" y="1730375"/>
          <p14:tracePt t="80282" x="9547225" y="1676400"/>
          <p14:tracePt t="80299" x="9512300" y="1639888"/>
          <p14:tracePt t="80317" x="9493250" y="1612900"/>
          <p14:tracePt t="80323" x="9475788" y="1595438"/>
          <p14:tracePt t="80332" x="9439275" y="1577975"/>
          <p14:tracePt t="80349" x="9394825" y="1541463"/>
          <p14:tracePt t="80366" x="9359900" y="1533525"/>
          <p14:tracePt t="80382" x="9323388" y="1506538"/>
          <p14:tracePt t="80399" x="9286875" y="1487488"/>
          <p14:tracePt t="80415" x="9251950" y="1479550"/>
          <p14:tracePt t="80432" x="9232900" y="1470025"/>
          <p14:tracePt t="80449" x="9188450" y="1460500"/>
          <p14:tracePt t="80465" x="9153525" y="1460500"/>
          <p14:tracePt t="80481" x="9134475" y="1460500"/>
          <p14:tracePt t="80499" x="9107488" y="1460500"/>
          <p14:tracePt t="80515" x="9072563" y="1460500"/>
          <p14:tracePt t="80532" x="9063038" y="1460500"/>
          <p14:tracePt t="80549" x="9018588" y="1470025"/>
          <p14:tracePt t="80566" x="8991600" y="1487488"/>
          <p14:tracePt t="80582" x="8974138" y="1497013"/>
          <p14:tracePt t="80600" x="8955088" y="1524000"/>
          <p14:tracePt t="80616" x="8928100" y="1550988"/>
          <p14:tracePt t="80632" x="8920163" y="1568450"/>
          <p14:tracePt t="80648" x="8902700" y="1604963"/>
          <p14:tracePt t="80665" x="8883650" y="1639888"/>
          <p14:tracePt t="80683" x="8875713" y="1658938"/>
          <p14:tracePt t="80699" x="8866188" y="1703388"/>
          <p14:tracePt t="80715" x="8856663" y="1730375"/>
          <p14:tracePt t="80732" x="8856663" y="1757363"/>
          <p14:tracePt t="80749" x="8856663" y="1792288"/>
          <p14:tracePt t="80765" x="8856663" y="1828800"/>
          <p14:tracePt t="80783" x="8856663" y="1865313"/>
          <p14:tracePt t="80799" x="8856663" y="1892300"/>
          <p14:tracePt t="80820" x="8856663" y="1927225"/>
          <p14:tracePt t="80833" x="8866188" y="1936750"/>
          <p14:tracePt t="80849" x="8866188" y="1963738"/>
          <p14:tracePt t="80865" x="8875713" y="1990725"/>
          <p14:tracePt t="80882" x="8883650" y="1990725"/>
          <p14:tracePt t="80898" x="8883650" y="2008188"/>
          <p14:tracePt t="80915" x="8893175" y="2017713"/>
          <p14:tracePt t="80932" x="8902700" y="2025650"/>
          <p14:tracePt t="80948" x="8902700" y="2035175"/>
          <p14:tracePt t="80988" x="8902700" y="2044700"/>
          <p14:tracePt t="80998" x="8910638" y="2044700"/>
          <p14:tracePt t="81591" x="8883650" y="2097088"/>
          <p14:tracePt t="81602" x="8821738" y="2170113"/>
          <p14:tracePt t="81613" x="8775700" y="2222500"/>
          <p14:tracePt t="81629" x="8677275" y="2322513"/>
          <p14:tracePt t="81646" x="8623300" y="2374900"/>
          <p14:tracePt t="81663" x="8524875" y="2465388"/>
          <p14:tracePt t="81679" x="8435975" y="2546350"/>
          <p14:tracePt t="81696" x="8372475" y="2608263"/>
          <p14:tracePt t="81713" x="8337550" y="2644775"/>
          <p14:tracePt t="81729" x="8293100" y="2689225"/>
          <p14:tracePt t="81746" x="8256588" y="2733675"/>
          <p14:tracePt t="81763" x="8247063" y="2743200"/>
          <p14:tracePt t="81779" x="8220075" y="2787650"/>
          <p14:tracePt t="81796" x="8202613" y="2824163"/>
          <p14:tracePt t="81813" x="8193088" y="2851150"/>
          <p14:tracePt t="81829" x="8185150" y="2878138"/>
          <p14:tracePt t="81846" x="8175625" y="2905125"/>
          <p14:tracePt t="81862" x="8166100" y="2913063"/>
          <p14:tracePt t="81879" x="8166100" y="2922588"/>
          <p14:tracePt t="81896" x="8166100" y="2932113"/>
          <p14:tracePt t="81929" x="8166100" y="2940050"/>
          <p14:tracePt t="81946" x="8166100" y="2949575"/>
          <p14:tracePt t="81966" x="8166100" y="2959100"/>
          <p14:tracePt t="81984" x="8166100" y="2967038"/>
          <p14:tracePt t="81996" x="8166100" y="2976563"/>
          <p14:tracePt t="82013" x="8166100" y="2984500"/>
          <p14:tracePt t="82029" x="8166100" y="2994025"/>
          <p14:tracePt t="82046" x="8166100" y="3003550"/>
          <p14:tracePt t="82063" x="8166100" y="3011488"/>
          <p14:tracePt t="82633" x="8175625" y="3011488"/>
          <p14:tracePt t="82860" x="8185150" y="3011488"/>
          <p14:tracePt t="84327" x="8185150" y="3003550"/>
          <p14:tracePt t="84377" x="8193088" y="3003550"/>
          <p14:tracePt t="84417" x="8193088" y="2994025"/>
          <p14:tracePt t="84427" x="8202613" y="2994025"/>
          <p14:tracePt t="84439" x="8212138" y="2994025"/>
          <p14:tracePt t="84452" x="8220075" y="2994025"/>
          <p14:tracePt t="84468" x="8266113" y="2994025"/>
          <p14:tracePt t="84485" x="8293100" y="2994025"/>
          <p14:tracePt t="84502" x="8318500" y="2994025"/>
          <p14:tracePt t="84518" x="8345488" y="2994025"/>
          <p14:tracePt t="84535" x="8355013" y="2994025"/>
          <p14:tracePt t="84551" x="8372475" y="2994025"/>
          <p14:tracePt t="84568" x="8382000" y="2994025"/>
          <p14:tracePt t="84585" x="8391525" y="2994025"/>
          <p14:tracePt t="84601" x="8399463" y="2994025"/>
          <p14:tracePt t="84645" x="8408988" y="2994025"/>
          <p14:tracePt t="84715" x="8418513" y="2994025"/>
          <p14:tracePt t="84785" x="8418513" y="3003550"/>
          <p14:tracePt t="84845" x="8418513" y="3011488"/>
          <p14:tracePt t="84874" x="8418513" y="3030538"/>
          <p14:tracePt t="84884" x="8408988" y="3048000"/>
          <p14:tracePt t="84894" x="8391525" y="3074988"/>
          <p14:tracePt t="84905" x="8372475" y="3092450"/>
          <p14:tracePt t="84918" x="8345488" y="3128963"/>
          <p14:tracePt t="84935" x="8301038" y="3182938"/>
          <p14:tracePt t="84951" x="8283575" y="3190875"/>
          <p14:tracePt t="84968" x="8247063" y="3217863"/>
          <p14:tracePt t="84984" x="8212138" y="3236913"/>
          <p14:tracePt t="85001" x="8202613" y="3244850"/>
          <p14:tracePt t="85018" x="8166100" y="3254375"/>
          <p14:tracePt t="85034" x="8131175" y="3263900"/>
          <p14:tracePt t="85052" x="8113713" y="3263900"/>
          <p14:tracePt t="85068" x="8059738" y="3263900"/>
          <p14:tracePt t="85084" x="8013700" y="3271838"/>
          <p14:tracePt t="85101" x="7996238" y="3271838"/>
          <p14:tracePt t="85118" x="7951788" y="3289300"/>
          <p14:tracePt t="85134" x="7897813" y="3289300"/>
          <p14:tracePt t="85151" x="7870825" y="3289300"/>
          <p14:tracePt t="85168" x="7826375" y="3289300"/>
          <p14:tracePt t="85184" x="7772400" y="3298825"/>
          <p14:tracePt t="85201" x="7745413" y="3298825"/>
          <p14:tracePt t="85218" x="7735888" y="3298825"/>
          <p14:tracePt t="85234" x="7708900" y="3298825"/>
          <p14:tracePt t="85251" x="7700963" y="3298825"/>
          <p14:tracePt t="85268" x="7691438" y="3298825"/>
          <p14:tracePt t="85284" x="7683500" y="3298825"/>
          <p14:tracePt t="85322" x="7673975" y="3298825"/>
          <p14:tracePt t="85421" x="7683500" y="3298825"/>
          <p14:tracePt t="85431" x="7700963" y="3308350"/>
          <p14:tracePt t="85442" x="7735888" y="3316288"/>
          <p14:tracePt t="85451" x="7781925" y="3316288"/>
          <p14:tracePt t="85468" x="7816850" y="3325813"/>
          <p14:tracePt t="85484" x="7861300" y="3335338"/>
          <p14:tracePt t="85501" x="7907338" y="3343275"/>
          <p14:tracePt t="85517" x="7915275" y="3343275"/>
          <p14:tracePt t="85534" x="7934325" y="3352800"/>
          <p14:tracePt t="85551" x="7961313" y="3352800"/>
          <p14:tracePt t="85568" x="7969250" y="3352800"/>
          <p14:tracePt t="85585" x="7978775" y="3352800"/>
          <p14:tracePt t="85619" x="7988300" y="3352800"/>
          <p14:tracePt t="85889" x="7996238" y="3352800"/>
          <p14:tracePt t="85898" x="8005763" y="3352800"/>
          <p14:tracePt t="85909" x="8032750" y="3352800"/>
          <p14:tracePt t="85926" x="8086725" y="3352800"/>
          <p14:tracePt t="85942" x="8185150" y="3343275"/>
          <p14:tracePt t="85958" x="8256588" y="3335338"/>
          <p14:tracePt t="85976" x="8283575" y="3335338"/>
          <p14:tracePt t="85992" x="8328025" y="3335338"/>
          <p14:tracePt t="86008" x="8345488" y="3335338"/>
          <p14:tracePt t="86025" x="8364538" y="3335338"/>
          <p14:tracePt t="86058" x="8372475" y="3335338"/>
          <p14:tracePt t="86086" x="8382000" y="3335338"/>
          <p14:tracePt t="86176" x="8372475" y="3343275"/>
          <p14:tracePt t="86186" x="8355013" y="3343275"/>
          <p14:tracePt t="86198" x="8337550" y="3343275"/>
          <p14:tracePt t="86208" x="8310563" y="3343275"/>
          <p14:tracePt t="86225" x="8256588" y="3343275"/>
          <p14:tracePt t="86242" x="8229600" y="3343275"/>
          <p14:tracePt t="86258" x="8185150" y="3343275"/>
          <p14:tracePt t="86275" x="8131175" y="3343275"/>
          <p14:tracePt t="86292" x="8113713" y="3343275"/>
          <p14:tracePt t="86308" x="8094663" y="3343275"/>
          <p14:tracePt t="86517" x="8239125" y="3298825"/>
          <p14:tracePt t="86528" x="8445500" y="3200400"/>
          <p14:tracePt t="86548" x="8839200" y="3030538"/>
          <p14:tracePt t="86564" x="9117013" y="2878138"/>
          <p14:tracePt t="86580" x="9224963" y="2824163"/>
          <p14:tracePt t="86596" x="9404350" y="2725738"/>
          <p14:tracePt t="86613" x="9529763" y="2671763"/>
          <p14:tracePt t="86630" x="9564688" y="2654300"/>
          <p14:tracePt t="86647" x="9618663" y="2635250"/>
          <p14:tracePt t="86664" x="9645650" y="2627313"/>
          <p14:tracePt t="86680" x="9655175" y="2617788"/>
          <p14:tracePt t="86714" x="9664700" y="2617788"/>
          <p14:tracePt t="86812" x="9655175" y="2617788"/>
          <p14:tracePt t="86821" x="9637713" y="2617788"/>
          <p14:tracePt t="86831" x="9618663" y="2617788"/>
          <p14:tracePt t="86846" x="9591675" y="2617788"/>
          <p14:tracePt t="86863" x="9564688" y="2617788"/>
          <p14:tracePt t="86881" x="9556750" y="2617788"/>
          <p14:tracePt t="86897" x="9547225" y="2617788"/>
          <p14:tracePt t="86941" x="9574213" y="2617788"/>
          <p14:tracePt t="86955" x="9628188" y="2627313"/>
          <p14:tracePt t="86964" x="9709150" y="2635250"/>
          <p14:tracePt t="86981" x="9780588" y="2644775"/>
          <p14:tracePt t="86997" x="9896475" y="2662238"/>
          <p14:tracePt t="87014" x="9969500" y="2671763"/>
          <p14:tracePt t="87030" x="10013950" y="2671763"/>
          <p14:tracePt t="87047" x="10021888" y="2671763"/>
          <p14:tracePt t="87063" x="10040938" y="2671763"/>
          <p14:tracePt t="87102" x="10048875" y="2679700"/>
          <p14:tracePt t="87369" x="9986963" y="2760663"/>
          <p14:tracePt t="87377" x="9861550" y="2895600"/>
          <p14:tracePt t="87388" x="9753600" y="3048000"/>
          <p14:tracePt t="87397" x="9628188" y="3217863"/>
          <p14:tracePt t="87413" x="9512300" y="3389313"/>
          <p14:tracePt t="87429" x="9305925" y="3765550"/>
          <p14:tracePt t="87446" x="9180513" y="4025900"/>
          <p14:tracePt t="87463" x="9117013" y="4132263"/>
          <p14:tracePt t="87479" x="9036050" y="4294188"/>
          <p14:tracePt t="87496" x="8974138" y="4429125"/>
          <p14:tracePt t="87513" x="8947150" y="4491038"/>
          <p14:tracePt t="87529" x="8910638" y="4572000"/>
          <p14:tracePt t="87546" x="8893175" y="4625975"/>
          <p14:tracePt t="87562" x="8883650" y="4643438"/>
          <p14:tracePt t="87579" x="8875713" y="4670425"/>
          <p14:tracePt t="87596" x="8866188" y="4670425"/>
          <p14:tracePt t="87612" x="8866188" y="4679950"/>
          <p14:tracePt t="87667" x="8856663" y="4679950"/>
          <p14:tracePt t="87724" x="8856663" y="4687888"/>
          <p14:tracePt t="87735" x="8848725" y="4687888"/>
          <p14:tracePt t="87754" x="8848725" y="4706938"/>
          <p14:tracePt t="87774" x="8839200" y="4714875"/>
          <p14:tracePt t="87784" x="8839200" y="4733925"/>
          <p14:tracePt t="87794" x="8829675" y="4741863"/>
          <p14:tracePt t="87804" x="8821738" y="4751388"/>
          <p14:tracePt t="87834" x="8821738" y="4760913"/>
          <p14:tracePt t="87863" x="8812213" y="4760913"/>
          <p14:tracePt t="88003" x="8829675" y="4760913"/>
          <p14:tracePt t="88014" x="8856663" y="4760913"/>
          <p14:tracePt t="88023" x="8875713" y="4760913"/>
          <p14:tracePt t="88034" x="8902700" y="4760913"/>
          <p14:tracePt t="88045" x="8928100" y="4760913"/>
          <p14:tracePt t="88062" x="8964613" y="4741863"/>
          <p14:tracePt t="88079" x="8982075" y="4724400"/>
          <p14:tracePt t="88095" x="9018588" y="4687888"/>
          <p14:tracePt t="88112" x="9055100" y="4660900"/>
          <p14:tracePt t="88129" x="9080500" y="4625975"/>
          <p14:tracePt t="88145" x="9126538" y="4554538"/>
          <p14:tracePt t="88162" x="9161463" y="4491038"/>
          <p14:tracePt t="88178" x="9180513" y="4473575"/>
          <p14:tracePt t="88195" x="9197975" y="4437063"/>
          <p14:tracePt t="88212" x="9215438" y="4402138"/>
          <p14:tracePt t="88228" x="9215438" y="4383088"/>
          <p14:tracePt t="88245" x="9232900" y="4348163"/>
          <p14:tracePt t="88262" x="9232900" y="4321175"/>
          <p14:tracePt t="88278" x="9232900" y="4311650"/>
          <p14:tracePt t="88296" x="9232900" y="4276725"/>
          <p14:tracePt t="88312" x="9207500" y="4240213"/>
          <p14:tracePt t="88328" x="9188450" y="4203700"/>
          <p14:tracePt t="88345" x="9161463" y="4178300"/>
          <p14:tracePt t="88362" x="9126538" y="4132263"/>
          <p14:tracePt t="88378" x="9090025" y="4124325"/>
          <p14:tracePt t="88395" x="9036050" y="4087813"/>
          <p14:tracePt t="88412" x="8955088" y="4078288"/>
          <p14:tracePt t="88429" x="8875713" y="4060825"/>
          <p14:tracePt t="88445" x="8829675" y="4060825"/>
          <p14:tracePt t="88462" x="8758238" y="4060825"/>
          <p14:tracePt t="88478" x="8731250" y="4060825"/>
          <p14:tracePt t="88495" x="8659813" y="4060825"/>
          <p14:tracePt t="88511" x="8588375" y="4070350"/>
          <p14:tracePt t="88528" x="8570913" y="4078288"/>
          <p14:tracePt t="88545" x="8524875" y="4097338"/>
          <p14:tracePt t="88561" x="8489950" y="4132263"/>
          <p14:tracePt t="88578" x="8462963" y="4159250"/>
          <p14:tracePt t="88595" x="8435975" y="4240213"/>
          <p14:tracePt t="88611" x="8408988" y="4321175"/>
          <p14:tracePt t="88628" x="8399463" y="4410075"/>
          <p14:tracePt t="88645" x="8399463" y="4456113"/>
          <p14:tracePt t="88661" x="8399463" y="4554538"/>
          <p14:tracePt t="88678" x="8418513" y="4643438"/>
          <p14:tracePt t="88695" x="8435975" y="4687888"/>
          <p14:tracePt t="88711" x="8470900" y="4760913"/>
          <p14:tracePt t="88728" x="8516938" y="4813300"/>
          <p14:tracePt t="88745" x="8551863" y="4840288"/>
          <p14:tracePt t="88761" x="8597900" y="4876800"/>
          <p14:tracePt t="88778" x="8642350" y="4894263"/>
          <p14:tracePt t="88795" x="8669338" y="4913313"/>
          <p14:tracePt t="88811" x="8723313" y="4930775"/>
          <p14:tracePt t="88828" x="8767763" y="4940300"/>
          <p14:tracePt t="88845" x="8785225" y="4940300"/>
          <p14:tracePt t="88861" x="8829675" y="4940300"/>
          <p14:tracePt t="88878" x="8875713" y="4940300"/>
          <p14:tracePt t="88894" x="8893175" y="4940300"/>
          <p14:tracePt t="88911" x="8928100" y="4913313"/>
          <p14:tracePt t="88928" x="8974138" y="4849813"/>
          <p14:tracePt t="88944" x="9001125" y="4813300"/>
          <p14:tracePt t="88961" x="9045575" y="4741863"/>
          <p14:tracePt t="88978" x="9063038" y="4679950"/>
          <p14:tracePt t="88995" x="9080500" y="4608513"/>
          <p14:tracePt t="89011" x="9080500" y="4572000"/>
          <p14:tracePt t="89028" x="9080500" y="4500563"/>
          <p14:tracePt t="89045" x="9072563" y="4456113"/>
          <p14:tracePt t="89061" x="9045575" y="4383088"/>
          <p14:tracePt t="89078" x="9018588" y="4321175"/>
          <p14:tracePt t="89094" x="9001125" y="4303713"/>
          <p14:tracePt t="89111" x="8947150" y="4240213"/>
          <p14:tracePt t="89128" x="8883650" y="4186238"/>
          <p14:tracePt t="89144" x="8829675" y="4159250"/>
          <p14:tracePt t="89161" x="8802688" y="4151313"/>
          <p14:tracePt t="89178" x="8740775" y="4124325"/>
          <p14:tracePt t="89194" x="8696325" y="4114800"/>
          <p14:tracePt t="89211" x="8669338" y="4114800"/>
          <p14:tracePt t="89228" x="8615363" y="4105275"/>
          <p14:tracePt t="89244" x="8570913" y="4105275"/>
          <p14:tracePt t="89261" x="8551863" y="4105275"/>
          <p14:tracePt t="89278" x="8507413" y="4124325"/>
          <p14:tracePt t="89294" x="8470900" y="4159250"/>
          <p14:tracePt t="89311" x="8445500" y="4178300"/>
          <p14:tracePt t="89314" x="8426450" y="4203700"/>
          <p14:tracePt t="89327" x="8408988" y="4230688"/>
          <p14:tracePt t="89344" x="8372475" y="4284663"/>
          <p14:tracePt t="89361" x="8364538" y="4311650"/>
          <p14:tracePt t="89377" x="8345488" y="4383088"/>
          <p14:tracePt t="89394" x="8345488" y="4446588"/>
          <p14:tracePt t="89411" x="8345488" y="4518025"/>
          <p14:tracePt t="89427" x="8345488" y="4545013"/>
          <p14:tracePt t="89444" x="8372475" y="4608513"/>
          <p14:tracePt t="89461" x="8426450" y="4670425"/>
          <p14:tracePt t="89477" x="8470900" y="4697413"/>
          <p14:tracePt t="89494" x="8534400" y="4733925"/>
          <p14:tracePt t="89511" x="8578850" y="4760913"/>
          <p14:tracePt t="89527" x="8650288" y="4787900"/>
          <p14:tracePt t="89544" x="8713788" y="4805363"/>
          <p14:tracePt t="89561" x="8750300" y="4813300"/>
          <p14:tracePt t="89577" x="8802688" y="4822825"/>
          <p14:tracePt t="89594" x="8848725" y="4822825"/>
          <p14:tracePt t="89611" x="8893175" y="4822825"/>
          <p14:tracePt t="89627" x="8920163" y="4805363"/>
          <p14:tracePt t="89648" x="8937625" y="4795838"/>
          <p14:tracePt t="89662" x="9009063" y="4706938"/>
          <p14:tracePt t="89677" x="9036050" y="4670425"/>
          <p14:tracePt t="89694" x="9072563" y="4589463"/>
          <p14:tracePt t="89710" x="9090025" y="4518025"/>
          <p14:tracePt t="89728" x="9099550" y="4483100"/>
          <p14:tracePt t="89745" x="9117013" y="4419600"/>
          <p14:tracePt t="89761" x="9117013" y="4356100"/>
          <p14:tracePt t="89777" x="9117013" y="4321175"/>
          <p14:tracePt t="89794" x="9117013" y="4257675"/>
          <p14:tracePt t="89810" x="9099550" y="4186238"/>
          <p14:tracePt t="89827" x="9090025" y="4168775"/>
          <p14:tracePt t="89844" x="9045575" y="4114800"/>
          <p14:tracePt t="89861" x="8991600" y="4078288"/>
          <p14:tracePt t="89878" x="8955088" y="4060825"/>
          <p14:tracePt t="89895" x="8875713" y="4051300"/>
          <p14:tracePt t="89911" x="8775700" y="4043363"/>
          <p14:tracePt t="89929" x="8669338" y="4043363"/>
          <p14:tracePt t="89944" x="8615363" y="4043363"/>
          <p14:tracePt t="89961" x="8507413" y="4070350"/>
          <p14:tracePt t="89978" x="8391525" y="4114800"/>
          <p14:tracePt t="89994" x="8328025" y="4141788"/>
          <p14:tracePt t="90011" x="8193088" y="4203700"/>
          <p14:tracePt t="90029" x="8077200" y="4276725"/>
          <p14:tracePt t="90044" x="8023225" y="4311650"/>
          <p14:tracePt t="90061" x="7924800" y="4383088"/>
          <p14:tracePt t="90078" x="7880350" y="4429125"/>
          <p14:tracePt t="90094" x="7816850" y="4508500"/>
          <p14:tracePt t="90111" x="7754938" y="4598988"/>
          <p14:tracePt t="90128" x="7735888" y="4652963"/>
          <p14:tracePt t="90144" x="7700963" y="4741863"/>
          <p14:tracePt t="90161" x="7683500" y="4840288"/>
          <p14:tracePt t="90178" x="7673975" y="4903788"/>
          <p14:tracePt t="90194" x="7664450" y="5029200"/>
          <p14:tracePt t="90210" x="7664450" y="5127625"/>
          <p14:tracePt t="90227" x="7664450" y="5191125"/>
          <p14:tracePt t="90244" x="7656513" y="5208588"/>
          <p14:tracePt t="90261" x="7656513" y="5235575"/>
          <p14:tracePt t="90278" x="7646988" y="5253038"/>
          <p14:tracePt t="90310" x="7646988" y="5262563"/>
          <p14:tracePt t="90328" x="7637463" y="5270500"/>
          <p14:tracePt t="90357" x="7629525" y="5270500"/>
          <p14:tracePt t="90368" x="7620000" y="5270500"/>
          <p14:tracePt t="90388" x="7610475" y="5270500"/>
          <p14:tracePt t="91692" x="0" y="0"/>
        </p14:tracePtLst>
      </p14:laserTraceLst>
    </p:ext>
  </p:extLs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92</a:t>
            </a:fld>
            <a:endParaRPr lang="nl-BE" dirty="0"/>
          </a:p>
        </p:txBody>
      </p:sp>
      <p:sp>
        <p:nvSpPr>
          <p:cNvPr id="38915" name="Rectangle 3"/>
          <p:cNvSpPr>
            <a:spLocks noGrp="1" noChangeArrowheads="1"/>
          </p:cNvSpPr>
          <p:nvPr>
            <p:ph idx="1"/>
          </p:nvPr>
        </p:nvSpPr>
        <p:spPr>
          <a:xfrm>
            <a:off x="578027" y="1700808"/>
            <a:ext cx="5061970" cy="3960692"/>
          </a:xfrm>
          <a:ln w="19050">
            <a:solidFill>
              <a:schemeClr val="accent5"/>
            </a:solidFill>
          </a:ln>
        </p:spPr>
        <p:txBody>
          <a:bodyPr/>
          <a:lstStyle/>
          <a:p>
            <a:pPr marL="0" indent="0">
              <a:buNone/>
            </a:pPr>
            <a:r>
              <a:rPr lang="en-US" altLang="en-US" sz="1800" dirty="0">
                <a:latin typeface="Courier New" panose="02070309020205020404" pitchFamily="49" charset="0"/>
                <a:cs typeface="Courier New" panose="02070309020205020404" pitchFamily="49" charset="0"/>
              </a:rPr>
              <a:t>#!/bin/bash -l</a:t>
            </a:r>
          </a:p>
          <a:p>
            <a:pPr marL="0" indent="0">
              <a:buNone/>
            </a:pPr>
            <a:r>
              <a:rPr lang="en-US" altLang="en-US" sz="1800" dirty="0">
                <a:latin typeface="Courier New" panose="02070309020205020404" pitchFamily="49" charset="0"/>
                <a:cs typeface="Courier New" panose="02070309020205020404" pitchFamily="49" charset="0"/>
              </a:rPr>
              <a:t>#PBS -l </a:t>
            </a:r>
            <a:r>
              <a:rPr lang="en-US" altLang="en-US" sz="1800" dirty="0" err="1">
                <a:latin typeface="Courier New" panose="02070309020205020404" pitchFamily="49" charset="0"/>
                <a:cs typeface="Courier New" panose="02070309020205020404" pitchFamily="49" charset="0"/>
              </a:rPr>
              <a:t>walltime</a:t>
            </a:r>
            <a:r>
              <a:rPr lang="en-US" altLang="en-US" sz="1800" dirty="0">
                <a:latin typeface="Courier New" panose="02070309020205020404" pitchFamily="49" charset="0"/>
                <a:cs typeface="Courier New" panose="02070309020205020404" pitchFamily="49" charset="0"/>
              </a:rPr>
              <a:t>=0</a:t>
            </a:r>
            <a:r>
              <a:rPr lang="pl-PL" altLang="en-US" sz="1800" dirty="0">
                <a:latin typeface="Courier New" panose="02070309020205020404" pitchFamily="49" charset="0"/>
                <a:cs typeface="Courier New" panose="02070309020205020404" pitchFamily="49" charset="0"/>
              </a:rPr>
              <a:t>0</a:t>
            </a:r>
            <a:r>
              <a:rPr lang="en-US" altLang="en-US" sz="1800" dirty="0">
                <a:latin typeface="Courier New" panose="02070309020205020404" pitchFamily="49" charset="0"/>
                <a:cs typeface="Courier New" panose="02070309020205020404" pitchFamily="49" charset="0"/>
              </a:rPr>
              <a:t>:30:00</a:t>
            </a:r>
          </a:p>
          <a:p>
            <a:pPr marL="0" indent="0">
              <a:buNone/>
            </a:pPr>
            <a:r>
              <a:rPr lang="en-US" altLang="en-US" sz="1800" dirty="0">
                <a:solidFill>
                  <a:srgbClr val="FF0000"/>
                </a:solidFill>
                <a:latin typeface="Courier New" panose="02070309020205020404" pitchFamily="49" charset="0"/>
                <a:cs typeface="Courier New" panose="02070309020205020404" pitchFamily="49" charset="0"/>
              </a:rPr>
              <a:t>#PBS –l partition=</a:t>
            </a:r>
            <a:r>
              <a:rPr lang="en-US" altLang="en-US" sz="1800" dirty="0" err="1">
                <a:solidFill>
                  <a:srgbClr val="FF0000"/>
                </a:solidFill>
                <a:latin typeface="Courier New" panose="02070309020205020404" pitchFamily="49" charset="0"/>
                <a:cs typeface="Courier New" panose="02070309020205020404" pitchFamily="49" charset="0"/>
              </a:rPr>
              <a:t>gpu</a:t>
            </a:r>
            <a:endParaRPr lang="en-US" altLang="en-US" sz="1800" dirty="0">
              <a:solidFill>
                <a:srgbClr val="FF0000"/>
              </a:solidFill>
              <a:latin typeface="Courier New" panose="02070309020205020404" pitchFamily="49" charset="0"/>
              <a:cs typeface="Courier New" panose="02070309020205020404" pitchFamily="49" charset="0"/>
            </a:endParaRPr>
          </a:p>
          <a:p>
            <a:pPr marL="0" indent="0">
              <a:buNone/>
            </a:pPr>
            <a:r>
              <a:rPr lang="en-US" altLang="en-US" sz="1800" dirty="0">
                <a:solidFill>
                  <a:srgbClr val="FF0000"/>
                </a:solidFill>
                <a:latin typeface="Courier New" panose="02070309020205020404" pitchFamily="49" charset="0"/>
                <a:cs typeface="Courier New" panose="02070309020205020404" pitchFamily="49" charset="0"/>
              </a:rPr>
              <a:t>#PBS -l nodes=1:ppn=12:gpus=3:cascadelake</a:t>
            </a:r>
          </a:p>
          <a:p>
            <a:pPr marL="0" indent="0">
              <a:buNone/>
            </a:pPr>
            <a:r>
              <a:rPr lang="en-US" altLang="en-US" sz="1800" dirty="0">
                <a:latin typeface="Courier New" panose="02070309020205020404" pitchFamily="49" charset="0"/>
                <a:cs typeface="Courier New" panose="02070309020205020404" pitchFamily="49" charset="0"/>
              </a:rPr>
              <a:t>#PBS –l </a:t>
            </a:r>
            <a:r>
              <a:rPr lang="en-US" altLang="en-US" sz="1800" dirty="0" err="1">
                <a:latin typeface="Courier New" panose="02070309020205020404" pitchFamily="49" charset="0"/>
                <a:cs typeface="Courier New" panose="02070309020205020404" pitchFamily="49" charset="0"/>
              </a:rPr>
              <a:t>pmem</a:t>
            </a:r>
            <a:r>
              <a:rPr lang="en-US" altLang="en-US" sz="1800" dirty="0">
                <a:latin typeface="Courier New" panose="02070309020205020404" pitchFamily="49" charset="0"/>
                <a:cs typeface="Courier New" panose="02070309020205020404" pitchFamily="49" charset="0"/>
              </a:rPr>
              <a:t>=5gb</a:t>
            </a:r>
          </a:p>
          <a:p>
            <a:pPr marL="0" indent="0">
              <a:buNone/>
            </a:pPr>
            <a:r>
              <a:rPr lang="en-US" altLang="en-US" sz="1800" dirty="0">
                <a:latin typeface="Courier New" panose="02070309020205020404" pitchFamily="49" charset="0"/>
                <a:cs typeface="Courier New" panose="02070309020205020404" pitchFamily="49" charset="0"/>
              </a:rPr>
              <a:t>#PBS -N </a:t>
            </a:r>
            <a:r>
              <a:rPr lang="en-US" altLang="en-US" sz="1800" dirty="0" err="1">
                <a:latin typeface="Courier New" panose="02070309020205020404" pitchFamily="49" charset="0"/>
                <a:cs typeface="Courier New" panose="02070309020205020404" pitchFamily="49" charset="0"/>
              </a:rPr>
              <a:t>testjob</a:t>
            </a:r>
            <a:endParaRPr lang="en-US" altLang="en-US" sz="1800" dirty="0">
              <a:latin typeface="Courier New" panose="02070309020205020404" pitchFamily="49" charset="0"/>
              <a:cs typeface="Courier New" panose="02070309020205020404" pitchFamily="49" charset="0"/>
            </a:endParaRPr>
          </a:p>
          <a:p>
            <a:pPr marL="0" indent="0">
              <a:buNone/>
            </a:pPr>
            <a:r>
              <a:rPr lang="en-US" altLang="en-US" sz="1800" dirty="0">
                <a:latin typeface="Courier New" panose="02070309020205020404" pitchFamily="49" charset="0"/>
                <a:cs typeface="Courier New" panose="02070309020205020404" pitchFamily="49" charset="0"/>
              </a:rPr>
              <a:t>#PBS -A </a:t>
            </a:r>
            <a:r>
              <a:rPr lang="en-US" altLang="en-US" sz="1800" dirty="0" err="1">
                <a:latin typeface="Courier New" panose="02070309020205020404" pitchFamily="49" charset="0"/>
                <a:cs typeface="Courier New" panose="02070309020205020404" pitchFamily="49" charset="0"/>
              </a:rPr>
              <a:t>default_project</a:t>
            </a:r>
            <a:endParaRPr lang="en-US" altLang="en-US" sz="1800" dirty="0">
              <a:latin typeface="Courier New" panose="02070309020205020404" pitchFamily="49" charset="0"/>
              <a:cs typeface="Courier New" panose="02070309020205020404" pitchFamily="49" charset="0"/>
            </a:endParaRPr>
          </a:p>
          <a:p>
            <a:pPr marL="0" indent="0">
              <a:buNone/>
            </a:pPr>
            <a:endParaRPr lang="pl-PL" altLang="en-US" sz="1800" dirty="0">
              <a:latin typeface="Courier New" panose="02070309020205020404" pitchFamily="49" charset="0"/>
              <a:cs typeface="Courier New" panose="02070309020205020404" pitchFamily="49" charset="0"/>
            </a:endParaRPr>
          </a:p>
        </p:txBody>
      </p:sp>
      <p:sp>
        <p:nvSpPr>
          <p:cNvPr id="38914" name="Rectangle 2"/>
          <p:cNvSpPr>
            <a:spLocks noGrp="1" noChangeArrowheads="1"/>
          </p:cNvSpPr>
          <p:nvPr>
            <p:ph type="title"/>
          </p:nvPr>
        </p:nvSpPr>
        <p:spPr/>
        <p:txBody>
          <a:bodyPr/>
          <a:lstStyle/>
          <a:p>
            <a:pPr eaLnBrk="1" hangingPunct="1"/>
            <a:r>
              <a:rPr lang="en-US" altLang="en-US" dirty="0"/>
              <a:t>Using V100 GPU(s)</a:t>
            </a:r>
          </a:p>
        </p:txBody>
      </p:sp>
      <p:sp>
        <p:nvSpPr>
          <p:cNvPr id="97" name="Rectangle 96"/>
          <p:cNvSpPr/>
          <p:nvPr/>
        </p:nvSpPr>
        <p:spPr>
          <a:xfrm>
            <a:off x="3791743" y="1298179"/>
            <a:ext cx="1848253" cy="3945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Using 3 GPU</a:t>
            </a:r>
            <a:endParaRPr lang="nl-BE" dirty="0"/>
          </a:p>
        </p:txBody>
      </p:sp>
      <p:grpSp>
        <p:nvGrpSpPr>
          <p:cNvPr id="4" name="Group 3"/>
          <p:cNvGrpSpPr/>
          <p:nvPr/>
        </p:nvGrpSpPr>
        <p:grpSpPr>
          <a:xfrm>
            <a:off x="6723130" y="897713"/>
            <a:ext cx="5094312" cy="5120038"/>
            <a:chOff x="6723130" y="897713"/>
            <a:chExt cx="5094312" cy="5120038"/>
          </a:xfrm>
        </p:grpSpPr>
        <p:grpSp>
          <p:nvGrpSpPr>
            <p:cNvPr id="99" name="Group 98"/>
            <p:cNvGrpSpPr/>
            <p:nvPr/>
          </p:nvGrpSpPr>
          <p:grpSpPr>
            <a:xfrm>
              <a:off x="6723130" y="897713"/>
              <a:ext cx="5094312" cy="5120038"/>
              <a:chOff x="6723130" y="897713"/>
              <a:chExt cx="5094312" cy="5120038"/>
            </a:xfrm>
          </p:grpSpPr>
          <p:grpSp>
            <p:nvGrpSpPr>
              <p:cNvPr id="100" name="Group 99"/>
              <p:cNvGrpSpPr/>
              <p:nvPr/>
            </p:nvGrpSpPr>
            <p:grpSpPr>
              <a:xfrm>
                <a:off x="6723130" y="1298179"/>
                <a:ext cx="5094312" cy="4719572"/>
                <a:chOff x="6723130" y="1298179"/>
                <a:chExt cx="5094312" cy="4719572"/>
              </a:xfrm>
            </p:grpSpPr>
            <p:sp>
              <p:nvSpPr>
                <p:cNvPr id="102" name="Rectangle 101"/>
                <p:cNvSpPr/>
                <p:nvPr/>
              </p:nvSpPr>
              <p:spPr>
                <a:xfrm>
                  <a:off x="7488110" y="3737466"/>
                  <a:ext cx="2930210" cy="19532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3" name="Rectangle 102"/>
                <p:cNvSpPr/>
                <p:nvPr/>
              </p:nvSpPr>
              <p:spPr>
                <a:xfrm>
                  <a:off x="6723130" y="1298179"/>
                  <a:ext cx="5094312" cy="4719572"/>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4" name="Rectangle 103"/>
                <p:cNvSpPr/>
                <p:nvPr/>
              </p:nvSpPr>
              <p:spPr>
                <a:xfrm>
                  <a:off x="9072286" y="1730227"/>
                  <a:ext cx="2448272" cy="432048"/>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b="1" dirty="0">
                    <a:solidFill>
                      <a:schemeClr val="tx1"/>
                    </a:solidFill>
                  </a:endParaRPr>
                </a:p>
              </p:txBody>
            </p:sp>
            <p:sp>
              <p:nvSpPr>
                <p:cNvPr id="105" name="Rectangle 104"/>
                <p:cNvSpPr/>
                <p:nvPr/>
              </p:nvSpPr>
              <p:spPr>
                <a:xfrm>
                  <a:off x="9072286" y="2378298"/>
                  <a:ext cx="2448272" cy="1359167"/>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6" name="TextBox 105"/>
                <p:cNvSpPr txBox="1"/>
                <p:nvPr/>
              </p:nvSpPr>
              <p:spPr>
                <a:xfrm>
                  <a:off x="7367208" y="2685611"/>
                  <a:ext cx="1368152" cy="646331"/>
                </a:xfrm>
                <a:prstGeom prst="rect">
                  <a:avLst/>
                </a:prstGeom>
                <a:noFill/>
              </p:spPr>
              <p:txBody>
                <a:bodyPr wrap="square" rtlCol="0">
                  <a:spAutoFit/>
                </a:bodyPr>
                <a:lstStyle/>
                <a:p>
                  <a:pPr algn="ctr"/>
                  <a:r>
                    <a:rPr lang="en-US" b="1" dirty="0"/>
                    <a:t>1 CPUs</a:t>
                  </a:r>
                </a:p>
                <a:p>
                  <a:pPr algn="ctr"/>
                  <a:r>
                    <a:rPr lang="en-US" b="1" dirty="0"/>
                    <a:t>(12 cores)</a:t>
                  </a:r>
                  <a:endParaRPr lang="nl-BE" b="1" dirty="0"/>
                </a:p>
              </p:txBody>
            </p:sp>
            <p:grpSp>
              <p:nvGrpSpPr>
                <p:cNvPr id="107" name="Group 106"/>
                <p:cNvGrpSpPr/>
                <p:nvPr/>
              </p:nvGrpSpPr>
              <p:grpSpPr>
                <a:xfrm>
                  <a:off x="9144294" y="2544809"/>
                  <a:ext cx="2291726" cy="1026143"/>
                  <a:chOff x="8591363" y="2293995"/>
                  <a:chExt cx="2291726" cy="1026143"/>
                </a:xfrm>
              </p:grpSpPr>
              <p:grpSp>
                <p:nvGrpSpPr>
                  <p:cNvPr id="152" name="Group 151"/>
                  <p:cNvGrpSpPr/>
                  <p:nvPr/>
                </p:nvGrpSpPr>
                <p:grpSpPr>
                  <a:xfrm>
                    <a:off x="8591363" y="3137258"/>
                    <a:ext cx="2291726" cy="182880"/>
                    <a:chOff x="8595666" y="3137258"/>
                    <a:chExt cx="2291726" cy="182880"/>
                  </a:xfrm>
                  <a:solidFill>
                    <a:schemeClr val="accent5">
                      <a:lumMod val="20000"/>
                      <a:lumOff val="80000"/>
                    </a:schemeClr>
                  </a:solidFill>
                </p:grpSpPr>
                <p:sp>
                  <p:nvSpPr>
                    <p:cNvPr id="186" name="Flowchart: Connector 185"/>
                    <p:cNvSpPr/>
                    <p:nvPr/>
                  </p:nvSpPr>
                  <p:spPr>
                    <a:xfrm>
                      <a:off x="859566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87" name="Straight Connector 186"/>
                    <p:cNvCxnSpPr/>
                    <p:nvPr/>
                  </p:nvCxnSpPr>
                  <p:spPr>
                    <a:xfrm>
                      <a:off x="8687106" y="3223486"/>
                      <a:ext cx="2158970" cy="0"/>
                    </a:xfrm>
                    <a:prstGeom prst="line">
                      <a:avLst/>
                    </a:prstGeom>
                    <a:grpFill/>
                  </p:spPr>
                  <p:style>
                    <a:lnRef idx="1">
                      <a:schemeClr val="accent1"/>
                    </a:lnRef>
                    <a:fillRef idx="0">
                      <a:schemeClr val="accent1"/>
                    </a:fillRef>
                    <a:effectRef idx="0">
                      <a:schemeClr val="accent1"/>
                    </a:effectRef>
                    <a:fontRef idx="minor">
                      <a:schemeClr val="tx1"/>
                    </a:fontRef>
                  </p:style>
                </p:cxnSp>
                <p:sp>
                  <p:nvSpPr>
                    <p:cNvPr id="188" name="Flowchart: Connector 187"/>
                    <p:cNvSpPr/>
                    <p:nvPr/>
                  </p:nvSpPr>
                  <p:spPr>
                    <a:xfrm>
                      <a:off x="885927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89" name="Flowchart: Connector 188"/>
                    <p:cNvSpPr/>
                    <p:nvPr/>
                  </p:nvSpPr>
                  <p:spPr>
                    <a:xfrm>
                      <a:off x="912287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90" name="Flowchart: Connector 189"/>
                    <p:cNvSpPr/>
                    <p:nvPr/>
                  </p:nvSpPr>
                  <p:spPr>
                    <a:xfrm>
                      <a:off x="9386484"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91" name="Flowchart: Connector 190"/>
                    <p:cNvSpPr/>
                    <p:nvPr/>
                  </p:nvSpPr>
                  <p:spPr>
                    <a:xfrm>
                      <a:off x="9650090"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92" name="Flowchart: Connector 191"/>
                    <p:cNvSpPr/>
                    <p:nvPr/>
                  </p:nvSpPr>
                  <p:spPr>
                    <a:xfrm>
                      <a:off x="991369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93" name="Flowchart: Connector 192"/>
                    <p:cNvSpPr/>
                    <p:nvPr/>
                  </p:nvSpPr>
                  <p:spPr>
                    <a:xfrm>
                      <a:off x="1017730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94" name="Flowchart: Connector 193"/>
                    <p:cNvSpPr/>
                    <p:nvPr/>
                  </p:nvSpPr>
                  <p:spPr>
                    <a:xfrm>
                      <a:off x="1044090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95" name="Flowchart: Connector 194"/>
                    <p:cNvSpPr/>
                    <p:nvPr/>
                  </p:nvSpPr>
                  <p:spPr>
                    <a:xfrm>
                      <a:off x="1070451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153" name="Group 152"/>
                  <p:cNvGrpSpPr/>
                  <p:nvPr/>
                </p:nvGrpSpPr>
                <p:grpSpPr>
                  <a:xfrm>
                    <a:off x="8591363" y="2293995"/>
                    <a:ext cx="2291726" cy="182880"/>
                    <a:chOff x="8595666" y="3137258"/>
                    <a:chExt cx="2291726" cy="182880"/>
                  </a:xfrm>
                  <a:solidFill>
                    <a:schemeClr val="accent5">
                      <a:lumMod val="20000"/>
                      <a:lumOff val="80000"/>
                    </a:schemeClr>
                  </a:solidFill>
                </p:grpSpPr>
                <p:sp>
                  <p:nvSpPr>
                    <p:cNvPr id="176" name="Flowchart: Connector 175"/>
                    <p:cNvSpPr/>
                    <p:nvPr/>
                  </p:nvSpPr>
                  <p:spPr>
                    <a:xfrm>
                      <a:off x="8595666"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77" name="Straight Connector 176"/>
                    <p:cNvCxnSpPr/>
                    <p:nvPr/>
                  </p:nvCxnSpPr>
                  <p:spPr>
                    <a:xfrm>
                      <a:off x="8687106" y="3223486"/>
                      <a:ext cx="2158970" cy="0"/>
                    </a:xfrm>
                    <a:prstGeom prst="line">
                      <a:avLst/>
                    </a:prstGeom>
                    <a:grpFill/>
                  </p:spPr>
                  <p:style>
                    <a:lnRef idx="1">
                      <a:schemeClr val="accent1"/>
                    </a:lnRef>
                    <a:fillRef idx="0">
                      <a:schemeClr val="accent1"/>
                    </a:fillRef>
                    <a:effectRef idx="0">
                      <a:schemeClr val="accent1"/>
                    </a:effectRef>
                    <a:fontRef idx="minor">
                      <a:schemeClr val="tx1"/>
                    </a:fontRef>
                  </p:style>
                </p:cxnSp>
                <p:sp>
                  <p:nvSpPr>
                    <p:cNvPr id="178" name="Flowchart: Connector 177"/>
                    <p:cNvSpPr/>
                    <p:nvPr/>
                  </p:nvSpPr>
                  <p:spPr>
                    <a:xfrm>
                      <a:off x="8859272"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9" name="Flowchart: Connector 178"/>
                    <p:cNvSpPr/>
                    <p:nvPr/>
                  </p:nvSpPr>
                  <p:spPr>
                    <a:xfrm>
                      <a:off x="9122878"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80" name="Flowchart: Connector 179"/>
                    <p:cNvSpPr/>
                    <p:nvPr/>
                  </p:nvSpPr>
                  <p:spPr>
                    <a:xfrm>
                      <a:off x="9386484"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81" name="Flowchart: Connector 180"/>
                    <p:cNvSpPr/>
                    <p:nvPr/>
                  </p:nvSpPr>
                  <p:spPr>
                    <a:xfrm>
                      <a:off x="9650090"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82" name="Flowchart: Connector 181"/>
                    <p:cNvSpPr/>
                    <p:nvPr/>
                  </p:nvSpPr>
                  <p:spPr>
                    <a:xfrm>
                      <a:off x="9913696"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83" name="Flowchart: Connector 182"/>
                    <p:cNvSpPr/>
                    <p:nvPr/>
                  </p:nvSpPr>
                  <p:spPr>
                    <a:xfrm>
                      <a:off x="10177302"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84" name="Flowchart: Connector 183"/>
                    <p:cNvSpPr/>
                    <p:nvPr/>
                  </p:nvSpPr>
                  <p:spPr>
                    <a:xfrm>
                      <a:off x="10440908"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85" name="Flowchart: Connector 184"/>
                    <p:cNvSpPr/>
                    <p:nvPr/>
                  </p:nvSpPr>
                  <p:spPr>
                    <a:xfrm>
                      <a:off x="1070451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154" name="Group 153"/>
                  <p:cNvGrpSpPr/>
                  <p:nvPr/>
                </p:nvGrpSpPr>
                <p:grpSpPr>
                  <a:xfrm>
                    <a:off x="8591363" y="2575083"/>
                    <a:ext cx="2291726" cy="182880"/>
                    <a:chOff x="8595666" y="3137258"/>
                    <a:chExt cx="2291726" cy="182880"/>
                  </a:xfrm>
                  <a:solidFill>
                    <a:schemeClr val="accent5">
                      <a:lumMod val="20000"/>
                      <a:lumOff val="80000"/>
                    </a:schemeClr>
                  </a:solidFill>
                </p:grpSpPr>
                <p:sp>
                  <p:nvSpPr>
                    <p:cNvPr id="166" name="Flowchart: Connector 165"/>
                    <p:cNvSpPr/>
                    <p:nvPr/>
                  </p:nvSpPr>
                  <p:spPr>
                    <a:xfrm>
                      <a:off x="8595666"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67" name="Straight Connector 166"/>
                    <p:cNvCxnSpPr/>
                    <p:nvPr/>
                  </p:nvCxnSpPr>
                  <p:spPr>
                    <a:xfrm>
                      <a:off x="8687106" y="3223486"/>
                      <a:ext cx="2158970" cy="0"/>
                    </a:xfrm>
                    <a:prstGeom prst="line">
                      <a:avLst/>
                    </a:prstGeom>
                    <a:grpFill/>
                  </p:spPr>
                  <p:style>
                    <a:lnRef idx="1">
                      <a:schemeClr val="accent1"/>
                    </a:lnRef>
                    <a:fillRef idx="0">
                      <a:schemeClr val="accent1"/>
                    </a:fillRef>
                    <a:effectRef idx="0">
                      <a:schemeClr val="accent1"/>
                    </a:effectRef>
                    <a:fontRef idx="minor">
                      <a:schemeClr val="tx1"/>
                    </a:fontRef>
                  </p:style>
                </p:cxnSp>
                <p:sp>
                  <p:nvSpPr>
                    <p:cNvPr id="168" name="Flowchart: Connector 167"/>
                    <p:cNvSpPr/>
                    <p:nvPr/>
                  </p:nvSpPr>
                  <p:spPr>
                    <a:xfrm>
                      <a:off x="8859272"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9" name="Flowchart: Connector 168"/>
                    <p:cNvSpPr/>
                    <p:nvPr/>
                  </p:nvSpPr>
                  <p:spPr>
                    <a:xfrm>
                      <a:off x="9122878"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0" name="Flowchart: Connector 169"/>
                    <p:cNvSpPr/>
                    <p:nvPr/>
                  </p:nvSpPr>
                  <p:spPr>
                    <a:xfrm>
                      <a:off x="9386484"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1" name="Flowchart: Connector 170"/>
                    <p:cNvSpPr/>
                    <p:nvPr/>
                  </p:nvSpPr>
                  <p:spPr>
                    <a:xfrm>
                      <a:off x="9650090"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2" name="Flowchart: Connector 171"/>
                    <p:cNvSpPr/>
                    <p:nvPr/>
                  </p:nvSpPr>
                  <p:spPr>
                    <a:xfrm>
                      <a:off x="991369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3" name="Flowchart: Connector 172"/>
                    <p:cNvSpPr/>
                    <p:nvPr/>
                  </p:nvSpPr>
                  <p:spPr>
                    <a:xfrm>
                      <a:off x="1017730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4" name="Flowchart: Connector 173"/>
                    <p:cNvSpPr/>
                    <p:nvPr/>
                  </p:nvSpPr>
                  <p:spPr>
                    <a:xfrm>
                      <a:off x="1044090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5" name="Flowchart: Connector 174"/>
                    <p:cNvSpPr/>
                    <p:nvPr/>
                  </p:nvSpPr>
                  <p:spPr>
                    <a:xfrm>
                      <a:off x="1070451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155" name="Group 154"/>
                  <p:cNvGrpSpPr/>
                  <p:nvPr/>
                </p:nvGrpSpPr>
                <p:grpSpPr>
                  <a:xfrm>
                    <a:off x="8591363" y="2856171"/>
                    <a:ext cx="2291726" cy="182880"/>
                    <a:chOff x="8595666" y="3137258"/>
                    <a:chExt cx="2291726" cy="182880"/>
                  </a:xfrm>
                  <a:solidFill>
                    <a:schemeClr val="accent5">
                      <a:lumMod val="20000"/>
                      <a:lumOff val="80000"/>
                    </a:schemeClr>
                  </a:solidFill>
                </p:grpSpPr>
                <p:sp>
                  <p:nvSpPr>
                    <p:cNvPr id="156" name="Flowchart: Connector 155"/>
                    <p:cNvSpPr/>
                    <p:nvPr/>
                  </p:nvSpPr>
                  <p:spPr>
                    <a:xfrm>
                      <a:off x="859566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57" name="Straight Connector 156"/>
                    <p:cNvCxnSpPr/>
                    <p:nvPr/>
                  </p:nvCxnSpPr>
                  <p:spPr>
                    <a:xfrm>
                      <a:off x="8687106" y="3223486"/>
                      <a:ext cx="2158970" cy="0"/>
                    </a:xfrm>
                    <a:prstGeom prst="line">
                      <a:avLst/>
                    </a:prstGeom>
                    <a:grpFill/>
                  </p:spPr>
                  <p:style>
                    <a:lnRef idx="1">
                      <a:schemeClr val="accent1"/>
                    </a:lnRef>
                    <a:fillRef idx="0">
                      <a:schemeClr val="accent1"/>
                    </a:fillRef>
                    <a:effectRef idx="0">
                      <a:schemeClr val="accent1"/>
                    </a:effectRef>
                    <a:fontRef idx="minor">
                      <a:schemeClr val="tx1"/>
                    </a:fontRef>
                  </p:style>
                </p:cxnSp>
                <p:sp>
                  <p:nvSpPr>
                    <p:cNvPr id="158" name="Flowchart: Connector 157"/>
                    <p:cNvSpPr/>
                    <p:nvPr/>
                  </p:nvSpPr>
                  <p:spPr>
                    <a:xfrm>
                      <a:off x="885927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59" name="Flowchart: Connector 158"/>
                    <p:cNvSpPr/>
                    <p:nvPr/>
                  </p:nvSpPr>
                  <p:spPr>
                    <a:xfrm>
                      <a:off x="912287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0" name="Flowchart: Connector 159"/>
                    <p:cNvSpPr/>
                    <p:nvPr/>
                  </p:nvSpPr>
                  <p:spPr>
                    <a:xfrm>
                      <a:off x="9386484"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1" name="Flowchart: Connector 160"/>
                    <p:cNvSpPr/>
                    <p:nvPr/>
                  </p:nvSpPr>
                  <p:spPr>
                    <a:xfrm>
                      <a:off x="9650090"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2" name="Flowchart: Connector 161"/>
                    <p:cNvSpPr/>
                    <p:nvPr/>
                  </p:nvSpPr>
                  <p:spPr>
                    <a:xfrm>
                      <a:off x="991369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3" name="Flowchart: Connector 162"/>
                    <p:cNvSpPr/>
                    <p:nvPr/>
                  </p:nvSpPr>
                  <p:spPr>
                    <a:xfrm>
                      <a:off x="1017730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4" name="Flowchart: Connector 163"/>
                    <p:cNvSpPr/>
                    <p:nvPr/>
                  </p:nvSpPr>
                  <p:spPr>
                    <a:xfrm>
                      <a:off x="1044090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5" name="Flowchart: Connector 164"/>
                    <p:cNvSpPr/>
                    <p:nvPr/>
                  </p:nvSpPr>
                  <p:spPr>
                    <a:xfrm>
                      <a:off x="1070451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sp>
              <p:nvSpPr>
                <p:cNvPr id="108" name="TextBox 107"/>
                <p:cNvSpPr txBox="1"/>
                <p:nvPr/>
              </p:nvSpPr>
              <p:spPr>
                <a:xfrm>
                  <a:off x="7342507" y="1659488"/>
                  <a:ext cx="1368152" cy="646331"/>
                </a:xfrm>
                <a:prstGeom prst="rect">
                  <a:avLst/>
                </a:prstGeom>
                <a:noFill/>
              </p:spPr>
              <p:txBody>
                <a:bodyPr wrap="square" rtlCol="0">
                  <a:spAutoFit/>
                </a:bodyPr>
                <a:lstStyle/>
                <a:p>
                  <a:pPr algn="ctr"/>
                  <a:r>
                    <a:rPr lang="en-US" b="1" dirty="0"/>
                    <a:t>RAM</a:t>
                  </a:r>
                  <a:br>
                    <a:rPr lang="en-US" b="1" dirty="0"/>
                  </a:br>
                  <a:r>
                    <a:rPr lang="en-US" b="1" dirty="0"/>
                    <a:t>(60 GB)</a:t>
                  </a:r>
                  <a:endParaRPr lang="nl-BE" b="1" dirty="0"/>
                </a:p>
              </p:txBody>
            </p:sp>
            <p:grpSp>
              <p:nvGrpSpPr>
                <p:cNvPr id="109" name="Group 108"/>
                <p:cNvGrpSpPr/>
                <p:nvPr/>
              </p:nvGrpSpPr>
              <p:grpSpPr>
                <a:xfrm>
                  <a:off x="8466162" y="3903976"/>
                  <a:ext cx="3246462" cy="2025783"/>
                  <a:chOff x="7720374" y="908790"/>
                  <a:chExt cx="3246462" cy="2025783"/>
                </a:xfrm>
              </p:grpSpPr>
              <p:sp>
                <p:nvSpPr>
                  <p:cNvPr id="145" name="Rectangle 144"/>
                  <p:cNvSpPr/>
                  <p:nvPr/>
                </p:nvSpPr>
                <p:spPr>
                  <a:xfrm>
                    <a:off x="7720374" y="908790"/>
                    <a:ext cx="3055393" cy="1968754"/>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nvGrpSpPr>
                  <p:cNvPr id="146" name="Group 145"/>
                  <p:cNvGrpSpPr/>
                  <p:nvPr/>
                </p:nvGrpSpPr>
                <p:grpSpPr>
                  <a:xfrm>
                    <a:off x="7797340" y="1289473"/>
                    <a:ext cx="1312693" cy="1209686"/>
                    <a:chOff x="8103003" y="4267944"/>
                    <a:chExt cx="1312693" cy="1209686"/>
                  </a:xfrm>
                </p:grpSpPr>
                <p:sp>
                  <p:nvSpPr>
                    <p:cNvPr id="148" name="Rounded Rectangle 147"/>
                    <p:cNvSpPr/>
                    <p:nvPr/>
                  </p:nvSpPr>
                  <p:spPr>
                    <a:xfrm>
                      <a:off x="8103003" y="4267944"/>
                      <a:ext cx="457200" cy="457200"/>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0</a:t>
                      </a:r>
                      <a:endParaRPr lang="nl-BE" sz="2000" b="1" dirty="0">
                        <a:solidFill>
                          <a:schemeClr val="tx1"/>
                        </a:solidFill>
                      </a:endParaRPr>
                    </a:p>
                  </p:txBody>
                </p:sp>
                <p:sp>
                  <p:nvSpPr>
                    <p:cNvPr id="149" name="Rounded Rectangle 148"/>
                    <p:cNvSpPr/>
                    <p:nvPr/>
                  </p:nvSpPr>
                  <p:spPr>
                    <a:xfrm>
                      <a:off x="8958496" y="4267944"/>
                      <a:ext cx="457200" cy="457200"/>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1</a:t>
                      </a:r>
                      <a:endParaRPr lang="nl-BE" sz="2000" b="1" dirty="0">
                        <a:solidFill>
                          <a:schemeClr val="tx1"/>
                        </a:solidFill>
                      </a:endParaRPr>
                    </a:p>
                  </p:txBody>
                </p:sp>
                <p:sp>
                  <p:nvSpPr>
                    <p:cNvPr id="150" name="Rounded Rectangle 149"/>
                    <p:cNvSpPr/>
                    <p:nvPr/>
                  </p:nvSpPr>
                  <p:spPr>
                    <a:xfrm>
                      <a:off x="8103003" y="5020430"/>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4</a:t>
                      </a:r>
                      <a:endParaRPr lang="nl-BE" sz="2000" b="1" dirty="0">
                        <a:solidFill>
                          <a:schemeClr val="tx1"/>
                        </a:solidFill>
                      </a:endParaRPr>
                    </a:p>
                  </p:txBody>
                </p:sp>
                <p:sp>
                  <p:nvSpPr>
                    <p:cNvPr id="151" name="Rounded Rectangle 150"/>
                    <p:cNvSpPr/>
                    <p:nvPr/>
                  </p:nvSpPr>
                  <p:spPr>
                    <a:xfrm>
                      <a:off x="8958496" y="5020430"/>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5</a:t>
                      </a:r>
                      <a:endParaRPr lang="nl-BE" sz="2000" b="1" dirty="0">
                        <a:solidFill>
                          <a:schemeClr val="tx1"/>
                        </a:solidFill>
                      </a:endParaRPr>
                    </a:p>
                  </p:txBody>
                </p:sp>
              </p:grpSp>
              <p:sp>
                <p:nvSpPr>
                  <p:cNvPr id="147" name="TextBox 146"/>
                  <p:cNvSpPr txBox="1"/>
                  <p:nvPr/>
                </p:nvSpPr>
                <p:spPr>
                  <a:xfrm>
                    <a:off x="9976356" y="2565241"/>
                    <a:ext cx="990480" cy="369332"/>
                  </a:xfrm>
                  <a:prstGeom prst="rect">
                    <a:avLst/>
                  </a:prstGeom>
                  <a:noFill/>
                </p:spPr>
                <p:txBody>
                  <a:bodyPr wrap="square" rtlCol="0">
                    <a:spAutoFit/>
                  </a:bodyPr>
                  <a:lstStyle/>
                  <a:p>
                    <a:r>
                      <a:rPr lang="en-US" b="1" dirty="0"/>
                      <a:t>GPUs</a:t>
                    </a:r>
                    <a:endParaRPr lang="nl-BE" b="1" dirty="0"/>
                  </a:p>
                </p:txBody>
              </p:sp>
            </p:grpSp>
            <p:grpSp>
              <p:nvGrpSpPr>
                <p:cNvPr id="110" name="Group 109"/>
                <p:cNvGrpSpPr/>
                <p:nvPr/>
              </p:nvGrpSpPr>
              <p:grpSpPr>
                <a:xfrm>
                  <a:off x="8662998" y="4410927"/>
                  <a:ext cx="1069978" cy="935565"/>
                  <a:chOff x="5952324" y="4237492"/>
                  <a:chExt cx="1069978" cy="935565"/>
                </a:xfrm>
              </p:grpSpPr>
              <p:sp>
                <p:nvSpPr>
                  <p:cNvPr id="140" name="Up-Down Arrow 139"/>
                  <p:cNvSpPr/>
                  <p:nvPr/>
                </p:nvSpPr>
                <p:spPr>
                  <a:xfrm>
                    <a:off x="5952324" y="4535366"/>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1" name="Up-Down Arrow 140"/>
                  <p:cNvSpPr/>
                  <p:nvPr/>
                </p:nvSpPr>
                <p:spPr>
                  <a:xfrm>
                    <a:off x="6817638" y="4535366"/>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2" name="Up-Down Arrow 141"/>
                  <p:cNvSpPr/>
                  <p:nvPr/>
                </p:nvSpPr>
                <p:spPr>
                  <a:xfrm rot="5400000">
                    <a:off x="6380071" y="4162027"/>
                    <a:ext cx="204664" cy="355594"/>
                  </a:xfrm>
                  <a:prstGeom prst="upDownArrow">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3" name="Up-Down Arrow 142"/>
                  <p:cNvSpPr/>
                  <p:nvPr/>
                </p:nvSpPr>
                <p:spPr>
                  <a:xfrm rot="5400000">
                    <a:off x="6388148" y="4892928"/>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4" name="Quad Arrow 143"/>
                  <p:cNvSpPr/>
                  <p:nvPr/>
                </p:nvSpPr>
                <p:spPr>
                  <a:xfrm rot="2579678">
                    <a:off x="6245143" y="4462044"/>
                    <a:ext cx="504056" cy="498041"/>
                  </a:xfrm>
                  <a:prstGeom prst="quad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111" name="Group 110"/>
                <p:cNvGrpSpPr/>
                <p:nvPr/>
              </p:nvGrpSpPr>
              <p:grpSpPr>
                <a:xfrm>
                  <a:off x="6888089" y="4077072"/>
                  <a:ext cx="4358291" cy="1791763"/>
                  <a:chOff x="3047707" y="3903637"/>
                  <a:chExt cx="4358291" cy="1791763"/>
                </a:xfrm>
              </p:grpSpPr>
              <p:cxnSp>
                <p:nvCxnSpPr>
                  <p:cNvPr id="133" name="Straight Connector 132"/>
                  <p:cNvCxnSpPr/>
                  <p:nvPr/>
                </p:nvCxnSpPr>
                <p:spPr>
                  <a:xfrm>
                    <a:off x="6531522" y="3903637"/>
                    <a:ext cx="3021" cy="222048"/>
                  </a:xfrm>
                  <a:prstGeom prst="line">
                    <a:avLst/>
                  </a:prstGeom>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a:xfrm>
                    <a:off x="4929058" y="3903637"/>
                    <a:ext cx="0" cy="222048"/>
                  </a:xfrm>
                  <a:prstGeom prst="line">
                    <a:avLst/>
                  </a:prstGeom>
                </p:spPr>
                <p:style>
                  <a:lnRef idx="1">
                    <a:schemeClr val="accent1"/>
                  </a:lnRef>
                  <a:fillRef idx="0">
                    <a:schemeClr val="accent1"/>
                  </a:fillRef>
                  <a:effectRef idx="0">
                    <a:schemeClr val="accent1"/>
                  </a:effectRef>
                  <a:fontRef idx="minor">
                    <a:schemeClr val="tx1"/>
                  </a:fontRef>
                </p:style>
              </p:cxnSp>
              <p:grpSp>
                <p:nvGrpSpPr>
                  <p:cNvPr id="135" name="Group 134"/>
                  <p:cNvGrpSpPr/>
                  <p:nvPr/>
                </p:nvGrpSpPr>
                <p:grpSpPr>
                  <a:xfrm>
                    <a:off x="3047707" y="5445224"/>
                    <a:ext cx="4329295" cy="250176"/>
                    <a:chOff x="8541654" y="3861048"/>
                    <a:chExt cx="4329295" cy="250176"/>
                  </a:xfrm>
                </p:grpSpPr>
                <p:cxnSp>
                  <p:nvCxnSpPr>
                    <p:cNvPr id="138" name="Straight Arrow Connector 137"/>
                    <p:cNvCxnSpPr/>
                    <p:nvPr/>
                  </p:nvCxnSpPr>
                  <p:spPr>
                    <a:xfrm flipH="1">
                      <a:off x="8541654" y="3986136"/>
                      <a:ext cx="4329295" cy="0"/>
                    </a:xfrm>
                    <a:prstGeom prst="straightConnector1">
                      <a:avLst/>
                    </a:prstGeom>
                    <a:ln>
                      <a:solidFill>
                        <a:schemeClr val="accent5"/>
                      </a:solidFill>
                      <a:headEnd type="none" w="lg" len="lg"/>
                      <a:tailEnd type="diamond" w="lg" len="lg"/>
                    </a:ln>
                  </p:spPr>
                  <p:style>
                    <a:lnRef idx="1">
                      <a:schemeClr val="accent1"/>
                    </a:lnRef>
                    <a:fillRef idx="0">
                      <a:schemeClr val="accent1"/>
                    </a:fillRef>
                    <a:effectRef idx="0">
                      <a:schemeClr val="accent1"/>
                    </a:effectRef>
                    <a:fontRef idx="minor">
                      <a:schemeClr val="tx1"/>
                    </a:fontRef>
                  </p:style>
                </p:cxnSp>
                <p:sp>
                  <p:nvSpPr>
                    <p:cNvPr id="139" name="Rectangle 138"/>
                    <p:cNvSpPr/>
                    <p:nvPr/>
                  </p:nvSpPr>
                  <p:spPr>
                    <a:xfrm>
                      <a:off x="8775965" y="3861048"/>
                      <a:ext cx="1152128" cy="250176"/>
                    </a:xfrm>
                    <a:prstGeom prst="rect">
                      <a:avLst/>
                    </a:prstGeom>
                    <a:solidFill>
                      <a:schemeClr val="accent5">
                        <a:lumMod val="40000"/>
                        <a:lumOff val="6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PCI Exp.</a:t>
                      </a:r>
                      <a:endParaRPr lang="nl-BE" dirty="0">
                        <a:solidFill>
                          <a:schemeClr val="tx1"/>
                        </a:solidFill>
                      </a:endParaRPr>
                    </a:p>
                  </p:txBody>
                </p:sp>
              </p:grpSp>
              <p:cxnSp>
                <p:nvCxnSpPr>
                  <p:cNvPr id="136" name="Straight Connector 135"/>
                  <p:cNvCxnSpPr/>
                  <p:nvPr/>
                </p:nvCxnSpPr>
                <p:spPr>
                  <a:xfrm flipV="1">
                    <a:off x="7393156" y="5307221"/>
                    <a:ext cx="12842" cy="250748"/>
                  </a:xfrm>
                  <a:prstGeom prst="line">
                    <a:avLst/>
                  </a:prstGeom>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a:xfrm>
                    <a:off x="4947346" y="5320910"/>
                    <a:ext cx="0" cy="268330"/>
                  </a:xfrm>
                  <a:prstGeom prst="line">
                    <a:avLst/>
                  </a:prstGeom>
                </p:spPr>
                <p:style>
                  <a:lnRef idx="1">
                    <a:schemeClr val="accent1"/>
                  </a:lnRef>
                  <a:fillRef idx="0">
                    <a:schemeClr val="accent1"/>
                  </a:fillRef>
                  <a:effectRef idx="0">
                    <a:schemeClr val="accent1"/>
                  </a:effectRef>
                  <a:fontRef idx="minor">
                    <a:schemeClr val="tx1"/>
                  </a:fontRef>
                </p:style>
              </p:cxnSp>
            </p:grpSp>
            <p:sp>
              <p:nvSpPr>
                <p:cNvPr id="112" name="Rounded Rectangle 111"/>
                <p:cNvSpPr/>
                <p:nvPr/>
              </p:nvSpPr>
              <p:spPr>
                <a:xfrm>
                  <a:off x="10157095" y="4281820"/>
                  <a:ext cx="457200" cy="457200"/>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2</a:t>
                  </a:r>
                  <a:endParaRPr lang="nl-BE" sz="2000" b="1" dirty="0">
                    <a:solidFill>
                      <a:schemeClr val="tx1"/>
                    </a:solidFill>
                  </a:endParaRPr>
                </a:p>
              </p:txBody>
            </p:sp>
            <p:sp>
              <p:nvSpPr>
                <p:cNvPr id="113" name="Rounded Rectangle 112"/>
                <p:cNvSpPr/>
                <p:nvPr/>
              </p:nvSpPr>
              <p:spPr>
                <a:xfrm>
                  <a:off x="11012588" y="4281820"/>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3</a:t>
                  </a:r>
                  <a:endParaRPr lang="nl-BE" sz="2000" b="1" dirty="0">
                    <a:solidFill>
                      <a:schemeClr val="tx1"/>
                    </a:solidFill>
                  </a:endParaRPr>
                </a:p>
              </p:txBody>
            </p:sp>
            <p:sp>
              <p:nvSpPr>
                <p:cNvPr id="114" name="Rounded Rectangle 113"/>
                <p:cNvSpPr/>
                <p:nvPr/>
              </p:nvSpPr>
              <p:spPr>
                <a:xfrm>
                  <a:off x="10157095" y="5034306"/>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6</a:t>
                  </a:r>
                  <a:endParaRPr lang="nl-BE" sz="2000" b="1" dirty="0">
                    <a:solidFill>
                      <a:schemeClr val="tx1"/>
                    </a:solidFill>
                  </a:endParaRPr>
                </a:p>
              </p:txBody>
            </p:sp>
            <p:sp>
              <p:nvSpPr>
                <p:cNvPr id="115" name="Rounded Rectangle 114"/>
                <p:cNvSpPr/>
                <p:nvPr/>
              </p:nvSpPr>
              <p:spPr>
                <a:xfrm>
                  <a:off x="11012588" y="5034306"/>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7</a:t>
                  </a:r>
                  <a:endParaRPr lang="nl-BE" sz="2000" b="1" dirty="0">
                    <a:solidFill>
                      <a:schemeClr val="tx1"/>
                    </a:solidFill>
                  </a:endParaRPr>
                </a:p>
              </p:txBody>
            </p:sp>
            <p:grpSp>
              <p:nvGrpSpPr>
                <p:cNvPr id="116" name="Group 115"/>
                <p:cNvGrpSpPr/>
                <p:nvPr/>
              </p:nvGrpSpPr>
              <p:grpSpPr>
                <a:xfrm>
                  <a:off x="10278453" y="4408629"/>
                  <a:ext cx="1069978" cy="935565"/>
                  <a:chOff x="5952324" y="4237492"/>
                  <a:chExt cx="1069978" cy="935565"/>
                </a:xfrm>
              </p:grpSpPr>
              <p:sp>
                <p:nvSpPr>
                  <p:cNvPr id="128" name="Up-Down Arrow 127"/>
                  <p:cNvSpPr/>
                  <p:nvPr/>
                </p:nvSpPr>
                <p:spPr>
                  <a:xfrm>
                    <a:off x="5952324" y="4535366"/>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9" name="Up-Down Arrow 128"/>
                  <p:cNvSpPr/>
                  <p:nvPr/>
                </p:nvSpPr>
                <p:spPr>
                  <a:xfrm>
                    <a:off x="6817638" y="4535366"/>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0" name="Up-Down Arrow 129"/>
                  <p:cNvSpPr/>
                  <p:nvPr/>
                </p:nvSpPr>
                <p:spPr>
                  <a:xfrm rot="5400000">
                    <a:off x="6380071" y="4162027"/>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1" name="Up-Down Arrow 130"/>
                  <p:cNvSpPr/>
                  <p:nvPr/>
                </p:nvSpPr>
                <p:spPr>
                  <a:xfrm rot="5400000">
                    <a:off x="6388148" y="4892928"/>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2" name="Quad Arrow 131"/>
                  <p:cNvSpPr/>
                  <p:nvPr/>
                </p:nvSpPr>
                <p:spPr>
                  <a:xfrm rot="2579678">
                    <a:off x="6245143" y="4462044"/>
                    <a:ext cx="504056" cy="498041"/>
                  </a:xfrm>
                  <a:prstGeom prst="quad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117" name="Group 116"/>
                <p:cNvGrpSpPr/>
                <p:nvPr/>
              </p:nvGrpSpPr>
              <p:grpSpPr>
                <a:xfrm>
                  <a:off x="9770493" y="4415348"/>
                  <a:ext cx="504056" cy="935565"/>
                  <a:chOff x="6245143" y="4237492"/>
                  <a:chExt cx="504056" cy="935565"/>
                </a:xfrm>
              </p:grpSpPr>
              <p:sp>
                <p:nvSpPr>
                  <p:cNvPr id="125" name="Up-Down Arrow 124"/>
                  <p:cNvSpPr/>
                  <p:nvPr/>
                </p:nvSpPr>
                <p:spPr>
                  <a:xfrm rot="5400000">
                    <a:off x="6380071" y="4162027"/>
                    <a:ext cx="204664" cy="355594"/>
                  </a:xfrm>
                  <a:prstGeom prst="upDownArrow">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6" name="Up-Down Arrow 125"/>
                  <p:cNvSpPr/>
                  <p:nvPr/>
                </p:nvSpPr>
                <p:spPr>
                  <a:xfrm rot="5400000">
                    <a:off x="6388148" y="4892928"/>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7" name="Quad Arrow 126"/>
                  <p:cNvSpPr/>
                  <p:nvPr/>
                </p:nvSpPr>
                <p:spPr>
                  <a:xfrm rot="2579678">
                    <a:off x="6245143" y="4462044"/>
                    <a:ext cx="504056" cy="498041"/>
                  </a:xfrm>
                  <a:prstGeom prst="quad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cxnSp>
              <p:nvCxnSpPr>
                <p:cNvPr id="118" name="Straight Connector 117"/>
                <p:cNvCxnSpPr/>
                <p:nvPr/>
              </p:nvCxnSpPr>
              <p:spPr>
                <a:xfrm>
                  <a:off x="9642680" y="5480656"/>
                  <a:ext cx="0" cy="26833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a:xfrm>
                  <a:off x="10407336" y="5472656"/>
                  <a:ext cx="0" cy="26833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p:nvCxnSpPr>
              <p:spPr>
                <a:xfrm>
                  <a:off x="9642680" y="5517232"/>
                  <a:ext cx="0" cy="26833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1" name="Straight Arrow Connector 120"/>
                <p:cNvCxnSpPr/>
                <p:nvPr/>
              </p:nvCxnSpPr>
              <p:spPr>
                <a:xfrm flipH="1">
                  <a:off x="6888088" y="4077072"/>
                  <a:ext cx="4329295" cy="0"/>
                </a:xfrm>
                <a:prstGeom prst="straightConnector1">
                  <a:avLst/>
                </a:prstGeom>
                <a:ln>
                  <a:solidFill>
                    <a:schemeClr val="accent5"/>
                  </a:solidFill>
                  <a:headEnd type="none" w="lg" len="lg"/>
                  <a:tailEnd type="diamond" w="lg" len="lg"/>
                </a:ln>
              </p:spPr>
              <p:style>
                <a:lnRef idx="1">
                  <a:schemeClr val="accent1"/>
                </a:lnRef>
                <a:fillRef idx="0">
                  <a:schemeClr val="accent1"/>
                </a:fillRef>
                <a:effectRef idx="0">
                  <a:schemeClr val="accent1"/>
                </a:effectRef>
                <a:fontRef idx="minor">
                  <a:schemeClr val="tx1"/>
                </a:fontRef>
              </p:style>
            </p:cxnSp>
            <p:sp>
              <p:nvSpPr>
                <p:cNvPr id="122" name="Rectangle 121"/>
                <p:cNvSpPr/>
                <p:nvPr/>
              </p:nvSpPr>
              <p:spPr>
                <a:xfrm>
                  <a:off x="7122400" y="3951344"/>
                  <a:ext cx="1152128" cy="250176"/>
                </a:xfrm>
                <a:prstGeom prst="rect">
                  <a:avLst/>
                </a:prstGeom>
                <a:solidFill>
                  <a:schemeClr val="accent5">
                    <a:lumMod val="40000"/>
                    <a:lumOff val="6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PCI Exp.</a:t>
                  </a:r>
                  <a:endParaRPr lang="nl-BE" dirty="0">
                    <a:solidFill>
                      <a:schemeClr val="tx1"/>
                    </a:solidFill>
                  </a:endParaRPr>
                </a:p>
              </p:txBody>
            </p:sp>
            <p:cxnSp>
              <p:nvCxnSpPr>
                <p:cNvPr id="123" name="Straight Connector 122"/>
                <p:cNvCxnSpPr/>
                <p:nvPr/>
              </p:nvCxnSpPr>
              <p:spPr>
                <a:xfrm>
                  <a:off x="9615248" y="4067928"/>
                  <a:ext cx="0" cy="222048"/>
                </a:xfrm>
                <a:prstGeom prst="line">
                  <a:avLst/>
                </a:prstGeom>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p:nvCxnSpPr>
              <p:spPr>
                <a:xfrm>
                  <a:off x="11226856" y="4077072"/>
                  <a:ext cx="3021" cy="222048"/>
                </a:xfrm>
                <a:prstGeom prst="line">
                  <a:avLst/>
                </a:prstGeom>
              </p:spPr>
              <p:style>
                <a:lnRef idx="1">
                  <a:schemeClr val="accent1"/>
                </a:lnRef>
                <a:fillRef idx="0">
                  <a:schemeClr val="accent1"/>
                </a:fillRef>
                <a:effectRef idx="0">
                  <a:schemeClr val="accent1"/>
                </a:effectRef>
                <a:fontRef idx="minor">
                  <a:schemeClr val="tx1"/>
                </a:fontRef>
              </p:style>
            </p:cxnSp>
          </p:grpSp>
          <p:sp>
            <p:nvSpPr>
              <p:cNvPr id="101" name="Rectangle 100"/>
              <p:cNvSpPr/>
              <p:nvPr/>
            </p:nvSpPr>
            <p:spPr>
              <a:xfrm>
                <a:off x="9072286" y="897713"/>
                <a:ext cx="2745156" cy="3894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You get …</a:t>
                </a:r>
                <a:endParaRPr lang="nl-BE" dirty="0"/>
              </a:p>
            </p:txBody>
          </p:sp>
        </p:grpSp>
        <p:sp>
          <p:nvSpPr>
            <p:cNvPr id="3" name="Rectangle 2"/>
            <p:cNvSpPr/>
            <p:nvPr/>
          </p:nvSpPr>
          <p:spPr>
            <a:xfrm>
              <a:off x="9072286" y="1739864"/>
              <a:ext cx="914400" cy="4224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spTree>
    <p:custDataLst>
      <p:tags r:id="rId1"/>
    </p:custDataLst>
    <p:extLst>
      <p:ext uri="{BB962C8B-B14F-4D97-AF65-F5344CB8AC3E}">
        <p14:creationId xmlns:p14="http://schemas.microsoft.com/office/powerpoint/2010/main" val="3493603808"/>
      </p:ext>
    </p:extLst>
  </p:cSld>
  <p:clrMapOvr>
    <a:masterClrMapping/>
  </p:clrMapOvr>
  <mc:AlternateContent xmlns:mc="http://schemas.openxmlformats.org/markup-compatibility/2006" xmlns:p14="http://schemas.microsoft.com/office/powerpoint/2010/main">
    <mc:Choice Requires="p14">
      <p:transition spd="slow" p14:dur="2000" advTm="68154"/>
    </mc:Choice>
    <mc:Fallback xmlns="">
      <p:transition spd="slow" advTm="6815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89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15" grpId="0" animBg="1"/>
      <p:bldP spid="97" grpId="0" animBg="1"/>
    </p:bldLst>
  </p:timing>
  <p:extLst>
    <p:ext uri="{3A86A75C-4F4B-4683-9AE1-C65F6400EC91}">
      <p14:laserTraceLst xmlns:p14="http://schemas.microsoft.com/office/powerpoint/2010/main">
        <p14:tracePtLst>
          <p14:tracePt t="2470" x="8893175" y="4518025"/>
          <p14:tracePt t="2678" x="8875713" y="4518025"/>
          <p14:tracePt t="2688" x="8812213" y="4518025"/>
          <p14:tracePt t="2698" x="8650288" y="4518025"/>
          <p14:tracePt t="2708" x="8534400" y="4518025"/>
          <p14:tracePt t="2725" x="8391525" y="4518025"/>
          <p14:tracePt t="2742" x="8059738" y="4545013"/>
          <p14:tracePt t="2758" x="7718425" y="4581525"/>
          <p14:tracePt t="2775" x="7539038" y="4589463"/>
          <p14:tracePt t="2792" x="7243763" y="4625975"/>
          <p14:tracePt t="2808" x="7019925" y="4635500"/>
          <p14:tracePt t="2825" x="6938963" y="4643438"/>
          <p14:tracePt t="2842" x="6777038" y="4652963"/>
          <p14:tracePt t="2858" x="6678613" y="4660900"/>
          <p14:tracePt t="2875" x="6651625" y="4660900"/>
          <p14:tracePt t="2892" x="6597650" y="4660900"/>
          <p14:tracePt t="2908" x="6570663" y="4660900"/>
          <p14:tracePt t="2925" x="6553200" y="4660900"/>
          <p14:tracePt t="2942" x="6535738" y="4652963"/>
          <p14:tracePt t="2958" x="6526213" y="4652963"/>
          <p14:tracePt t="2975" x="6516688" y="4652963"/>
          <p14:tracePt t="2992" x="6508750" y="4652963"/>
          <p14:tracePt t="3406" x="6445250" y="4581525"/>
          <p14:tracePt t="3416" x="6391275" y="4508500"/>
          <p14:tracePt t="3426" x="6329363" y="4402138"/>
          <p14:tracePt t="3443" x="6284913" y="4330700"/>
          <p14:tracePt t="3459" x="6203950" y="4178300"/>
          <p14:tracePt t="3476" x="6149975" y="4033838"/>
          <p14:tracePt t="3493" x="6105525" y="3890963"/>
          <p14:tracePt t="3509" x="6078538" y="3810000"/>
          <p14:tracePt t="3526" x="6069013" y="3675063"/>
          <p14:tracePt t="3543" x="6069013" y="3603625"/>
          <p14:tracePt t="3559" x="6069013" y="3487738"/>
          <p14:tracePt t="3576" x="6069013" y="3397250"/>
          <p14:tracePt t="3592" x="6069013" y="3325813"/>
          <p14:tracePt t="3609" x="6069013" y="3298825"/>
          <p14:tracePt t="3626" x="6078538" y="3271838"/>
          <p14:tracePt t="3642" x="6078538" y="3244850"/>
          <p14:tracePt t="3659" x="6078538" y="3236913"/>
          <p14:tracePt t="3676" x="6078538" y="3227388"/>
          <p14:tracePt t="3692" x="6078538" y="3217863"/>
          <p14:tracePt t="4220" x="6086475" y="3173413"/>
          <p14:tracePt t="4230" x="6105525" y="3111500"/>
          <p14:tracePt t="4241" x="6113463" y="3074988"/>
          <p14:tracePt t="4258" x="6122988" y="3038475"/>
          <p14:tracePt t="4274" x="6132513" y="2976563"/>
          <p14:tracePt t="4291" x="6149975" y="2932113"/>
          <p14:tracePt t="4308" x="6159500" y="2905125"/>
          <p14:tracePt t="4324" x="6176963" y="2814638"/>
          <p14:tracePt t="4341" x="6194425" y="2716213"/>
          <p14:tracePt t="4357" x="6194425" y="2662238"/>
          <p14:tracePt t="4374" x="6211888" y="2563813"/>
          <p14:tracePt t="4391" x="6221413" y="2501900"/>
          <p14:tracePt t="4407" x="6221413" y="2438400"/>
          <p14:tracePt t="4424" x="6221413" y="2411413"/>
          <p14:tracePt t="4441" x="6221413" y="2357438"/>
          <p14:tracePt t="4458" x="6221413" y="2295525"/>
          <p14:tracePt t="4474" x="6221413" y="2259013"/>
          <p14:tracePt t="4491" x="6221413" y="2178050"/>
          <p14:tracePt t="4508" x="6203950" y="2089150"/>
          <p14:tracePt t="4524" x="6184900" y="2052638"/>
          <p14:tracePt t="4541" x="6140450" y="1954213"/>
          <p14:tracePt t="4557" x="6105525" y="1873250"/>
          <p14:tracePt t="4574" x="6086475" y="1838325"/>
          <p14:tracePt t="4578" x="6069013" y="1801813"/>
          <p14:tracePt t="4591" x="6059488" y="1784350"/>
          <p14:tracePt t="4608" x="6032500" y="1747838"/>
          <p14:tracePt t="4624" x="6024563" y="1720850"/>
          <p14:tracePt t="4641" x="6007100" y="1703388"/>
          <p14:tracePt t="4657" x="5997575" y="1685925"/>
          <p14:tracePt t="4674" x="5988050" y="1685925"/>
          <p14:tracePt t="4691" x="5988050" y="1676400"/>
          <p14:tracePt t="4716" x="5980113" y="1666875"/>
          <p14:tracePt t="4986" x="5961063" y="1587500"/>
          <p14:tracePt t="4996" x="5943600" y="1497013"/>
          <p14:tracePt t="5005" x="5916613" y="1425575"/>
          <p14:tracePt t="5015" x="5889625" y="1371600"/>
          <p14:tracePt t="5024" x="5862638" y="1317625"/>
          <p14:tracePt t="5040" x="5827713" y="1273175"/>
          <p14:tracePt t="5057" x="5754688" y="1209675"/>
          <p14:tracePt t="5074" x="5648325" y="1155700"/>
          <p14:tracePt t="5090" x="5594350" y="1138238"/>
          <p14:tracePt t="5107" x="5495925" y="1103313"/>
          <p14:tracePt t="5124" x="5405438" y="1084263"/>
          <p14:tracePt t="5140" x="5351463" y="1066800"/>
          <p14:tracePt t="5157" x="5245100" y="1057275"/>
          <p14:tracePt t="5174" x="5127625" y="1049338"/>
          <p14:tracePt t="5190" x="5073650" y="1049338"/>
          <p14:tracePt t="5207" x="4940300" y="1049338"/>
          <p14:tracePt t="5223" x="4787900" y="1049338"/>
          <p14:tracePt t="5240" x="4697413" y="1049338"/>
          <p14:tracePt t="5258" x="4535488" y="1049338"/>
          <p14:tracePt t="5274" x="4365625" y="1049338"/>
          <p14:tracePt t="5291" x="4294188" y="1049338"/>
          <p14:tracePt t="5307" x="4141788" y="1066800"/>
          <p14:tracePt t="5324" x="4016375" y="1076325"/>
          <p14:tracePt t="5342" x="3908425" y="1093788"/>
          <p14:tracePt t="5357" x="3863975" y="1093788"/>
          <p14:tracePt t="5374" x="3773488" y="1103313"/>
          <p14:tracePt t="5391" x="3746500" y="1103313"/>
          <p14:tracePt t="5407" x="3694113" y="1120775"/>
          <p14:tracePt t="5424" x="3648075" y="1130300"/>
          <p14:tracePt t="5441" x="3640138" y="1130300"/>
          <p14:tracePt t="5457" x="3613150" y="1138238"/>
          <p14:tracePt t="5474" x="3594100" y="1147763"/>
          <p14:tracePt t="5491" x="3586163" y="1147763"/>
          <p14:tracePt t="5507" x="3568700" y="1165225"/>
          <p14:tracePt t="5524" x="3559175" y="1165225"/>
          <p14:tracePt t="5541" x="3559175" y="1174750"/>
          <p14:tracePt t="5557" x="3549650" y="1174750"/>
          <p14:tracePt t="5574" x="3532188" y="1182688"/>
          <p14:tracePt t="5590" x="3522663" y="1192213"/>
          <p14:tracePt t="6714" x="3522663" y="1201738"/>
          <p14:tracePt t="7032" x="3532188" y="1201738"/>
          <p14:tracePt t="7161" x="3532188" y="1209675"/>
          <p14:tracePt t="7199" x="3541713" y="1209675"/>
          <p14:tracePt t="18988" x="3549650" y="1209675"/>
          <p14:tracePt t="19008" x="3549650" y="1219200"/>
          <p14:tracePt t="19027" x="3549650" y="1228725"/>
          <p14:tracePt t="19038" x="3549650" y="1236663"/>
          <p14:tracePt t="19049" x="3559175" y="1236663"/>
          <p14:tracePt t="19059" x="3559175" y="1246188"/>
          <p14:tracePt t="19086" x="3568700" y="1255713"/>
          <p14:tracePt t="19116" x="3568700" y="1263650"/>
          <p14:tracePt t="19136" x="3576638" y="1273175"/>
          <p14:tracePt t="19155" x="3586163" y="1273175"/>
          <p14:tracePt t="19185" x="3594100" y="1273175"/>
          <p14:tracePt t="19215" x="3603625" y="1273175"/>
          <p14:tracePt t="19225" x="3613150" y="1273175"/>
          <p14:tracePt t="19235" x="3621088" y="1273175"/>
          <p14:tracePt t="19246" x="3648075" y="1273175"/>
          <p14:tracePt t="19259" x="3675063" y="1273175"/>
          <p14:tracePt t="19275" x="3721100" y="1273175"/>
          <p14:tracePt t="19292" x="3756025" y="1263650"/>
          <p14:tracePt t="19309" x="3819525" y="1246188"/>
          <p14:tracePt t="19325" x="3881438" y="1228725"/>
          <p14:tracePt t="19343" x="3917950" y="1219200"/>
          <p14:tracePt t="19359" x="3971925" y="1192213"/>
          <p14:tracePt t="19375" x="4043363" y="1182688"/>
          <p14:tracePt t="19392" x="4070350" y="1174750"/>
          <p14:tracePt t="19408" x="4124325" y="1165225"/>
          <p14:tracePt t="19425" x="4168775" y="1147763"/>
          <p14:tracePt t="19442" x="4186238" y="1138238"/>
          <p14:tracePt t="19459" x="4213225" y="1138238"/>
          <p14:tracePt t="19475" x="4230688" y="1130300"/>
          <p14:tracePt t="19492" x="4240213" y="1130300"/>
          <p14:tracePt t="19509" x="4249738" y="1130300"/>
          <p14:tracePt t="19525" x="4257675" y="1130300"/>
          <p14:tracePt t="19873" x="4348163" y="1130300"/>
          <p14:tracePt t="19882" x="4456113" y="1130300"/>
          <p14:tracePt t="19894" x="4562475" y="1111250"/>
          <p14:tracePt t="19910" x="4670425" y="1093788"/>
          <p14:tracePt t="19927" x="4886325" y="1076325"/>
          <p14:tracePt t="19944" x="5065713" y="1057275"/>
          <p14:tracePt t="19960" x="5235575" y="1049338"/>
          <p14:tracePt t="19977" x="5307013" y="1049338"/>
          <p14:tracePt t="19994" x="5432425" y="1049338"/>
          <p14:tracePt t="20010" x="5522913" y="1049338"/>
          <p14:tracePt t="20027" x="5567363" y="1049338"/>
          <p14:tracePt t="20044" x="5629275" y="1049338"/>
          <p14:tracePt t="20060" x="5675313" y="1066800"/>
          <p14:tracePt t="20077" x="5702300" y="1084263"/>
          <p14:tracePt t="20094" x="5764213" y="1120775"/>
          <p14:tracePt t="20110" x="5827713" y="1174750"/>
          <p14:tracePt t="20127" x="5854700" y="1201738"/>
          <p14:tracePt t="20143" x="5899150" y="1263650"/>
          <p14:tracePt t="20160" x="5926138" y="1327150"/>
          <p14:tracePt t="20177" x="5943600" y="1354138"/>
          <p14:tracePt t="20193" x="5961063" y="1416050"/>
          <p14:tracePt t="20210" x="5980113" y="1470025"/>
          <p14:tracePt t="20227" x="5980113" y="1497013"/>
          <p14:tracePt t="20243" x="5980113" y="1560513"/>
          <p14:tracePt t="20260" x="5980113" y="1622425"/>
          <p14:tracePt t="20277" x="5961063" y="1658938"/>
          <p14:tracePt t="20293" x="5916613" y="1747838"/>
          <p14:tracePt t="20310" x="5845175" y="1828800"/>
          <p14:tracePt t="20327" x="5800725" y="1873250"/>
          <p14:tracePt t="20343" x="5702300" y="1954213"/>
          <p14:tracePt t="20360" x="5594350" y="2025650"/>
          <p14:tracePt t="20377" x="5540375" y="2052638"/>
          <p14:tracePt t="20393" x="5449888" y="2106613"/>
          <p14:tracePt t="20410" x="5334000" y="2143125"/>
          <p14:tracePt t="20427" x="5280025" y="2151063"/>
          <p14:tracePt t="20443" x="5164138" y="2160588"/>
          <p14:tracePt t="20460" x="5019675" y="2160588"/>
          <p14:tracePt t="20476" x="4886325" y="2160588"/>
          <p14:tracePt t="20493" x="4813300" y="2160588"/>
          <p14:tracePt t="20510" x="4687888" y="2143125"/>
          <p14:tracePt t="20527" x="4554538" y="2116138"/>
          <p14:tracePt t="20543" x="4483100" y="2106613"/>
          <p14:tracePt t="20560" x="4356100" y="2079625"/>
          <p14:tracePt t="20576" x="4230688" y="2044700"/>
          <p14:tracePt t="20593" x="4178300" y="2035175"/>
          <p14:tracePt t="20610" x="4070350" y="1990725"/>
          <p14:tracePt t="20626" x="3979863" y="1954213"/>
          <p14:tracePt t="20643" x="3935413" y="1927225"/>
          <p14:tracePt t="20660" x="3863975" y="1892300"/>
          <p14:tracePt t="20676" x="3819525" y="1846263"/>
          <p14:tracePt t="20693" x="3792538" y="1828800"/>
          <p14:tracePt t="20710" x="3746500" y="1774825"/>
          <p14:tracePt t="20726" x="3702050" y="1720850"/>
          <p14:tracePt t="20743" x="3694113" y="1703388"/>
          <p14:tracePt t="20760" x="3657600" y="1649413"/>
          <p14:tracePt t="20776" x="3630613" y="1604963"/>
          <p14:tracePt t="20793" x="3613150" y="1587500"/>
          <p14:tracePt t="20810" x="3594100" y="1533525"/>
          <p14:tracePt t="20826" x="3586163" y="1497013"/>
          <p14:tracePt t="20843" x="3576638" y="1479550"/>
          <p14:tracePt t="20860" x="3568700" y="1443038"/>
          <p14:tracePt t="20876" x="3568700" y="1416050"/>
          <p14:tracePt t="20893" x="3568700" y="1408113"/>
          <p14:tracePt t="20910" x="3568700" y="1362075"/>
          <p14:tracePt t="20926" x="3594100" y="1317625"/>
          <p14:tracePt t="20943" x="3630613" y="1273175"/>
          <p14:tracePt t="20960" x="3711575" y="1192213"/>
          <p14:tracePt t="20976" x="3783013" y="1130300"/>
          <p14:tracePt t="20993" x="3827463" y="1103313"/>
          <p14:tracePt t="21009" x="3898900" y="1066800"/>
          <p14:tracePt t="21026" x="3979863" y="1030288"/>
          <p14:tracePt t="21043" x="4105275" y="995363"/>
          <p14:tracePt t="21059" x="4178300" y="985838"/>
          <p14:tracePt t="21076" x="4338638" y="950913"/>
          <p14:tracePt t="21093" x="4518025" y="931863"/>
          <p14:tracePt t="21109" x="4598988" y="923925"/>
          <p14:tracePt t="21126" x="4795838" y="914400"/>
          <p14:tracePt t="21143" x="5002213" y="887413"/>
          <p14:tracePt t="21159" x="5092700" y="887413"/>
          <p14:tracePt t="21176" x="5270500" y="877888"/>
          <p14:tracePt t="21193" x="5441950" y="877888"/>
          <p14:tracePt t="21209" x="5522913" y="877888"/>
          <p14:tracePt t="21226" x="5648325" y="904875"/>
          <p14:tracePt t="21242" x="5764213" y="941388"/>
          <p14:tracePt t="21259" x="5808663" y="968375"/>
          <p14:tracePt t="21276" x="5880100" y="1022350"/>
          <p14:tracePt t="21293" x="5934075" y="1084263"/>
          <p14:tracePt t="21310" x="5961063" y="1111250"/>
          <p14:tracePt t="21326" x="5997575" y="1182688"/>
          <p14:tracePt t="21343" x="6032500" y="1263650"/>
          <p14:tracePt t="21361" x="6051550" y="1308100"/>
          <p14:tracePt t="21376" x="6059488" y="1389063"/>
          <p14:tracePt t="21393" x="6059488" y="1506538"/>
          <p14:tracePt t="21411" x="6059488" y="1612900"/>
          <p14:tracePt t="21426" x="6059488" y="1658938"/>
          <p14:tracePt t="21443" x="6042025" y="1765300"/>
          <p14:tracePt t="21461" x="5997575" y="1855788"/>
          <p14:tracePt t="21477" x="5961063" y="1909763"/>
          <p14:tracePt t="21493" x="5889625" y="1990725"/>
          <p14:tracePt t="21510" x="5854700" y="2025650"/>
          <p14:tracePt t="21527" x="5781675" y="2079625"/>
          <p14:tracePt t="21543" x="5692775" y="2124075"/>
          <p14:tracePt t="21560" x="5638800" y="2133600"/>
          <p14:tracePt t="21576" x="5503863" y="2160588"/>
          <p14:tracePt t="21592" x="5360988" y="2187575"/>
          <p14:tracePt t="21609" x="5208588" y="2197100"/>
          <p14:tracePt t="21626" x="5154613" y="2197100"/>
          <p14:tracePt t="21642" x="5019675" y="2197100"/>
          <p14:tracePt t="21659" x="4886325" y="2197100"/>
          <p14:tracePt t="21677" x="4813300" y="2197100"/>
          <p14:tracePt t="21693" x="4697413" y="2197100"/>
          <p14:tracePt t="21709" x="4572000" y="2197100"/>
          <p14:tracePt t="21726" x="4527550" y="2187575"/>
          <p14:tracePt t="21743" x="4419600" y="2151063"/>
          <p14:tracePt t="21759" x="4311650" y="2106613"/>
          <p14:tracePt t="21776" x="4276725" y="2089150"/>
          <p14:tracePt t="21793" x="4178300" y="2035175"/>
          <p14:tracePt t="21810" x="4105275" y="1998663"/>
          <p14:tracePt t="21827" x="4070350" y="1971675"/>
          <p14:tracePt t="21843" x="4006850" y="1936750"/>
          <p14:tracePt t="21859" x="3944938" y="1900238"/>
          <p14:tracePt t="21877" x="3890963" y="1855788"/>
          <p14:tracePt t="21895" x="3873500" y="1828800"/>
          <p14:tracePt t="21909" x="3827463" y="1792288"/>
          <p14:tracePt t="21928" x="3800475" y="1757363"/>
          <p14:tracePt t="21943" x="3773488" y="1739900"/>
          <p14:tracePt t="21959" x="3738563" y="1693863"/>
          <p14:tracePt t="21977" x="3711575" y="1658938"/>
          <p14:tracePt t="21993" x="3694113" y="1639888"/>
          <p14:tracePt t="22009" x="3675063" y="1604963"/>
          <p14:tracePt t="22027" x="3667125" y="1587500"/>
          <p14:tracePt t="22043" x="3657600" y="1541463"/>
          <p14:tracePt t="22059" x="3640138" y="1506538"/>
          <p14:tracePt t="22077" x="3640138" y="1487488"/>
          <p14:tracePt t="22093" x="3640138" y="1443038"/>
          <p14:tracePt t="22109" x="3640138" y="1425575"/>
          <p14:tracePt t="22126" x="3640138" y="1408113"/>
          <p14:tracePt t="22142" x="3640138" y="1362075"/>
          <p14:tracePt t="22159" x="3657600" y="1335088"/>
          <p14:tracePt t="22176" x="3684588" y="1290638"/>
          <p14:tracePt t="22192" x="3702050" y="1273175"/>
          <p14:tracePt t="22209" x="3738563" y="1236663"/>
          <p14:tracePt t="22226" x="3765550" y="1209675"/>
          <p14:tracePt t="22242" x="3792538" y="1192213"/>
          <p14:tracePt t="22259" x="3846513" y="1174750"/>
          <p14:tracePt t="22276" x="3917950" y="1147763"/>
          <p14:tracePt t="22293" x="3952875" y="1130300"/>
          <p14:tracePt t="22309" x="4043363" y="1093788"/>
          <p14:tracePt t="22325" x="4151313" y="1057275"/>
          <p14:tracePt t="22342" x="4213225" y="1039813"/>
          <p14:tracePt t="22358" x="4338638" y="1012825"/>
          <p14:tracePt t="22375" x="4491038" y="995363"/>
          <p14:tracePt t="22392" x="4581525" y="985838"/>
          <p14:tracePt t="22409" x="4751388" y="985838"/>
          <p14:tracePt t="22426" x="4894263" y="985838"/>
          <p14:tracePt t="22442" x="4965700" y="985838"/>
          <p14:tracePt t="22459" x="5073650" y="985838"/>
          <p14:tracePt t="22476" x="5172075" y="985838"/>
          <p14:tracePt t="22494" x="5270500" y="1012825"/>
          <p14:tracePt t="22509" x="5334000" y="1030288"/>
          <p14:tracePt t="22526" x="5441950" y="1066800"/>
          <p14:tracePt t="22543" x="5476875" y="1084263"/>
          <p14:tracePt t="22559" x="5549900" y="1120775"/>
          <p14:tracePt t="22576" x="5611813" y="1147763"/>
          <p14:tracePt t="22593" x="5665788" y="1182688"/>
          <p14:tracePt t="22608" x="5683250" y="1209675"/>
          <p14:tracePt t="22626" x="5719763" y="1255713"/>
          <p14:tracePt t="22641" x="5754688" y="1335088"/>
          <p14:tracePt t="22659" x="5773738" y="1381125"/>
          <p14:tracePt t="22675" x="5791200" y="1470025"/>
          <p14:tracePt t="22692" x="5800725" y="1541463"/>
          <p14:tracePt t="22709" x="5800725" y="1577975"/>
          <p14:tracePt t="22725" x="5800725" y="1649413"/>
          <p14:tracePt t="22742" x="5800725" y="1720850"/>
          <p14:tracePt t="22758" x="5791200" y="1747838"/>
          <p14:tracePt t="22776" x="5781675" y="1801813"/>
          <p14:tracePt t="22792" x="5773738" y="1846263"/>
          <p14:tracePt t="22809" x="5754688" y="1873250"/>
          <p14:tracePt t="22825" x="5737225" y="1927225"/>
          <p14:tracePt t="22842" x="5710238" y="1963738"/>
          <p14:tracePt t="22859" x="5692775" y="1981200"/>
          <p14:tracePt t="22876" x="5656263" y="2025650"/>
          <p14:tracePt t="22892" x="5602288" y="2062163"/>
          <p14:tracePt t="22908" x="5567363" y="2089150"/>
          <p14:tracePt t="22925" x="5459413" y="2116138"/>
          <p14:tracePt t="22942" x="5351463" y="2133600"/>
          <p14:tracePt t="22958" x="5280025" y="2133600"/>
          <p14:tracePt t="22975" x="5154613" y="2133600"/>
          <p14:tracePt t="22992" x="5038725" y="2124075"/>
          <p14:tracePt t="23009" x="4975225" y="2106613"/>
          <p14:tracePt t="23025" x="4876800" y="2070100"/>
          <p14:tracePt t="23041" x="4805363" y="2035175"/>
          <p14:tracePt t="23059" x="4768850" y="2035175"/>
          <p14:tracePt t="23075" x="4714875" y="1998663"/>
          <p14:tracePt t="23092" x="4660900" y="1981200"/>
          <p14:tracePt t="23109" x="4625975" y="1963738"/>
          <p14:tracePt t="23125" x="4598988" y="1944688"/>
          <p14:tracePt t="23142" x="4581525" y="1927225"/>
          <p14:tracePt t="23159" x="4562475" y="1917700"/>
          <p14:tracePt t="23175" x="4545013" y="1917700"/>
          <p14:tracePt t="23191" x="4535488" y="1909763"/>
          <p14:tracePt t="23225" x="4527550" y="1909763"/>
          <p14:tracePt t="23491" x="4535488" y="1909763"/>
          <p14:tracePt t="23677" x="4545013" y="1909763"/>
          <p14:tracePt t="24046" x="4554538" y="1909763"/>
          <p14:tracePt t="24412" x="4562475" y="1909763"/>
          <p14:tracePt t="25198" x="4572000" y="1909763"/>
          <p14:tracePt t="28960" x="4572000" y="1900238"/>
          <p14:tracePt t="28980" x="4572000" y="1892300"/>
          <p14:tracePt t="28990" x="4589463" y="1882775"/>
          <p14:tracePt t="29000" x="4643438" y="1855788"/>
          <p14:tracePt t="29010" x="4741863" y="1811338"/>
          <p14:tracePt t="29021" x="4822825" y="1774825"/>
          <p14:tracePt t="29038" x="4903788" y="1739900"/>
          <p14:tracePt t="29055" x="5029200" y="1703388"/>
          <p14:tracePt t="29071" x="5110163" y="1685925"/>
          <p14:tracePt t="29088" x="5154613" y="1676400"/>
          <p14:tracePt t="29104" x="5164138" y="1666875"/>
          <p14:tracePt t="29121" x="5172075" y="1666875"/>
          <p14:tracePt t="29138" x="5181600" y="1666875"/>
          <p14:tracePt t="29208" x="5172075" y="1666875"/>
          <p14:tracePt t="29218" x="5154613" y="1666875"/>
          <p14:tracePt t="29229" x="5118100" y="1666875"/>
          <p14:tracePt t="29239" x="5065713" y="1666875"/>
          <p14:tracePt t="29254" x="5029200" y="1666875"/>
          <p14:tracePt t="29271" x="4965700" y="1666875"/>
          <p14:tracePt t="29288" x="4921250" y="1666875"/>
          <p14:tracePt t="29304" x="4903788" y="1666875"/>
          <p14:tracePt t="29321" x="4876800" y="1666875"/>
          <p14:tracePt t="29338" x="4867275" y="1666875"/>
          <p14:tracePt t="29355" x="4859338" y="1666875"/>
          <p14:tracePt t="29387" x="4849813" y="1676400"/>
          <p14:tracePt t="29457" x="4859338" y="1676400"/>
          <p14:tracePt t="29486" x="4867275" y="1676400"/>
          <p14:tracePt t="29507" x="4867275" y="1666875"/>
          <p14:tracePt t="29566" x="4849813" y="1666875"/>
          <p14:tracePt t="29577" x="4822825" y="1666875"/>
          <p14:tracePt t="29587" x="4787900" y="1666875"/>
          <p14:tracePt t="29604" x="4733925" y="1666875"/>
          <p14:tracePt t="29621" x="4724400" y="1666875"/>
          <p14:tracePt t="29624" x="4714875" y="1666875"/>
          <p14:tracePt t="29637" x="4697413" y="1666875"/>
          <p14:tracePt t="29656" x="4687888" y="1666875"/>
          <p14:tracePt t="29735" x="4741863" y="1666875"/>
          <p14:tracePt t="29745" x="4795838" y="1666875"/>
          <p14:tracePt t="29755" x="4859338" y="1666875"/>
          <p14:tracePt t="29771" x="4903788" y="1666875"/>
          <p14:tracePt t="29787" x="4975225" y="1666875"/>
          <p14:tracePt t="29803" x="5002213" y="1658938"/>
          <p14:tracePt t="29820" x="5011738" y="1658938"/>
          <p14:tracePt t="29837" x="5019675" y="1658938"/>
          <p14:tracePt t="29853" x="5029200" y="1658938"/>
          <p14:tracePt t="29923" x="5019675" y="1658938"/>
          <p14:tracePt t="29933" x="5011738" y="1658938"/>
          <p14:tracePt t="29945" x="5002213" y="1658938"/>
          <p14:tracePt t="29954" x="4992688" y="1658938"/>
          <p14:tracePt t="29973" x="4975225" y="1658938"/>
          <p14:tracePt t="29994" x="4965700" y="1658938"/>
          <p14:tracePt t="30013" x="4957763" y="1666875"/>
          <p14:tracePt t="30233" x="4957763" y="1676400"/>
          <p14:tracePt t="30262" x="4948238" y="1676400"/>
          <p14:tracePt t="30272" x="4940300" y="1685925"/>
          <p14:tracePt t="30283" x="4921250" y="1685925"/>
          <p14:tracePt t="30295" x="4894263" y="1693863"/>
          <p14:tracePt t="30303" x="4867275" y="1703388"/>
          <p14:tracePt t="30319" x="4840288" y="1712913"/>
          <p14:tracePt t="30336" x="4822825" y="1720850"/>
          <p14:tracePt t="30353" x="4805363" y="1720850"/>
          <p14:tracePt t="30370" x="4795838" y="1730375"/>
          <p14:tracePt t="30392" x="4787900" y="1730375"/>
          <p14:tracePt t="30440" x="4778375" y="1730375"/>
          <p14:tracePt t="32098" x="4778375" y="1720850"/>
          <p14:tracePt t="35991" x="4787900" y="1720850"/>
          <p14:tracePt t="36070" x="4795838" y="1720850"/>
          <p14:tracePt t="36278" x="4795838" y="1730375"/>
          <p14:tracePt t="36318" x="4795838" y="1739900"/>
          <p14:tracePt t="36348" x="4795838" y="1747838"/>
          <p14:tracePt t="36378" x="4805363" y="1747838"/>
          <p14:tracePt t="36388" x="4805363" y="1757363"/>
          <p14:tracePt t="36399" x="4805363" y="1765300"/>
          <p14:tracePt t="36417" x="4813300" y="1765300"/>
          <p14:tracePt t="36429" x="4813300" y="1774825"/>
          <p14:tracePt t="36457" x="4813300" y="1784350"/>
          <p14:tracePt t="36467" x="4813300" y="1792288"/>
          <p14:tracePt t="36478" x="4813300" y="1801813"/>
          <p14:tracePt t="36495" x="4813300" y="1819275"/>
          <p14:tracePt t="36512" x="4813300" y="1855788"/>
          <p14:tracePt t="36528" x="4813300" y="1892300"/>
          <p14:tracePt t="36545" x="4813300" y="1900238"/>
          <p14:tracePt t="36562" x="4813300" y="1917700"/>
          <p14:tracePt t="36578" x="4813300" y="1927225"/>
          <p14:tracePt t="36612" x="4805363" y="1944688"/>
          <p14:tracePt t="36628" x="4805363" y="1954213"/>
          <p14:tracePt t="36645" x="4795838" y="1971675"/>
          <p14:tracePt t="36662" x="4768850" y="2017713"/>
          <p14:tracePt t="36678" x="4714875" y="2097088"/>
          <p14:tracePt t="36695" x="4679950" y="2143125"/>
          <p14:tracePt t="36712" x="4598988" y="2222500"/>
          <p14:tracePt t="36728" x="4464050" y="2322513"/>
          <p14:tracePt t="36745" x="4321175" y="2428875"/>
          <p14:tracePt t="36761" x="4230688" y="2492375"/>
          <p14:tracePt t="36778" x="4078288" y="2617788"/>
          <p14:tracePt t="36795" x="3952875" y="2725738"/>
          <p14:tracePt t="36811" x="3898900" y="2787650"/>
          <p14:tracePt t="36828" x="3827463" y="2851150"/>
          <p14:tracePt t="36845" x="3792538" y="2895600"/>
          <p14:tracePt t="36861" x="3773488" y="2905125"/>
          <p14:tracePt t="36878" x="3765550" y="2922588"/>
          <p14:tracePt t="37095" x="3702050" y="2976563"/>
          <p14:tracePt t="37104" x="3640138" y="3038475"/>
          <p14:tracePt t="37114" x="3594100" y="3065463"/>
          <p14:tracePt t="37125" x="3559175" y="3111500"/>
          <p14:tracePt t="37142" x="3532188" y="3136900"/>
          <p14:tracePt t="37158" x="3478213" y="3200400"/>
          <p14:tracePt t="37175" x="3424238" y="3254375"/>
          <p14:tracePt t="37192" x="3370263" y="3298825"/>
          <p14:tracePt t="37208" x="3343275" y="3316288"/>
          <p14:tracePt t="37225" x="3308350" y="3362325"/>
          <p14:tracePt t="37241" x="3263900" y="3389313"/>
          <p14:tracePt t="37258" x="3244850" y="3397250"/>
          <p14:tracePt t="37275" x="3209925" y="3416300"/>
          <p14:tracePt t="37291" x="3182938" y="3441700"/>
          <p14:tracePt t="37308" x="3155950" y="3441700"/>
          <p14:tracePt t="37325" x="3111500" y="3451225"/>
          <p14:tracePt t="37341" x="3057525" y="3468688"/>
          <p14:tracePt t="37358" x="3021013" y="3468688"/>
          <p14:tracePt t="37375" x="2959100" y="3468688"/>
          <p14:tracePt t="37391" x="2905125" y="3468688"/>
          <p14:tracePt t="37408" x="2878138" y="3468688"/>
          <p14:tracePt t="37425" x="2824163" y="3468688"/>
          <p14:tracePt t="37441" x="2787650" y="3468688"/>
          <p14:tracePt t="37458" x="2770188" y="3460750"/>
          <p14:tracePt t="37475" x="2752725" y="3460750"/>
          <p14:tracePt t="37491" x="2743200" y="3460750"/>
          <p14:tracePt t="37512" x="2733675" y="3460750"/>
          <p14:tracePt t="37540" x="2733675" y="3451225"/>
          <p14:tracePt t="37570" x="2797175" y="3441700"/>
          <p14:tracePt t="37583" x="2886075" y="3424238"/>
          <p14:tracePt t="37589" x="2994025" y="3416300"/>
          <p14:tracePt t="37600" x="3084513" y="3406775"/>
          <p14:tracePt t="37611" x="3163888" y="3389313"/>
          <p14:tracePt t="37625" x="3244850" y="3379788"/>
          <p14:tracePt t="37641" x="3352800" y="3370263"/>
          <p14:tracePt t="37658" x="3406775" y="3362325"/>
          <p14:tracePt t="37675" x="3468688" y="3362325"/>
          <p14:tracePt t="37691" x="3514725" y="3362325"/>
          <p14:tracePt t="37708" x="3532188" y="3362325"/>
          <p14:tracePt t="37724" x="3541713" y="3362325"/>
          <p14:tracePt t="37741" x="3549650" y="3362325"/>
          <p14:tracePt t="37758" x="3559175" y="3362325"/>
          <p14:tracePt t="37791" x="3559175" y="3352800"/>
          <p14:tracePt t="37809" x="3549650" y="3352800"/>
          <p14:tracePt t="37824" x="3495675" y="3352800"/>
          <p14:tracePt t="37841" x="3316288" y="3352800"/>
          <p14:tracePt t="37858" x="3236913" y="3352800"/>
          <p14:tracePt t="37874" x="3092450" y="3370263"/>
          <p14:tracePt t="37891" x="2994025" y="3379788"/>
          <p14:tracePt t="37908" x="2949575" y="3397250"/>
          <p14:tracePt t="37924" x="2932113" y="3397250"/>
          <p14:tracePt t="37941" x="2905125" y="3397250"/>
          <p14:tracePt t="37958" x="2895600" y="3397250"/>
          <p14:tracePt t="37974" x="2886075" y="3397250"/>
          <p14:tracePt t="38309" x="2797175" y="3397250"/>
          <p14:tracePt t="38317" x="2706688" y="3397250"/>
          <p14:tracePt t="38328" x="2635250" y="3406775"/>
          <p14:tracePt t="38345" x="2501900" y="3406775"/>
          <p14:tracePt t="38361" x="2447925" y="3416300"/>
          <p14:tracePt t="38378" x="2384425" y="3416300"/>
          <p14:tracePt t="38395" x="2330450" y="3416300"/>
          <p14:tracePt t="38411" x="2322513" y="3416300"/>
          <p14:tracePt t="38428" x="2286000" y="3416300"/>
          <p14:tracePt t="38445" x="2276475" y="3416300"/>
          <p14:tracePt t="38461" x="2268538" y="3416300"/>
          <p14:tracePt t="38495" x="2259013" y="3416300"/>
          <p14:tracePt t="38511" x="2249488" y="3416300"/>
          <p14:tracePt t="38544" x="2241550" y="3416300"/>
          <p14:tracePt t="38584" x="2232025" y="3416300"/>
          <p14:tracePt t="38604" x="2222500" y="3416300"/>
          <p14:tracePt t="38616" x="2214563" y="3416300"/>
          <p14:tracePt t="38624" x="2197100" y="3416300"/>
          <p14:tracePt t="38634" x="2187575" y="3416300"/>
          <p14:tracePt t="38645" x="2170113" y="3416300"/>
          <p14:tracePt t="38661" x="2160588" y="3416300"/>
          <p14:tracePt t="38678" x="2124075" y="3416300"/>
          <p14:tracePt t="38695" x="2089150" y="3416300"/>
          <p14:tracePt t="38711" x="2070100" y="3416300"/>
          <p14:tracePt t="38728" x="2035175" y="3416300"/>
          <p14:tracePt t="38744" x="1990725" y="3416300"/>
          <p14:tracePt t="38761" x="1971675" y="3416300"/>
          <p14:tracePt t="38778" x="1927225" y="3416300"/>
          <p14:tracePt t="38794" x="1892300" y="3416300"/>
          <p14:tracePt t="38812" x="1855788" y="3416300"/>
          <p14:tracePt t="38828" x="1846263" y="3416300"/>
          <p14:tracePt t="38844" x="1819275" y="3416300"/>
          <p14:tracePt t="38861" x="1801813" y="3416300"/>
          <p14:tracePt t="38878" x="1792288" y="3416300"/>
          <p14:tracePt t="38894" x="1774825" y="3416300"/>
          <p14:tracePt t="38911" x="1765300" y="3416300"/>
          <p14:tracePt t="38928" x="1757363" y="3416300"/>
          <p14:tracePt t="38951" x="1747838" y="3416300"/>
          <p14:tracePt t="38971" x="1739900" y="3416300"/>
          <p14:tracePt t="39101" x="1747838" y="3416300"/>
          <p14:tracePt t="39110" x="1765300" y="3416300"/>
          <p14:tracePt t="39120" x="1784350" y="3416300"/>
          <p14:tracePt t="39132" x="1819275" y="3416300"/>
          <p14:tracePt t="39144" x="1846263" y="3416300"/>
          <p14:tracePt t="39161" x="1927225" y="3416300"/>
          <p14:tracePt t="39177" x="1963738" y="3416300"/>
          <p14:tracePt t="39194" x="2035175" y="3416300"/>
          <p14:tracePt t="39211" x="2089150" y="3416300"/>
          <p14:tracePt t="39227" x="2116138" y="3416300"/>
          <p14:tracePt t="39244" x="2151063" y="3416300"/>
          <p14:tracePt t="39261" x="2178050" y="3416300"/>
          <p14:tracePt t="39277" x="2197100" y="3416300"/>
          <p14:tracePt t="39294" x="2232025" y="3406775"/>
          <p14:tracePt t="39311" x="2268538" y="3397250"/>
          <p14:tracePt t="39327" x="2286000" y="3389313"/>
          <p14:tracePt t="39344" x="2330450" y="3389313"/>
          <p14:tracePt t="39361" x="2357438" y="3379788"/>
          <p14:tracePt t="39377" x="2374900" y="3379788"/>
          <p14:tracePt t="39394" x="2384425" y="3370263"/>
          <p14:tracePt t="39410" x="2401888" y="3370263"/>
          <p14:tracePt t="39427" x="2411413" y="3370263"/>
          <p14:tracePt t="39468" x="2420938" y="3370263"/>
          <p14:tracePt t="39569" x="2420938" y="3362325"/>
          <p14:tracePt t="39581" x="2411413" y="3362325"/>
          <p14:tracePt t="39594" x="2393950" y="3362325"/>
          <p14:tracePt t="39611" x="2303463" y="3362325"/>
          <p14:tracePt t="39627" x="2214563" y="3352800"/>
          <p14:tracePt t="39644" x="2160588" y="3352800"/>
          <p14:tracePt t="39661" x="2089150" y="3352800"/>
          <p14:tracePt t="39677" x="2025650" y="3352800"/>
          <p14:tracePt t="39694" x="1998663" y="3362325"/>
          <p14:tracePt t="39710" x="1954213" y="3370263"/>
          <p14:tracePt t="39727" x="1936750" y="3370263"/>
          <p14:tracePt t="39744" x="1927225" y="3370263"/>
          <p14:tracePt t="39760" x="1909763" y="3379788"/>
          <p14:tracePt t="39777" x="1900238" y="3379788"/>
          <p14:tracePt t="39810" x="1892300" y="3389313"/>
          <p14:tracePt t="39877" x="1900238" y="3389313"/>
          <p14:tracePt t="39886" x="1927225" y="3389313"/>
          <p14:tracePt t="39895" x="1981200" y="3389313"/>
          <p14:tracePt t="39911" x="2052638" y="3379788"/>
          <p14:tracePt t="39927" x="2170113" y="3370263"/>
          <p14:tracePt t="39944" x="2241550" y="3352800"/>
          <p14:tracePt t="39960" x="2286000" y="3343275"/>
          <p14:tracePt t="39977" x="2330450" y="3335338"/>
          <p14:tracePt t="39994" x="2349500" y="3335338"/>
          <p14:tracePt t="40010" x="2366963" y="3335338"/>
          <p14:tracePt t="40027" x="2384425" y="3335338"/>
          <p14:tracePt t="40060" x="2393950" y="3335338"/>
          <p14:tracePt t="43514" x="2447925" y="3335338"/>
          <p14:tracePt t="43523" x="2536825" y="3325813"/>
          <p14:tracePt t="43534" x="2608263" y="3325813"/>
          <p14:tracePt t="43550" x="2679700" y="3325813"/>
          <p14:tracePt t="43567" x="2814638" y="3325813"/>
          <p14:tracePt t="43584" x="2913063" y="3343275"/>
          <p14:tracePt t="43600" x="2949575" y="3352800"/>
          <p14:tracePt t="43617" x="3011488" y="3362325"/>
          <p14:tracePt t="43633" x="3057525" y="3397250"/>
          <p14:tracePt t="43650" x="3074988" y="3406775"/>
          <p14:tracePt t="43667" x="3111500" y="3441700"/>
          <p14:tracePt t="43683" x="3136900" y="3468688"/>
          <p14:tracePt t="43702" x="3146425" y="3487738"/>
          <p14:tracePt t="43717" x="3146425" y="3505200"/>
          <p14:tracePt t="43734" x="3146425" y="3514725"/>
          <p14:tracePt t="43751" x="3146425" y="3541713"/>
          <p14:tracePt t="43767" x="3146425" y="3576638"/>
          <p14:tracePt t="43784" x="3111500" y="3621088"/>
          <p14:tracePt t="43801" x="3092450" y="3640138"/>
          <p14:tracePt t="43817" x="3038475" y="3675063"/>
          <p14:tracePt t="43833" x="2976563" y="3702050"/>
          <p14:tracePt t="43850" x="2922588" y="3721100"/>
          <p14:tracePt t="43867" x="2886075" y="3729038"/>
          <p14:tracePt t="43884" x="2787650" y="3738563"/>
          <p14:tracePt t="43901" x="2733675" y="3738563"/>
          <p14:tracePt t="43916" x="2635250" y="3756025"/>
          <p14:tracePt t="43933" x="2536825" y="3765550"/>
          <p14:tracePt t="43950" x="2438400" y="3783013"/>
          <p14:tracePt t="43967" x="2384425" y="3792538"/>
          <p14:tracePt t="43984" x="2295525" y="3800475"/>
          <p14:tracePt t="44001" x="2222500" y="3819525"/>
          <p14:tracePt t="44017" x="2178050" y="3819525"/>
          <p14:tracePt t="44033" x="2106613" y="3827463"/>
          <p14:tracePt t="44050" x="2035175" y="3827463"/>
          <p14:tracePt t="44067" x="2008188" y="3836988"/>
          <p14:tracePt t="44084" x="1944688" y="3846513"/>
          <p14:tracePt t="44100" x="1900238" y="3846513"/>
          <p14:tracePt t="44117" x="1873250" y="3846513"/>
          <p14:tracePt t="44122" x="1846263" y="3846513"/>
          <p14:tracePt t="44133" x="1819275" y="3846513"/>
          <p14:tracePt t="44150" x="1765300" y="3846513"/>
          <p14:tracePt t="44166" x="1739900" y="3846513"/>
          <p14:tracePt t="44184" x="1693863" y="3846513"/>
          <p14:tracePt t="44200" x="1649413" y="3846513"/>
          <p14:tracePt t="44217" x="1631950" y="3846513"/>
          <p14:tracePt t="44233" x="1595438" y="3836988"/>
          <p14:tracePt t="44250" x="1560513" y="3819525"/>
          <p14:tracePt t="44267" x="1550988" y="3810000"/>
          <p14:tracePt t="44284" x="1524000" y="3783013"/>
          <p14:tracePt t="44300" x="1506538" y="3756025"/>
          <p14:tracePt t="44316" x="1487488" y="3738563"/>
          <p14:tracePt t="44333" x="1470025" y="3702050"/>
          <p14:tracePt t="44350" x="1460500" y="3675063"/>
          <p14:tracePt t="44366" x="1460500" y="3657600"/>
          <p14:tracePt t="44383" x="1452563" y="3613150"/>
          <p14:tracePt t="44400" x="1452563" y="3576638"/>
          <p14:tracePt t="44418" x="1452563" y="3559175"/>
          <p14:tracePt t="44433" x="1460500" y="3514725"/>
          <p14:tracePt t="44450" x="1487488" y="3468688"/>
          <p14:tracePt t="44467" x="1506538" y="3451225"/>
          <p14:tracePt t="44483" x="1550988" y="3397250"/>
          <p14:tracePt t="44500" x="1595438" y="3362325"/>
          <p14:tracePt t="44517" x="1612900" y="3352800"/>
          <p14:tracePt t="44533" x="1658938" y="3325813"/>
          <p14:tracePt t="44550" x="1693863" y="3308350"/>
          <p14:tracePt t="44567" x="1720850" y="3298825"/>
          <p14:tracePt t="44583" x="1792288" y="3271838"/>
          <p14:tracePt t="44599" x="1882775" y="3236913"/>
          <p14:tracePt t="44616" x="1936750" y="3217863"/>
          <p14:tracePt t="44617" x="1990725" y="3209925"/>
          <p14:tracePt t="44634" x="2035175" y="3200400"/>
          <p14:tracePt t="44649" x="2124075" y="3182938"/>
          <p14:tracePt t="44667" x="2214563" y="3163888"/>
          <p14:tracePt t="44683" x="2268538" y="3163888"/>
          <p14:tracePt t="44699" x="2349500" y="3163888"/>
          <p14:tracePt t="44716" x="2428875" y="3163888"/>
          <p14:tracePt t="44732" x="2482850" y="3163888"/>
          <p14:tracePt t="44749" x="2573338" y="3182938"/>
          <p14:tracePt t="44766" x="2662238" y="3200400"/>
          <p14:tracePt t="44783" x="2706688" y="3200400"/>
          <p14:tracePt t="44799" x="2787650" y="3227388"/>
          <p14:tracePt t="44816" x="2841625" y="3244850"/>
          <p14:tracePt t="44832" x="2859088" y="3244850"/>
          <p14:tracePt t="44850" x="2895600" y="3271838"/>
          <p14:tracePt t="44866" x="2913063" y="3289300"/>
          <p14:tracePt t="44883" x="2932113" y="3298825"/>
          <p14:tracePt t="44900" x="2949575" y="3316288"/>
          <p14:tracePt t="44916" x="2949575" y="3343275"/>
          <p14:tracePt t="44934" x="2959100" y="3352800"/>
          <p14:tracePt t="44949" x="2967038" y="3397250"/>
          <p14:tracePt t="44966" x="2967038" y="3441700"/>
          <p14:tracePt t="44984" x="2967038" y="3495675"/>
          <p14:tracePt t="45000" x="2949575" y="3532188"/>
          <p14:tracePt t="45016" x="2932113" y="3576638"/>
          <p14:tracePt t="45034" x="2913063" y="3603625"/>
          <p14:tracePt t="45050" x="2868613" y="3657600"/>
          <p14:tracePt t="45066" x="2814638" y="3702050"/>
          <p14:tracePt t="45084" x="2752725" y="3738563"/>
          <p14:tracePt t="45100" x="2725738" y="3756025"/>
          <p14:tracePt t="45116" x="2635250" y="3783013"/>
          <p14:tracePt t="45132" x="2546350" y="3800475"/>
          <p14:tracePt t="45149" x="2482850" y="3810000"/>
          <p14:tracePt t="45166" x="2366963" y="3827463"/>
          <p14:tracePt t="45183" x="2322513" y="3827463"/>
          <p14:tracePt t="45199" x="2205038" y="3846513"/>
          <p14:tracePt t="45217" x="2106613" y="3846513"/>
          <p14:tracePt t="45233" x="2017713" y="3846513"/>
          <p14:tracePt t="45250" x="1971675" y="3846513"/>
          <p14:tracePt t="45266" x="1909763" y="3846513"/>
          <p14:tracePt t="45283" x="1855788" y="3846513"/>
          <p14:tracePt t="45299" x="1828800" y="3846513"/>
          <p14:tracePt t="45316" x="1792288" y="3846513"/>
          <p14:tracePt t="45332" x="1765300" y="3836988"/>
          <p14:tracePt t="45349" x="1757363" y="3827463"/>
          <p14:tracePt t="45366" x="1739900" y="3827463"/>
          <p14:tracePt t="45382" x="1730375" y="3819525"/>
          <p14:tracePt t="45399" x="1720850" y="3819525"/>
          <p14:tracePt t="45443" x="1712913" y="3819525"/>
          <p14:tracePt t="45483" x="1712913" y="3810000"/>
          <p14:tracePt t="45523" x="1712913" y="3800475"/>
          <p14:tracePt t="45574" x="1720850" y="3800475"/>
          <p14:tracePt t="45583" x="1739900" y="3800475"/>
          <p14:tracePt t="45600" x="1792288" y="3792538"/>
          <p14:tracePt t="45616" x="1944688" y="3765550"/>
          <p14:tracePt t="45622" x="2017713" y="3756025"/>
          <p14:tracePt t="45632" x="2089150" y="3746500"/>
          <p14:tracePt t="45649" x="2205038" y="3738563"/>
          <p14:tracePt t="45666" x="2268538" y="3729038"/>
          <p14:tracePt t="45682" x="2357438" y="3721100"/>
          <p14:tracePt t="45700" x="2384425" y="3721100"/>
          <p14:tracePt t="45716" x="2428875" y="3711575"/>
          <p14:tracePt t="45732" x="2465388" y="3702050"/>
          <p14:tracePt t="45750" x="2474913" y="3702050"/>
          <p14:tracePt t="45766" x="2492375" y="3702050"/>
          <p14:tracePt t="45782" x="2509838" y="3694113"/>
          <p14:tracePt t="45798" x="2519363" y="3694113"/>
          <p14:tracePt t="45815" x="2536825" y="3694113"/>
          <p14:tracePt t="45832" x="2554288" y="3694113"/>
          <p14:tracePt t="45849" x="2573338" y="3694113"/>
          <p14:tracePt t="45866" x="2581275" y="3694113"/>
          <p14:tracePt t="45882" x="2590800" y="3684588"/>
          <p14:tracePt t="45899" x="2600325" y="3684588"/>
          <p14:tracePt t="45923" x="2608263" y="3684588"/>
          <p14:tracePt t="46080" x="2617788" y="3684588"/>
          <p14:tracePt t="46130" x="2627313" y="3684588"/>
          <p14:tracePt t="46150" x="2644775" y="3684588"/>
          <p14:tracePt t="46168" x="2654300" y="3684588"/>
          <p14:tracePt t="46178" x="2662238" y="3684588"/>
          <p14:tracePt t="46188" x="2671763" y="3684588"/>
          <p14:tracePt t="46204" x="2679700" y="3684588"/>
          <p14:tracePt t="46230" x="2689225" y="3684588"/>
          <p14:tracePt t="46261" x="2698750" y="3684588"/>
          <p14:tracePt t="47483" x="2706688" y="3684588"/>
          <p14:tracePt t="47549" x="2716213" y="3684588"/>
          <p14:tracePt t="47559" x="2733675" y="3684588"/>
          <p14:tracePt t="47569" x="2760663" y="3694113"/>
          <p14:tracePt t="47585" x="2824163" y="3711575"/>
          <p14:tracePt t="47602" x="2922588" y="3738563"/>
          <p14:tracePt t="47618" x="3003550" y="3756025"/>
          <p14:tracePt t="47635" x="3038475" y="3756025"/>
          <p14:tracePt t="47652" x="3111500" y="3773488"/>
          <p14:tracePt t="47668" x="3155950" y="3792538"/>
          <p14:tracePt t="47685" x="3173413" y="3792538"/>
          <p14:tracePt t="47702" x="3209925" y="3800475"/>
          <p14:tracePt t="47718" x="3236913" y="3810000"/>
          <p14:tracePt t="47735" x="3244850" y="3810000"/>
          <p14:tracePt t="47752" x="3263900" y="3819525"/>
          <p14:tracePt t="47768" x="3271838" y="3827463"/>
          <p14:tracePt t="47785" x="3281363" y="3827463"/>
          <p14:tracePt t="47801" x="3289300" y="3827463"/>
          <p14:tracePt t="47818" x="3298825" y="3827463"/>
          <p14:tracePt t="50093" x="3424238" y="3819525"/>
          <p14:tracePt t="50103" x="3640138" y="3783013"/>
          <p14:tracePt t="50114" x="3881438" y="3721100"/>
          <p14:tracePt t="50131" x="4168775" y="3630613"/>
          <p14:tracePt t="50148" x="4832350" y="3424238"/>
          <p14:tracePt t="50164" x="5621338" y="3128963"/>
          <p14:tracePt t="50181" x="6042025" y="2976563"/>
          <p14:tracePt t="50198" x="6875463" y="2679700"/>
          <p14:tracePt t="50214" x="7610475" y="2447925"/>
          <p14:tracePt t="50231" x="7907338" y="2330450"/>
          <p14:tracePt t="50248" x="8256588" y="2205038"/>
          <p14:tracePt t="50264" x="8408988" y="2133600"/>
          <p14:tracePt t="50281" x="8462963" y="2106613"/>
          <p14:tracePt t="50298" x="8497888" y="2079625"/>
          <p14:tracePt t="50550" x="8659813" y="2070100"/>
          <p14:tracePt t="50560" x="8802688" y="2052638"/>
          <p14:tracePt t="50572" x="8928100" y="2044700"/>
          <p14:tracePt t="50589" x="9036050" y="2017713"/>
          <p14:tracePt t="50605" x="9197975" y="2008188"/>
          <p14:tracePt t="50622" x="9305925" y="2008188"/>
          <p14:tracePt t="50638" x="9332913" y="2008188"/>
          <p14:tracePt t="50655" x="9367838" y="2008188"/>
          <p14:tracePt t="50672" x="9385300" y="2008188"/>
          <p14:tracePt t="50689" x="9394825" y="2008188"/>
          <p14:tracePt t="50722" x="9404350" y="2008188"/>
          <p14:tracePt t="50768" x="9412288" y="2008188"/>
          <p14:tracePt t="50788" x="9431338" y="2017713"/>
          <p14:tracePt t="50798" x="9439275" y="2017713"/>
          <p14:tracePt t="50809" x="9448800" y="2025650"/>
          <p14:tracePt t="50821" x="9458325" y="2025650"/>
          <p14:tracePt t="50838" x="9466263" y="2035175"/>
          <p14:tracePt t="50855" x="9475788" y="2044700"/>
          <p14:tracePt t="50888" x="9475788" y="2052638"/>
          <p14:tracePt t="50905" x="9458325" y="2070100"/>
          <p14:tracePt t="50921" x="9305925" y="2160588"/>
          <p14:tracePt t="50938" x="9170988" y="2222500"/>
          <p14:tracePt t="50955" x="9107488" y="2241550"/>
          <p14:tracePt t="50971" x="9001125" y="2268538"/>
          <p14:tracePt t="50988" x="8947150" y="2286000"/>
          <p14:tracePt t="51005" x="8937625" y="2286000"/>
          <p14:tracePt t="51021" x="8920163" y="2286000"/>
          <p14:tracePt t="51038" x="8910638" y="2286000"/>
          <p14:tracePt t="51097" x="8920163" y="2295525"/>
          <p14:tracePt t="51110" x="8964613" y="2295525"/>
          <p14:tracePt t="51116" x="9036050" y="2295525"/>
          <p14:tracePt t="51127" x="9117013" y="2295525"/>
          <p14:tracePt t="51138" x="9197975" y="2295525"/>
          <p14:tracePt t="51155" x="9296400" y="2286000"/>
          <p14:tracePt t="51171" x="9475788" y="2268538"/>
          <p14:tracePt t="51188" x="9637713" y="2249488"/>
          <p14:tracePt t="51205" x="9709150" y="2241550"/>
          <p14:tracePt t="51221" x="9817100" y="2232025"/>
          <p14:tracePt t="51238" x="9896475" y="2222500"/>
          <p14:tracePt t="51255" x="9923463" y="2222500"/>
          <p14:tracePt t="51271" x="9950450" y="2214563"/>
          <p14:tracePt t="51288" x="9969500" y="2214563"/>
          <p14:tracePt t="51305" x="9977438" y="2214563"/>
          <p14:tracePt t="51338" x="9986963" y="2214563"/>
          <p14:tracePt t="51365" x="9994900" y="2214563"/>
          <p14:tracePt t="52459" x="9986963" y="2214563"/>
          <p14:tracePt t="52548" x="9977438" y="2214563"/>
          <p14:tracePt t="52588" x="9969500" y="2214563"/>
          <p14:tracePt t="52618" x="9959975" y="2214563"/>
          <p14:tracePt t="52627" x="9950450" y="2214563"/>
          <p14:tracePt t="52638" x="9923463" y="2214563"/>
          <p14:tracePt t="52648" x="9896475" y="2214563"/>
          <p14:tracePt t="52664" x="9852025" y="2214563"/>
          <p14:tracePt t="52680" x="9780588" y="2214563"/>
          <p14:tracePt t="52697" x="9717088" y="2214563"/>
          <p14:tracePt t="52714" x="9690100" y="2222500"/>
          <p14:tracePt t="52730" x="9655175" y="2222500"/>
          <p14:tracePt t="52747" x="9628188" y="2222500"/>
          <p14:tracePt t="52764" x="9618663" y="2222500"/>
          <p14:tracePt t="52780" x="9601200" y="2222500"/>
          <p14:tracePt t="52797" x="9583738" y="2222500"/>
          <p14:tracePt t="52830" x="9574213" y="2222500"/>
          <p14:tracePt t="52847" x="9564688" y="2222500"/>
          <p14:tracePt t="52886" x="9556750" y="2222500"/>
          <p14:tracePt t="52965" x="9547225" y="2222500"/>
          <p14:tracePt t="53005" x="9537700" y="2232025"/>
          <p14:tracePt t="53025" x="9529763" y="2232025"/>
          <p14:tracePt t="53036" x="9520238" y="2232025"/>
          <p14:tracePt t="53045" x="9485313" y="2241550"/>
          <p14:tracePt t="53055" x="9431338" y="2249488"/>
          <p14:tracePt t="53067" x="9385300" y="2249488"/>
          <p14:tracePt t="53080" x="9340850" y="2259013"/>
          <p14:tracePt t="53097" x="9286875" y="2268538"/>
          <p14:tracePt t="53113" x="9259888" y="2276475"/>
          <p14:tracePt t="53115" x="9242425" y="2276475"/>
          <p14:tracePt t="53130" x="9224963" y="2276475"/>
          <p14:tracePt t="53147" x="9188450" y="2286000"/>
          <p14:tracePt t="53180" x="9180513" y="2286000"/>
          <p14:tracePt t="53197" x="9170988" y="2286000"/>
          <p14:tracePt t="53214" x="9161463" y="2286000"/>
          <p14:tracePt t="53943" x="9126538" y="2303463"/>
          <p14:tracePt t="53953" x="9072563" y="2339975"/>
          <p14:tracePt t="53965" x="9036050" y="2357438"/>
          <p14:tracePt t="53975" x="8982075" y="2384425"/>
          <p14:tracePt t="53990" x="8893175" y="2438400"/>
          <p14:tracePt t="54007" x="8856663" y="2465388"/>
          <p14:tracePt t="54024" x="8802688" y="2501900"/>
          <p14:tracePt t="54040" x="8750300" y="2546350"/>
          <p14:tracePt t="54057" x="8731250" y="2563813"/>
          <p14:tracePt t="54074" x="8704263" y="2608263"/>
          <p14:tracePt t="54090" x="8686800" y="2627313"/>
          <p14:tracePt t="54107" x="8677275" y="2644775"/>
          <p14:tracePt t="54110" x="8677275" y="2654300"/>
          <p14:tracePt t="54124" x="8677275" y="2662238"/>
          <p14:tracePt t="54140" x="8677275" y="2671763"/>
          <p14:tracePt t="54157" x="8677275" y="2689225"/>
          <p14:tracePt t="54174" x="8677275" y="2706688"/>
          <p14:tracePt t="54190" x="8677275" y="2743200"/>
          <p14:tracePt t="54207" x="8677275" y="2760663"/>
          <p14:tracePt t="54224" x="8696325" y="2787650"/>
          <p14:tracePt t="54240" x="8704263" y="2814638"/>
          <p14:tracePt t="54257" x="8704263" y="2824163"/>
          <p14:tracePt t="54273" x="8713788" y="2841625"/>
          <p14:tracePt t="54290" x="8723313" y="2851150"/>
          <p14:tracePt t="54307" x="8731250" y="2851150"/>
          <p14:tracePt t="54323" x="8750300" y="2859088"/>
          <p14:tracePt t="54340" x="8812213" y="2868613"/>
          <p14:tracePt t="54358" x="8839200" y="2868613"/>
          <p14:tracePt t="54374" x="8920163" y="2868613"/>
          <p14:tracePt t="54391" x="9055100" y="2868613"/>
          <p14:tracePt t="54407" x="9144000" y="2868613"/>
          <p14:tracePt t="54424" x="9350375" y="2851150"/>
          <p14:tracePt t="54440" x="9618663" y="2832100"/>
          <p14:tracePt t="54457" x="9763125" y="2824163"/>
          <p14:tracePt t="54474" x="10058400" y="2797175"/>
          <p14:tracePt t="54490" x="10291763" y="2779713"/>
          <p14:tracePt t="54506" x="10444163" y="2770188"/>
          <p14:tracePt t="54524" x="10506075" y="2760663"/>
          <p14:tracePt t="54540" x="10569575" y="2752725"/>
          <p14:tracePt t="54557" x="10596563" y="2752725"/>
          <p14:tracePt t="54574" x="10604500" y="2752725"/>
          <p14:tracePt t="54590" x="10614025" y="2752725"/>
          <p14:tracePt t="54607" x="10623550" y="2752725"/>
          <p14:tracePt t="54957" x="10596563" y="2752725"/>
          <p14:tracePt t="54966" x="10579100" y="2743200"/>
          <p14:tracePt t="54994" x="10579100" y="2733675"/>
          <p14:tracePt t="55004" x="10631488" y="2716213"/>
          <p14:tracePt t="55016" x="10748963" y="2689225"/>
          <p14:tracePt t="55028" x="10856913" y="2671763"/>
          <p14:tracePt t="55045" x="11071225" y="2635250"/>
          <p14:tracePt t="55062" x="11152188" y="2627313"/>
          <p14:tracePt t="55078" x="11260138" y="2617788"/>
          <p14:tracePt t="55095" x="11304588" y="2617788"/>
          <p14:tracePt t="55112" x="11322050" y="2608263"/>
          <p14:tracePt t="55128" x="11331575" y="2608263"/>
          <p14:tracePt t="55145" x="11322050" y="2608263"/>
          <p14:tracePt t="55161" x="11206163" y="2617788"/>
          <p14:tracePt t="55178" x="10756900" y="2698750"/>
          <p14:tracePt t="55195" x="10237788" y="2787650"/>
          <p14:tracePt t="55211" x="9977438" y="2841625"/>
          <p14:tracePt t="55228" x="9431338" y="2949575"/>
          <p14:tracePt t="55245" x="8920163" y="3074988"/>
          <p14:tracePt t="55261" x="8731250" y="3128963"/>
          <p14:tracePt t="55278" x="8516938" y="3200400"/>
          <p14:tracePt t="55295" x="8391525" y="3236913"/>
          <p14:tracePt t="55312" x="8364538" y="3244850"/>
          <p14:tracePt t="55328" x="8328025" y="3254375"/>
          <p14:tracePt t="55345" x="8318500" y="3263900"/>
          <p14:tracePt t="55361" x="8310563" y="3263900"/>
          <p14:tracePt t="55378" x="8310563" y="3271838"/>
          <p14:tracePt t="55394" x="8310563" y="3281363"/>
          <p14:tracePt t="55411" x="8364538" y="3325813"/>
          <p14:tracePt t="55428" x="8399463" y="3362325"/>
          <p14:tracePt t="55445" x="8497888" y="3416300"/>
          <p14:tracePt t="55461" x="8597900" y="3441700"/>
          <p14:tracePt t="55478" x="8677275" y="3451225"/>
          <p14:tracePt t="55495" x="8821738" y="3451225"/>
          <p14:tracePt t="55511" x="9018588" y="3441700"/>
          <p14:tracePt t="55528" x="9134475" y="3424238"/>
          <p14:tracePt t="55544" x="9340850" y="3352800"/>
          <p14:tracePt t="55561" x="9547225" y="3289300"/>
          <p14:tracePt t="55578" x="9637713" y="3244850"/>
          <p14:tracePt t="55594" x="9798050" y="3182938"/>
          <p14:tracePt t="55611" x="9906000" y="3136900"/>
          <p14:tracePt t="55628" x="9932988" y="3119438"/>
          <p14:tracePt t="55644" x="9977438" y="3101975"/>
          <p14:tracePt t="55661" x="9994900" y="3084513"/>
          <p14:tracePt t="55678" x="10004425" y="3084513"/>
          <p14:tracePt t="55694" x="10004425" y="3074988"/>
          <p14:tracePt t="55711" x="10013950" y="3074988"/>
          <p14:tracePt t="55769" x="10013950" y="3065463"/>
          <p14:tracePt t="55782" x="10004425" y="3065463"/>
          <p14:tracePt t="55790" x="9969500" y="3057525"/>
          <p14:tracePt t="55799" x="9950450" y="3057525"/>
          <p14:tracePt t="55811" x="9942513" y="3057525"/>
          <p14:tracePt t="55828" x="9932988" y="3048000"/>
          <p14:tracePt t="55844" x="9915525" y="3038475"/>
          <p14:tracePt t="55877" x="9906000" y="3038475"/>
          <p14:tracePt t="55940" x="9923463" y="3030538"/>
          <p14:tracePt t="55949" x="9942513" y="3030538"/>
          <p14:tracePt t="55961" x="9950450" y="3030538"/>
          <p14:tracePt t="55978" x="9977438" y="3030538"/>
          <p14:tracePt t="55994" x="9986963" y="3030538"/>
          <p14:tracePt t="56011" x="9994900" y="3021013"/>
          <p14:tracePt t="56028" x="10004425" y="3021013"/>
          <p14:tracePt t="56069" x="10013950" y="3021013"/>
          <p14:tracePt t="56099" x="10013950" y="3011488"/>
          <p14:tracePt t="56148" x="10004425" y="3011488"/>
          <p14:tracePt t="56158" x="9959975" y="3003550"/>
          <p14:tracePt t="56168" x="9852025" y="2984500"/>
          <p14:tracePt t="56178" x="9753600" y="2976563"/>
          <p14:tracePt t="56194" x="9645650" y="2949575"/>
          <p14:tracePt t="56211" x="9412288" y="2922588"/>
          <p14:tracePt t="56227" x="9197975" y="2905125"/>
          <p14:tracePt t="56244" x="9117013" y="2895600"/>
          <p14:tracePt t="56261" x="8991600" y="2886075"/>
          <p14:tracePt t="56277" x="8928100" y="2878138"/>
          <p14:tracePt t="56294" x="8920163" y="2878138"/>
          <p14:tracePt t="56311" x="8902700" y="2868613"/>
          <p14:tracePt t="56327" x="8893175" y="2868613"/>
          <p14:tracePt t="56386" x="8902700" y="2868613"/>
          <p14:tracePt t="56398" x="8920163" y="2868613"/>
          <p14:tracePt t="56407" x="8964613" y="2868613"/>
          <p14:tracePt t="56417" x="9018588" y="2868613"/>
          <p14:tracePt t="56427" x="9080500" y="2868613"/>
          <p14:tracePt t="56444" x="9153525" y="2868613"/>
          <p14:tracePt t="56460" x="9313863" y="2868613"/>
          <p14:tracePt t="56477" x="9493250" y="2868613"/>
          <p14:tracePt t="56494" x="9574213" y="2859088"/>
          <p14:tracePt t="56510" x="9753600" y="2832100"/>
          <p14:tracePt t="56527" x="9923463" y="2806700"/>
          <p14:tracePt t="56544" x="9994900" y="2797175"/>
          <p14:tracePt t="56560" x="10112375" y="2779713"/>
          <p14:tracePt t="56577" x="10201275" y="2770188"/>
          <p14:tracePt t="56594" x="10237788" y="2760663"/>
          <p14:tracePt t="56610" x="10282238" y="2760663"/>
          <p14:tracePt t="56627" x="10309225" y="2752725"/>
          <p14:tracePt t="56644" x="10326688" y="2752725"/>
          <p14:tracePt t="56660" x="10326688" y="2743200"/>
          <p14:tracePt t="56685" x="10336213" y="2743200"/>
          <p14:tracePt t="56755" x="10309225" y="2743200"/>
          <p14:tracePt t="56766" x="10166350" y="2743200"/>
          <p14:tracePt t="56775" x="10031413" y="2743200"/>
          <p14:tracePt t="56785" x="9896475" y="2752725"/>
          <p14:tracePt t="56795" x="9771063" y="2760663"/>
          <p14:tracePt t="56810" x="9664700" y="2770188"/>
          <p14:tracePt t="56827" x="9448800" y="2806700"/>
          <p14:tracePt t="56843" x="9286875" y="2832100"/>
          <p14:tracePt t="56860" x="9224963" y="2841625"/>
          <p14:tracePt t="56877" x="9144000" y="2859088"/>
          <p14:tracePt t="56893" x="9117013" y="2868613"/>
          <p14:tracePt t="56910" x="9099550" y="2878138"/>
          <p14:tracePt t="56927" x="9090025" y="2878138"/>
          <p14:tracePt t="56964" x="9099550" y="2878138"/>
          <p14:tracePt t="56977" x="9144000" y="2886075"/>
          <p14:tracePt t="56993" x="9332913" y="2886075"/>
          <p14:tracePt t="57010" x="9458325" y="2878138"/>
          <p14:tracePt t="57027" x="9682163" y="2851150"/>
          <p14:tracePt t="57043" x="9915525" y="2814638"/>
          <p14:tracePt t="57060" x="10031413" y="2797175"/>
          <p14:tracePt t="57077" x="10228263" y="2760663"/>
          <p14:tracePt t="57093" x="10390188" y="2733675"/>
          <p14:tracePt t="57110" x="10444163" y="2725738"/>
          <p14:tracePt t="57126" x="10525125" y="2716213"/>
          <p14:tracePt t="57143" x="10560050" y="2698750"/>
          <p14:tracePt t="57160" x="10569575" y="2698750"/>
          <p14:tracePt t="57176" x="10587038" y="2698750"/>
          <p14:tracePt t="57210" x="10587038" y="2689225"/>
          <p14:tracePt t="57231" x="10587038" y="2679700"/>
          <p14:tracePt t="57243" x="10533063" y="2671763"/>
          <p14:tracePt t="57260" x="10417175" y="2671763"/>
          <p14:tracePt t="57276" x="10183813" y="2662238"/>
          <p14:tracePt t="57293" x="9950450" y="2662238"/>
          <p14:tracePt t="57310" x="9798050" y="2679700"/>
          <p14:tracePt t="57326" x="9520238" y="2725738"/>
          <p14:tracePt t="57343" x="9269413" y="2770188"/>
          <p14:tracePt t="57360" x="9090025" y="2814638"/>
          <p14:tracePt t="57376" x="9009063" y="2832100"/>
          <p14:tracePt t="57393" x="8910638" y="2868613"/>
          <p14:tracePt t="57409" x="8856663" y="2878138"/>
          <p14:tracePt t="57426" x="8839200" y="2886075"/>
          <p14:tracePt t="57443" x="8821738" y="2895600"/>
          <p14:tracePt t="57459" x="8821738" y="2905125"/>
          <p14:tracePt t="57476" x="8812213" y="2905125"/>
          <p14:tracePt t="57519" x="8812213" y="2913063"/>
          <p14:tracePt t="57531" x="8839200" y="2913063"/>
          <p14:tracePt t="57543" x="8893175" y="2932113"/>
          <p14:tracePt t="57559" x="9055100" y="2949575"/>
          <p14:tracePt t="57576" x="9134475" y="2959100"/>
          <p14:tracePt t="57593" x="9340850" y="2959100"/>
          <p14:tracePt t="57610" x="9537700" y="2959100"/>
          <p14:tracePt t="57626" x="9637713" y="2940050"/>
          <p14:tracePt t="57631" x="9736138" y="2922588"/>
          <p14:tracePt t="57643" x="9834563" y="2905125"/>
          <p14:tracePt t="57660" x="9977438" y="2868613"/>
          <p14:tracePt t="57677" x="10058400" y="2851150"/>
          <p14:tracePt t="57693" x="10156825" y="2814638"/>
          <p14:tracePt t="57710" x="10228263" y="2797175"/>
          <p14:tracePt t="57727" x="10247313" y="2787650"/>
          <p14:tracePt t="57743" x="10264775" y="2779713"/>
          <p14:tracePt t="57760" x="10282238" y="2779713"/>
          <p14:tracePt t="57793" x="10291763" y="2779713"/>
          <p14:tracePt t="57830" x="10282238" y="2770188"/>
          <p14:tracePt t="57840" x="10183813" y="2770188"/>
          <p14:tracePt t="57851" x="10040938" y="2770188"/>
          <p14:tracePt t="57859" x="9923463" y="2770188"/>
          <p14:tracePt t="57878" x="9645650" y="2779713"/>
          <p14:tracePt t="57893" x="9512300" y="2797175"/>
          <p14:tracePt t="57909" x="9269413" y="2841625"/>
          <p14:tracePt t="57928" x="9063038" y="2878138"/>
          <p14:tracePt t="57943" x="8974138" y="2895600"/>
          <p14:tracePt t="57959" x="8875713" y="2913063"/>
          <p14:tracePt t="57977" x="8848725" y="2913063"/>
          <p14:tracePt t="57993" x="8821738" y="2922588"/>
          <p14:tracePt t="58010" x="8812213" y="2932113"/>
          <p14:tracePt t="58059" x="8821738" y="2932113"/>
          <p14:tracePt t="58069" x="8875713" y="2932113"/>
          <p14:tracePt t="58079" x="8964613" y="2932113"/>
          <p14:tracePt t="58093" x="9072563" y="2913063"/>
          <p14:tracePt t="58109" x="9170988" y="2905125"/>
          <p14:tracePt t="58127" x="9385300" y="2886075"/>
          <p14:tracePt t="58130" x="9493250" y="2878138"/>
          <p14:tracePt t="58144" x="9583738" y="2868613"/>
          <p14:tracePt t="58160" x="9753600" y="2851150"/>
          <p14:tracePt t="58176" x="9906000" y="2832100"/>
          <p14:tracePt t="58193" x="9969500" y="2824163"/>
          <p14:tracePt t="58210" x="10075863" y="2814638"/>
          <p14:tracePt t="58226" x="10147300" y="2806700"/>
          <p14:tracePt t="58242" x="10174288" y="2797175"/>
          <p14:tracePt t="58259" x="10220325" y="2797175"/>
          <p14:tracePt t="58276" x="10247313" y="2797175"/>
          <p14:tracePt t="58292" x="10255250" y="2797175"/>
          <p14:tracePt t="58309" x="10274300" y="2797175"/>
          <p14:tracePt t="58326" x="10282238" y="2787650"/>
          <p14:tracePt t="58343" x="10291763" y="2787650"/>
          <p14:tracePt t="58359" x="10291763" y="2779713"/>
          <p14:tracePt t="58376" x="10309225" y="2779713"/>
          <p14:tracePt t="58454" x="10309225" y="2770188"/>
          <p14:tracePt t="58737" x="10426700" y="2760663"/>
          <p14:tracePt t="58748" x="10542588" y="2743200"/>
          <p14:tracePt t="58761" x="10668000" y="2733675"/>
          <p14:tracePt t="58775" x="10856913" y="2716213"/>
          <p14:tracePt t="58793" x="10936288" y="2706688"/>
          <p14:tracePt t="58809" x="11061700" y="2689225"/>
          <p14:tracePt t="58826" x="11142663" y="2689225"/>
          <p14:tracePt t="58842" x="11179175" y="2689225"/>
          <p14:tracePt t="58869" x="11196638" y="2689225"/>
          <p14:tracePt t="58876" x="11206163" y="2689225"/>
          <p14:tracePt t="58892" x="11214100" y="2689225"/>
          <p14:tracePt t="58909" x="11223625" y="2689225"/>
          <p14:tracePt t="58931" x="11233150" y="2689225"/>
          <p14:tracePt t="59013" x="11223625" y="2689225"/>
          <p14:tracePt t="59023" x="11214100" y="2689225"/>
          <p14:tracePt t="59034" x="11188700" y="2689225"/>
          <p14:tracePt t="59044" x="11134725" y="2689225"/>
          <p14:tracePt t="59058" x="11071225" y="2689225"/>
          <p14:tracePt t="59075" x="10936288" y="2689225"/>
          <p14:tracePt t="59092" x="10802938" y="2716213"/>
          <p14:tracePt t="59109" x="10739438" y="2725738"/>
          <p14:tracePt t="59125" x="10604500" y="2752725"/>
          <p14:tracePt t="59142" x="10479088" y="2770188"/>
          <p14:tracePt t="59158" x="10434638" y="2779713"/>
          <p14:tracePt t="59175" x="10336213" y="2787650"/>
          <p14:tracePt t="59192" x="10247313" y="2806700"/>
          <p14:tracePt t="59208" x="10220325" y="2806700"/>
          <p14:tracePt t="59225" x="10174288" y="2814638"/>
          <p14:tracePt t="59242" x="10147300" y="2814638"/>
          <p14:tracePt t="59259" x="10139363" y="2814638"/>
          <p14:tracePt t="59275" x="10139363" y="2824163"/>
          <p14:tracePt t="59320" x="10156825" y="2824163"/>
          <p14:tracePt t="59330" x="10228263" y="2824163"/>
          <p14:tracePt t="59341" x="10326688" y="2824163"/>
          <p14:tracePt t="59359" x="10552113" y="2814638"/>
          <p14:tracePt t="59375" x="10658475" y="2797175"/>
          <p14:tracePt t="59391" x="10864850" y="2770188"/>
          <p14:tracePt t="59408" x="11036300" y="2743200"/>
          <p14:tracePt t="59425" x="11098213" y="2733675"/>
          <p14:tracePt t="59441" x="11179175" y="2716213"/>
          <p14:tracePt t="59458" x="11196638" y="2716213"/>
          <p14:tracePt t="59475" x="11223625" y="2716213"/>
          <p14:tracePt t="59491" x="11233150" y="2706688"/>
          <p14:tracePt t="59508" x="11241088" y="2706688"/>
          <p14:tracePt t="59577" x="11233150" y="2698750"/>
          <p14:tracePt t="59587" x="11152188" y="2698750"/>
          <p14:tracePt t="59598" x="11044238" y="2698750"/>
          <p14:tracePt t="59608" x="10955338" y="2698750"/>
          <p14:tracePt t="59624" x="10847388" y="2698750"/>
          <p14:tracePt t="59641" x="10641013" y="2698750"/>
          <p14:tracePt t="59658" x="10452100" y="2698750"/>
          <p14:tracePt t="59674" x="10372725" y="2698750"/>
          <p14:tracePt t="59691" x="10247313" y="2698750"/>
          <p14:tracePt t="59708" x="10193338" y="2706688"/>
          <p14:tracePt t="59724" x="10166350" y="2706688"/>
          <p14:tracePt t="59741" x="10147300" y="2706688"/>
          <p14:tracePt t="59758" x="10139363" y="2706688"/>
          <p14:tracePt t="59796" x="10147300" y="2706688"/>
          <p14:tracePt t="59808" x="10166350" y="2706688"/>
          <p14:tracePt t="59824" x="10220325" y="2706688"/>
          <p14:tracePt t="59841" x="10372725" y="2706688"/>
          <p14:tracePt t="59858" x="10515600" y="2706688"/>
          <p14:tracePt t="59874" x="10579100" y="2706688"/>
          <p14:tracePt t="59891" x="10641013" y="2706688"/>
          <p14:tracePt t="59908" x="10677525" y="2706688"/>
          <p14:tracePt t="59925" x="10685463" y="2706688"/>
          <p14:tracePt t="59941" x="10694988" y="2706688"/>
          <p14:tracePt t="60027" x="10685463" y="2706688"/>
          <p14:tracePt t="60049" x="10677525" y="2706688"/>
          <p14:tracePt t="60058" x="10677525" y="2716213"/>
          <p14:tracePt t="60099" x="10677525" y="2725738"/>
          <p14:tracePt t="60185" x="10694988" y="2725738"/>
          <p14:tracePt t="60197" x="10712450" y="2725738"/>
          <p14:tracePt t="60205" x="10748963" y="2725738"/>
          <p14:tracePt t="60216" x="10820400" y="2716213"/>
          <p14:tracePt t="60225" x="10909300" y="2698750"/>
          <p14:tracePt t="60241" x="10999788" y="2689225"/>
          <p14:tracePt t="60257" x="11188700" y="2662238"/>
          <p14:tracePt t="60274" x="11341100" y="2635250"/>
          <p14:tracePt t="60291" x="11403013" y="2627313"/>
          <p14:tracePt t="60307" x="11493500" y="2617788"/>
          <p14:tracePt t="60324" x="11537950" y="2608263"/>
          <p14:tracePt t="60341" x="11545888" y="2608263"/>
          <p14:tracePt t="60357" x="11555413" y="2608263"/>
          <p14:tracePt t="60374" x="11564938" y="2608263"/>
          <p14:tracePt t="60395" x="11555413" y="2608263"/>
          <p14:tracePt t="60407" x="11439525" y="2608263"/>
          <p14:tracePt t="60424" x="11080750" y="2654300"/>
          <p14:tracePt t="60441" x="10909300" y="2671763"/>
          <p14:tracePt t="60457" x="10471150" y="2725738"/>
          <p14:tracePt t="60474" x="10048875" y="2787650"/>
          <p14:tracePt t="60491" x="9852025" y="2841625"/>
          <p14:tracePt t="60507" x="9547225" y="2905125"/>
          <p14:tracePt t="60524" x="9350375" y="2959100"/>
          <p14:tracePt t="60540" x="9278938" y="2976563"/>
          <p14:tracePt t="60557" x="9180513" y="3003550"/>
          <p14:tracePt t="60574" x="9153525" y="3003550"/>
          <p14:tracePt t="60591" x="9134475" y="3003550"/>
          <p14:tracePt t="60607" x="9134475" y="3011488"/>
          <p14:tracePt t="60624" x="9126538" y="3011488"/>
          <p14:tracePt t="60905" x="9090025" y="3128963"/>
          <p14:tracePt t="60918" x="9028113" y="3289300"/>
          <p14:tracePt t="60934" x="8920163" y="3576638"/>
          <p14:tracePt t="60945" x="8866188" y="3702050"/>
          <p14:tracePt t="60956" x="8812213" y="3819525"/>
          <p14:tracePt t="60973" x="8723313" y="4016375"/>
          <p14:tracePt t="60989" x="8659813" y="4168775"/>
          <p14:tracePt t="61006" x="8623300" y="4230688"/>
          <p14:tracePt t="61023" x="8578850" y="4338638"/>
          <p14:tracePt t="61039" x="8551863" y="4392613"/>
          <p14:tracePt t="61056" x="8543925" y="4419600"/>
          <p14:tracePt t="61073" x="8534400" y="4446588"/>
          <p14:tracePt t="61089" x="8524875" y="4464050"/>
          <p14:tracePt t="61106" x="8524875" y="4473575"/>
          <p14:tracePt t="61123" x="8524875" y="4491038"/>
          <p14:tracePt t="61139" x="8534400" y="4527550"/>
          <p14:tracePt t="61156" x="8534400" y="4535488"/>
          <p14:tracePt t="61173" x="8551863" y="4562475"/>
          <p14:tracePt t="61189" x="8578850" y="4581525"/>
          <p14:tracePt t="61206" x="8588375" y="4581525"/>
          <p14:tracePt t="61223" x="8615363" y="4598988"/>
          <p14:tracePt t="61239" x="8650288" y="4616450"/>
          <p14:tracePt t="61256" x="8669338" y="4625975"/>
          <p14:tracePt t="61273" x="8704263" y="4643438"/>
          <p14:tracePt t="61289" x="8723313" y="4652963"/>
          <p14:tracePt t="61306" x="8740775" y="4660900"/>
          <p14:tracePt t="61322" x="8750300" y="4660900"/>
          <p14:tracePt t="61635" x="8821738" y="4687888"/>
          <p14:tracePt t="61645" x="8893175" y="4706938"/>
          <p14:tracePt t="61655" x="8964613" y="4724400"/>
          <p14:tracePt t="61666" x="9028113" y="4733925"/>
          <p14:tracePt t="61677" x="9090025" y="4741863"/>
          <p14:tracePt t="61694" x="9224963" y="4741863"/>
          <p14:tracePt t="61711" x="9296400" y="4741863"/>
          <p14:tracePt t="61727" x="9421813" y="4733925"/>
          <p14:tracePt t="61744" x="9556750" y="4697413"/>
          <p14:tracePt t="61761" x="9610725" y="4679950"/>
          <p14:tracePt t="61777" x="9709150" y="4643438"/>
          <p14:tracePt t="61794" x="9790113" y="4625975"/>
          <p14:tracePt t="61812" x="9825038" y="4616450"/>
          <p14:tracePt t="61828" x="9906000" y="4589463"/>
          <p14:tracePt t="61845" x="9977438" y="4572000"/>
          <p14:tracePt t="61861" x="10013950" y="4562475"/>
          <p14:tracePt t="61878" x="10067925" y="4562475"/>
          <p14:tracePt t="61894" x="10129838" y="4562475"/>
          <p14:tracePt t="61911" x="10156825" y="4562475"/>
          <p14:tracePt t="61928" x="10201275" y="4562475"/>
          <p14:tracePt t="61945" x="10247313" y="4562475"/>
          <p14:tracePt t="61961" x="10274300" y="4562475"/>
          <p14:tracePt t="61978" x="10318750" y="4562475"/>
          <p14:tracePt t="61995" x="10363200" y="4562475"/>
          <p14:tracePt t="62011" x="10380663" y="4562475"/>
          <p14:tracePt t="62027" x="10399713" y="4562475"/>
          <p14:tracePt t="62044" x="10426700" y="4562475"/>
          <p14:tracePt t="62060" x="10434638" y="4562475"/>
          <p14:tracePt t="62078" x="10471150" y="4554538"/>
          <p14:tracePt t="62095" x="10498138" y="4545013"/>
          <p14:tracePt t="62112" x="10525125" y="4545013"/>
          <p14:tracePt t="62127" x="10533063" y="4545013"/>
          <p14:tracePt t="62144" x="10552113" y="4545013"/>
          <p14:tracePt t="62162" x="10569575" y="4545013"/>
          <p14:tracePt t="62194" x="10587038" y="4545013"/>
          <p14:tracePt t="62350" x="10587038" y="4535488"/>
          <p14:tracePt t="62360" x="10579100" y="4535488"/>
          <p14:tracePt t="62370" x="10515600" y="4518025"/>
          <p14:tracePt t="62381" x="10407650" y="4500563"/>
          <p14:tracePt t="62395" x="10336213" y="4483100"/>
          <p14:tracePt t="62410" x="10193338" y="4446588"/>
          <p14:tracePt t="62427" x="10129838" y="4429125"/>
          <p14:tracePt t="62445" x="10004425" y="4402138"/>
          <p14:tracePt t="62461" x="9906000" y="4383088"/>
          <p14:tracePt t="62477" x="9842500" y="4375150"/>
          <p14:tracePt t="62494" x="9736138" y="4365625"/>
          <p14:tracePt t="62510" x="9628188" y="4365625"/>
          <p14:tracePt t="62528" x="9564688" y="4365625"/>
          <p14:tracePt t="62544" x="9448800" y="4365625"/>
          <p14:tracePt t="62561" x="9323388" y="4375150"/>
          <p14:tracePt t="62577" x="9251950" y="4383088"/>
          <p14:tracePt t="62595" x="9126538" y="4410075"/>
          <p14:tracePt t="62611" x="9009063" y="4429125"/>
          <p14:tracePt t="62627" x="8964613" y="4437063"/>
          <p14:tracePt t="62636" x="8910638" y="4437063"/>
          <p14:tracePt t="62644" x="8875713" y="4446588"/>
          <p14:tracePt t="62660" x="8821738" y="4446588"/>
          <p14:tracePt t="62678" x="8794750" y="4446588"/>
          <p14:tracePt t="62694" x="8758238" y="4446588"/>
          <p14:tracePt t="62711" x="8723313" y="4456113"/>
          <p14:tracePt t="62727" x="8713788" y="4464050"/>
          <p14:tracePt t="62744" x="8696325" y="4473575"/>
          <p14:tracePt t="62761" x="8686800" y="4473575"/>
          <p14:tracePt t="62778" x="8677275" y="4483100"/>
          <p14:tracePt t="62794" x="8669338" y="4491038"/>
          <p14:tracePt t="62811" x="8650288" y="4500563"/>
          <p14:tracePt t="62827" x="8650288" y="4508500"/>
          <p14:tracePt t="62843" x="8632825" y="4508500"/>
          <p14:tracePt t="62860" x="8632825" y="4518025"/>
          <p14:tracePt t="62877" x="8623300" y="4518025"/>
          <p14:tracePt t="62920" x="8623300" y="4527550"/>
          <p14:tracePt t="62979" x="8642350" y="4527550"/>
          <p14:tracePt t="62990" x="8669338" y="4527550"/>
          <p14:tracePt t="63002" x="8713788" y="4535488"/>
          <p14:tracePt t="63013" x="8758238" y="4535488"/>
          <p14:tracePt t="63027" x="8839200" y="4545013"/>
          <p14:tracePt t="63044" x="8875713" y="4545013"/>
          <p14:tracePt t="63060" x="8920163" y="4554538"/>
          <p14:tracePt t="63077" x="8955088" y="4554538"/>
          <p14:tracePt t="63094" x="8964613" y="4554538"/>
          <p14:tracePt t="63111" x="8982075" y="4554538"/>
          <p14:tracePt t="63127" x="8991600" y="4554538"/>
          <p14:tracePt t="63188" x="9001125" y="4554538"/>
          <p14:tracePt t="63309" x="9009063" y="4554538"/>
          <p14:tracePt t="63318" x="9009063" y="4562475"/>
          <p14:tracePt t="63338" x="9018588" y="4562475"/>
          <p14:tracePt t="63351" x="9036050" y="4572000"/>
          <p14:tracePt t="63367" x="9153525" y="4581525"/>
          <p14:tracePt t="63379" x="9197975" y="4589463"/>
          <p14:tracePt t="63393" x="9242425" y="4589463"/>
          <p14:tracePt t="63410" x="9296400" y="4589463"/>
          <p14:tracePt t="63427" x="9332913" y="4589463"/>
          <p14:tracePt t="63444" x="9340850" y="4589463"/>
          <p14:tracePt t="63460" x="9367838" y="4589463"/>
          <p14:tracePt t="63477" x="9377363" y="4589463"/>
          <p14:tracePt t="63494" x="9385300" y="4589463"/>
          <p14:tracePt t="63510" x="9394825" y="4589463"/>
          <p14:tracePt t="63526" x="9421813" y="4589463"/>
          <p14:tracePt t="63544" x="9466263" y="4589463"/>
          <p14:tracePt t="63561" x="9601200" y="4589463"/>
          <p14:tracePt t="63577" x="9717088" y="4589463"/>
          <p14:tracePt t="63593" x="9842500" y="4589463"/>
          <p14:tracePt t="63609" x="9906000" y="4589463"/>
          <p14:tracePt t="63626" x="10013950" y="4572000"/>
          <p14:tracePt t="63643" x="10102850" y="4562475"/>
          <p14:tracePt t="63659" x="10139363" y="4554538"/>
          <p14:tracePt t="63676" x="10183813" y="4545013"/>
          <p14:tracePt t="63693" x="10210800" y="4535488"/>
          <p14:tracePt t="63709" x="10220325" y="4535488"/>
          <p14:tracePt t="63726" x="10237788" y="4535488"/>
          <p14:tracePt t="63743" x="10255250" y="4527550"/>
          <p14:tracePt t="63759" x="10264775" y="4527550"/>
          <p14:tracePt t="63776" x="10274300" y="4527550"/>
          <p14:tracePt t="63793" x="10291763" y="4518025"/>
          <p14:tracePt t="63809" x="10299700" y="4518025"/>
          <p14:tracePt t="63826" x="10309225" y="4518025"/>
          <p14:tracePt t="63842" x="10318750" y="4518025"/>
          <p14:tracePt t="63859" x="10326688" y="4518025"/>
          <p14:tracePt t="63891" x="10336213" y="4518025"/>
          <p14:tracePt t="63980" x="10318750" y="4518025"/>
          <p14:tracePt t="63990" x="10220325" y="4518025"/>
          <p14:tracePt t="64000" x="10067925" y="4535488"/>
          <p14:tracePt t="64010" x="9959975" y="4545013"/>
          <p14:tracePt t="64025" x="9834563" y="4554538"/>
          <p14:tracePt t="64042" x="9618663" y="4581525"/>
          <p14:tracePt t="64059" x="9512300" y="4589463"/>
          <p14:tracePt t="64075" x="9305925" y="4608513"/>
          <p14:tracePt t="64092" x="9144000" y="4608513"/>
          <p14:tracePt t="64109" x="9036050" y="4608513"/>
          <p14:tracePt t="64125" x="8982075" y="4608513"/>
          <p14:tracePt t="64142" x="8928100" y="4589463"/>
          <p14:tracePt t="64159" x="8875713" y="4581525"/>
          <p14:tracePt t="64175" x="8856663" y="4581525"/>
          <p14:tracePt t="64192" x="8829675" y="4572000"/>
          <p14:tracePt t="64209" x="8802688" y="4572000"/>
          <p14:tracePt t="64242" x="8794750" y="4572000"/>
          <p14:tracePt t="64360" x="8812213" y="4562475"/>
          <p14:tracePt t="64371" x="8893175" y="4562475"/>
          <p14:tracePt t="64381" x="9018588" y="4545013"/>
          <p14:tracePt t="64395" x="9126538" y="4535488"/>
          <p14:tracePt t="64409" x="9350375" y="4500563"/>
          <p14:tracePt t="64425" x="9448800" y="4491038"/>
          <p14:tracePt t="64442" x="9637713" y="4473575"/>
          <p14:tracePt t="64459" x="9807575" y="4456113"/>
          <p14:tracePt t="64475" x="9879013" y="4456113"/>
          <p14:tracePt t="64492" x="10004425" y="4437063"/>
          <p14:tracePt t="64509" x="10075863" y="4437063"/>
          <p14:tracePt t="64526" x="10102850" y="4437063"/>
          <p14:tracePt t="64542" x="10139363" y="4437063"/>
          <p14:tracePt t="64558" x="10156825" y="4437063"/>
          <p14:tracePt t="64575" x="10166350" y="4437063"/>
          <p14:tracePt t="64592" x="10174288" y="4437063"/>
          <p14:tracePt t="64608" x="10183813" y="4437063"/>
          <p14:tracePt t="64706" x="10129838" y="4437063"/>
          <p14:tracePt t="64716" x="10013950" y="4437063"/>
          <p14:tracePt t="64726" x="9888538" y="4437063"/>
          <p14:tracePt t="64742" x="9780588" y="4437063"/>
          <p14:tracePt t="64758" x="9537700" y="4437063"/>
          <p14:tracePt t="64775" x="9286875" y="4446588"/>
          <p14:tracePt t="64792" x="9161463" y="4456113"/>
          <p14:tracePt t="64808" x="8974138" y="4473575"/>
          <p14:tracePt t="64825" x="8812213" y="4491038"/>
          <p14:tracePt t="64842" x="8750300" y="4500563"/>
          <p14:tracePt t="64858" x="8686800" y="4508500"/>
          <p14:tracePt t="64875" x="8650288" y="4518025"/>
          <p14:tracePt t="64892" x="8642350" y="4527550"/>
          <p14:tracePt t="64908" x="8632825" y="4527550"/>
          <p14:tracePt t="64925" x="8623300" y="4527550"/>
          <p14:tracePt t="64954" x="8623300" y="4535488"/>
          <p14:tracePt t="64974" x="8632825" y="4535488"/>
          <p14:tracePt t="64984" x="8659813" y="4535488"/>
          <p14:tracePt t="64996" x="8723313" y="4545013"/>
          <p14:tracePt t="65008" x="8812213" y="4545013"/>
          <p14:tracePt t="65025" x="9018588" y="4545013"/>
          <p14:tracePt t="65041" x="9126538" y="4545013"/>
          <p14:tracePt t="65058" x="9340850" y="4545013"/>
          <p14:tracePt t="65075" x="9529763" y="4545013"/>
          <p14:tracePt t="65091" x="9628188" y="4545013"/>
          <p14:tracePt t="65108" x="9780588" y="4535488"/>
          <p14:tracePt t="65125" x="9915525" y="4527550"/>
          <p14:tracePt t="65141" x="9969500" y="4527550"/>
          <p14:tracePt t="65144" x="10004425" y="4527550"/>
          <p14:tracePt t="65158" x="10031413" y="4527550"/>
          <p14:tracePt t="65175" x="10058400" y="4518025"/>
          <p14:tracePt t="65192" x="10067925" y="4518025"/>
          <p14:tracePt t="65208" x="10085388" y="4518025"/>
          <p14:tracePt t="65242" x="10094913" y="4518025"/>
          <p14:tracePt t="65425" x="10075863" y="4518025"/>
          <p14:tracePt t="65438" x="9977438" y="4527550"/>
          <p14:tracePt t="65448" x="9861550" y="4554538"/>
          <p14:tracePt t="65461" x="9664700" y="4572000"/>
          <p14:tracePt t="65478" x="9564688" y="4581525"/>
          <p14:tracePt t="65494" x="9404350" y="4589463"/>
          <p14:tracePt t="65511" x="9251950" y="4589463"/>
          <p14:tracePt t="65528" x="9188450" y="4581525"/>
          <p14:tracePt t="65545" x="9080500" y="4562475"/>
          <p14:tracePt t="65561" x="9001125" y="4545013"/>
          <p14:tracePt t="65578" x="8974138" y="4535488"/>
          <p14:tracePt t="65594" x="8947150" y="4527550"/>
          <p14:tracePt t="65611" x="8928100" y="4527550"/>
          <p14:tracePt t="65644" x="8920163" y="4527550"/>
          <p14:tracePt t="65710" x="8955088" y="4527550"/>
          <p14:tracePt t="65720" x="9018588" y="4527550"/>
          <p14:tracePt t="65730" x="9090025" y="4527550"/>
          <p14:tracePt t="65744" x="9161463" y="4527550"/>
          <p14:tracePt t="65761" x="9296400" y="4518025"/>
          <p14:tracePt t="65778" x="9431338" y="4500563"/>
          <p14:tracePt t="65794" x="9485313" y="4500563"/>
          <p14:tracePt t="65811" x="9583738" y="4491038"/>
          <p14:tracePt t="65828" x="9628188" y="4483100"/>
          <p14:tracePt t="65844" x="9690100" y="4483100"/>
          <p14:tracePt t="65861" x="9726613" y="4483100"/>
          <p14:tracePt t="65878" x="9736138" y="4483100"/>
          <p14:tracePt t="65894" x="9753600" y="4483100"/>
          <p14:tracePt t="65911" x="9763125" y="4483100"/>
          <p14:tracePt t="65928" x="9771063" y="4483100"/>
          <p14:tracePt t="66012" x="9771063" y="4491038"/>
          <p14:tracePt t="66021" x="9753600" y="4491038"/>
          <p14:tracePt t="66036" x="9699625" y="4500563"/>
          <p14:tracePt t="66049" x="9502775" y="4554538"/>
          <p14:tracePt t="66061" x="9412288" y="4562475"/>
          <p14:tracePt t="66077" x="9197975" y="4581525"/>
          <p14:tracePt t="66094" x="9072563" y="4589463"/>
          <p14:tracePt t="66111" x="8839200" y="4589463"/>
          <p14:tracePt t="66128" x="8570913" y="4589463"/>
          <p14:tracePt t="66145" x="8426450" y="4589463"/>
          <p14:tracePt t="66152" x="8256588" y="4589463"/>
          <p14:tracePt t="66161" x="8086725" y="4589463"/>
          <p14:tracePt t="66178" x="7708900" y="4608513"/>
          <p14:tracePt t="66194" x="7556500" y="4616450"/>
          <p14:tracePt t="66211" x="7305675" y="4635500"/>
          <p14:tracePt t="66228" x="7099300" y="4660900"/>
          <p14:tracePt t="66245" x="7010400" y="4670425"/>
          <p14:tracePt t="66261" x="6894513" y="4687888"/>
          <p14:tracePt t="66278" x="6813550" y="4697413"/>
          <p14:tracePt t="66295" x="6794500" y="4697413"/>
          <p14:tracePt t="66311" x="6759575" y="4706938"/>
          <p14:tracePt t="66327" x="6750050" y="4706938"/>
          <p14:tracePt t="66346" x="6732588" y="4706938"/>
          <p14:tracePt t="66361" x="6723063" y="4714875"/>
          <p14:tracePt t="66377" x="6715125" y="4714875"/>
          <p14:tracePt t="66398" x="6696075" y="4714875"/>
          <p14:tracePt t="66420" x="6688138" y="4714875"/>
          <p14:tracePt t="66430" x="6678613" y="4714875"/>
          <p14:tracePt t="66444" x="6669088" y="4714875"/>
          <p14:tracePt t="66461" x="6661150" y="4714875"/>
          <p14:tracePt t="66477" x="6651625" y="4724400"/>
          <p14:tracePt t="66495" x="6634163" y="4724400"/>
          <p14:tracePt t="66528" x="6607175" y="4733925"/>
          <p14:tracePt t="66545" x="6589713" y="4733925"/>
          <p14:tracePt t="66560" x="6562725" y="4741863"/>
          <p14:tracePt t="66577" x="6535738" y="4741863"/>
          <p14:tracePt t="66594" x="6508750" y="4741863"/>
          <p14:tracePt t="66610" x="6499225" y="4741863"/>
          <p14:tracePt t="66628" x="6481763" y="4741863"/>
          <p14:tracePt t="66645" x="6472238" y="4741863"/>
          <p14:tracePt t="66665" x="6464300" y="4741863"/>
          <p14:tracePt t="66684" x="6454775" y="4741863"/>
        </p14:tracePtLst>
      </p14:laserTraceLst>
    </p:ext>
  </p:extLs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93</a:t>
            </a:fld>
            <a:endParaRPr lang="nl-BE" dirty="0"/>
          </a:p>
        </p:txBody>
      </p:sp>
      <p:sp>
        <p:nvSpPr>
          <p:cNvPr id="38915" name="Rectangle 3"/>
          <p:cNvSpPr>
            <a:spLocks noGrp="1" noChangeArrowheads="1"/>
          </p:cNvSpPr>
          <p:nvPr>
            <p:ph idx="1"/>
          </p:nvPr>
        </p:nvSpPr>
        <p:spPr>
          <a:xfrm>
            <a:off x="578027" y="1700808"/>
            <a:ext cx="5744614" cy="3960692"/>
          </a:xfrm>
          <a:ln w="19050">
            <a:solidFill>
              <a:schemeClr val="accent5"/>
            </a:solidFill>
          </a:ln>
        </p:spPr>
        <p:txBody>
          <a:bodyPr/>
          <a:lstStyle/>
          <a:p>
            <a:pPr marL="0" indent="0">
              <a:buNone/>
            </a:pPr>
            <a:r>
              <a:rPr lang="en-US" altLang="en-US" sz="1800" dirty="0">
                <a:latin typeface="Courier New" panose="02070309020205020404" pitchFamily="49" charset="0"/>
                <a:cs typeface="Courier New" panose="02070309020205020404" pitchFamily="49" charset="0"/>
              </a:rPr>
              <a:t>#!/bin/bash -l</a:t>
            </a:r>
          </a:p>
          <a:p>
            <a:pPr marL="0" indent="0">
              <a:buNone/>
            </a:pPr>
            <a:r>
              <a:rPr lang="en-US" altLang="en-US" sz="1800" dirty="0">
                <a:latin typeface="Courier New" panose="02070309020205020404" pitchFamily="49" charset="0"/>
                <a:cs typeface="Courier New" panose="02070309020205020404" pitchFamily="49" charset="0"/>
              </a:rPr>
              <a:t>#PBS -l </a:t>
            </a:r>
            <a:r>
              <a:rPr lang="en-US" altLang="en-US" sz="1800" dirty="0" err="1">
                <a:latin typeface="Courier New" panose="02070309020205020404" pitchFamily="49" charset="0"/>
                <a:cs typeface="Courier New" panose="02070309020205020404" pitchFamily="49" charset="0"/>
              </a:rPr>
              <a:t>walltime</a:t>
            </a:r>
            <a:r>
              <a:rPr lang="en-US" altLang="en-US" sz="1800" dirty="0">
                <a:latin typeface="Courier New" panose="02070309020205020404" pitchFamily="49" charset="0"/>
                <a:cs typeface="Courier New" panose="02070309020205020404" pitchFamily="49" charset="0"/>
              </a:rPr>
              <a:t>=0</a:t>
            </a:r>
            <a:r>
              <a:rPr lang="pl-PL" altLang="en-US" sz="1800" dirty="0">
                <a:latin typeface="Courier New" panose="02070309020205020404" pitchFamily="49" charset="0"/>
                <a:cs typeface="Courier New" panose="02070309020205020404" pitchFamily="49" charset="0"/>
              </a:rPr>
              <a:t>0</a:t>
            </a:r>
            <a:r>
              <a:rPr lang="en-US" altLang="en-US" sz="1800" dirty="0">
                <a:latin typeface="Courier New" panose="02070309020205020404" pitchFamily="49" charset="0"/>
                <a:cs typeface="Courier New" panose="02070309020205020404" pitchFamily="49" charset="0"/>
              </a:rPr>
              <a:t>:30:00</a:t>
            </a:r>
          </a:p>
          <a:p>
            <a:pPr marL="0" indent="0">
              <a:buNone/>
            </a:pPr>
            <a:r>
              <a:rPr lang="en-US" altLang="en-US" sz="1800" dirty="0">
                <a:solidFill>
                  <a:srgbClr val="FF0000"/>
                </a:solidFill>
                <a:latin typeface="Courier New" panose="02070309020205020404" pitchFamily="49" charset="0"/>
                <a:cs typeface="Courier New" panose="02070309020205020404" pitchFamily="49" charset="0"/>
              </a:rPr>
              <a:t>#PBS –l partition=</a:t>
            </a:r>
            <a:r>
              <a:rPr lang="en-US" altLang="en-US" sz="1800" dirty="0" err="1">
                <a:solidFill>
                  <a:srgbClr val="FF0000"/>
                </a:solidFill>
                <a:latin typeface="Courier New" panose="02070309020205020404" pitchFamily="49" charset="0"/>
                <a:cs typeface="Courier New" panose="02070309020205020404" pitchFamily="49" charset="0"/>
              </a:rPr>
              <a:t>gpu</a:t>
            </a:r>
            <a:endParaRPr lang="en-US" altLang="en-US" sz="1800" dirty="0">
              <a:solidFill>
                <a:srgbClr val="FF0000"/>
              </a:solidFill>
              <a:latin typeface="Courier New" panose="02070309020205020404" pitchFamily="49" charset="0"/>
              <a:cs typeface="Courier New" panose="02070309020205020404" pitchFamily="49" charset="0"/>
            </a:endParaRPr>
          </a:p>
          <a:p>
            <a:pPr marL="0" indent="0">
              <a:buNone/>
            </a:pPr>
            <a:r>
              <a:rPr lang="en-US" altLang="en-US" sz="1800" dirty="0">
                <a:solidFill>
                  <a:srgbClr val="FF0000"/>
                </a:solidFill>
                <a:latin typeface="Courier New" panose="02070309020205020404" pitchFamily="49" charset="0"/>
                <a:cs typeface="Courier New" panose="02070309020205020404" pitchFamily="49" charset="0"/>
              </a:rPr>
              <a:t>#PBS -l nodes=1:ppn=4:gpus=1:cascadelake</a:t>
            </a:r>
          </a:p>
          <a:p>
            <a:pPr marL="0" indent="0">
              <a:buNone/>
            </a:pPr>
            <a:r>
              <a:rPr lang="en-US" altLang="en-US" sz="1800" dirty="0">
                <a:latin typeface="Courier New" panose="02070309020205020404" pitchFamily="49" charset="0"/>
                <a:cs typeface="Courier New" panose="02070309020205020404" pitchFamily="49" charset="0"/>
              </a:rPr>
              <a:t>#PBS –l </a:t>
            </a:r>
            <a:r>
              <a:rPr lang="en-US" altLang="en-US" sz="1800" dirty="0" err="1">
                <a:latin typeface="Courier New" panose="02070309020205020404" pitchFamily="49" charset="0"/>
                <a:cs typeface="Courier New" panose="02070309020205020404" pitchFamily="49" charset="0"/>
              </a:rPr>
              <a:t>pmem</a:t>
            </a:r>
            <a:r>
              <a:rPr lang="en-US" altLang="en-US" sz="1800" dirty="0">
                <a:latin typeface="Courier New" panose="02070309020205020404" pitchFamily="49" charset="0"/>
                <a:cs typeface="Courier New" panose="02070309020205020404" pitchFamily="49" charset="0"/>
              </a:rPr>
              <a:t>=20gb</a:t>
            </a:r>
          </a:p>
          <a:p>
            <a:pPr marL="0" indent="0">
              <a:buNone/>
            </a:pPr>
            <a:r>
              <a:rPr lang="en-US" altLang="en-US" sz="1800" dirty="0">
                <a:latin typeface="Courier New" panose="02070309020205020404" pitchFamily="49" charset="0"/>
                <a:cs typeface="Courier New" panose="02070309020205020404" pitchFamily="49" charset="0"/>
              </a:rPr>
              <a:t>#PBS -N </a:t>
            </a:r>
            <a:r>
              <a:rPr lang="en-US" altLang="en-US" sz="1800" dirty="0" err="1">
                <a:latin typeface="Courier New" panose="02070309020205020404" pitchFamily="49" charset="0"/>
                <a:cs typeface="Courier New" panose="02070309020205020404" pitchFamily="49" charset="0"/>
              </a:rPr>
              <a:t>testjob</a:t>
            </a:r>
            <a:endParaRPr lang="en-US" altLang="en-US" sz="1800" dirty="0">
              <a:latin typeface="Courier New" panose="02070309020205020404" pitchFamily="49" charset="0"/>
              <a:cs typeface="Courier New" panose="02070309020205020404" pitchFamily="49" charset="0"/>
            </a:endParaRPr>
          </a:p>
          <a:p>
            <a:pPr marL="0" indent="0">
              <a:buNone/>
            </a:pPr>
            <a:r>
              <a:rPr lang="en-US" altLang="en-US" sz="1800" dirty="0">
                <a:latin typeface="Courier New" panose="02070309020205020404" pitchFamily="49" charset="0"/>
                <a:cs typeface="Courier New" panose="02070309020205020404" pitchFamily="49" charset="0"/>
              </a:rPr>
              <a:t>#PBS -A </a:t>
            </a:r>
            <a:r>
              <a:rPr lang="en-US" altLang="en-US" sz="1800" dirty="0" err="1">
                <a:latin typeface="Courier New" panose="02070309020205020404" pitchFamily="49" charset="0"/>
                <a:cs typeface="Courier New" panose="02070309020205020404" pitchFamily="49" charset="0"/>
              </a:rPr>
              <a:t>default_project</a:t>
            </a:r>
            <a:endParaRPr lang="en-US" altLang="en-US" sz="1800" dirty="0">
              <a:latin typeface="Courier New" panose="02070309020205020404" pitchFamily="49" charset="0"/>
              <a:cs typeface="Courier New" panose="02070309020205020404" pitchFamily="49" charset="0"/>
            </a:endParaRPr>
          </a:p>
          <a:p>
            <a:pPr marL="0" indent="0">
              <a:buNone/>
            </a:pPr>
            <a:endParaRPr lang="pl-PL" altLang="en-US" sz="1800" dirty="0">
              <a:latin typeface="Courier New" panose="02070309020205020404" pitchFamily="49" charset="0"/>
              <a:cs typeface="Courier New" panose="02070309020205020404" pitchFamily="49" charset="0"/>
            </a:endParaRPr>
          </a:p>
        </p:txBody>
      </p:sp>
      <p:sp>
        <p:nvSpPr>
          <p:cNvPr id="38914" name="Rectangle 2"/>
          <p:cNvSpPr>
            <a:spLocks noGrp="1" noChangeArrowheads="1"/>
          </p:cNvSpPr>
          <p:nvPr>
            <p:ph type="title"/>
          </p:nvPr>
        </p:nvSpPr>
        <p:spPr/>
        <p:txBody>
          <a:bodyPr/>
          <a:lstStyle/>
          <a:p>
            <a:pPr eaLnBrk="1" hangingPunct="1"/>
            <a:r>
              <a:rPr lang="en-US" altLang="en-US" dirty="0"/>
              <a:t>Using V100 GPU(s)</a:t>
            </a:r>
          </a:p>
        </p:txBody>
      </p:sp>
      <p:sp>
        <p:nvSpPr>
          <p:cNvPr id="97" name="Rectangle 96"/>
          <p:cNvSpPr/>
          <p:nvPr/>
        </p:nvSpPr>
        <p:spPr>
          <a:xfrm>
            <a:off x="3791743" y="1298179"/>
            <a:ext cx="2053108" cy="3945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Using 1 GPU V100</a:t>
            </a:r>
            <a:endParaRPr lang="nl-BE" dirty="0"/>
          </a:p>
        </p:txBody>
      </p:sp>
      <p:sp>
        <p:nvSpPr>
          <p:cNvPr id="102" name="Slide Number Placeholder 1">
            <a:extLst>
              <a:ext uri="{FF2B5EF4-FFF2-40B4-BE49-F238E27FC236}">
                <a16:creationId xmlns:a16="http://schemas.microsoft.com/office/drawing/2014/main" id="{05306438-2487-44A7-AFBF-954FA726AE66}"/>
              </a:ext>
            </a:extLst>
          </p:cNvPr>
          <p:cNvSpPr txBox="1">
            <a:spLocks/>
          </p:cNvSpPr>
          <p:nvPr/>
        </p:nvSpPr>
        <p:spPr>
          <a:xfrm>
            <a:off x="5712320" y="7479175"/>
            <a:ext cx="502300" cy="365125"/>
          </a:xfrm>
          <a:prstGeom prst="rect">
            <a:avLst/>
          </a:prstGeom>
        </p:spPr>
        <p:txBody>
          <a:bodyPr vert="horz" lIns="91440" tIns="45720" rIns="91440" bIns="45720" rtlCol="0" anchor="ctr"/>
          <a:lstStyle>
            <a:defPPr>
              <a:defRPr lang="nl-BE"/>
            </a:defPPr>
            <a:lvl1pPr marL="0" algn="r" defTabSz="914400" rtl="0" eaLnBrk="1" latinLnBrk="0" hangingPunct="1">
              <a:defRPr sz="9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35D8031-C8E5-48F8-A3B6-81643B27A3AF}" type="slidenum">
              <a:rPr lang="nl-BE" smtClean="0"/>
              <a:pPr/>
              <a:t>93</a:t>
            </a:fld>
            <a:endParaRPr lang="nl-BE" dirty="0"/>
          </a:p>
        </p:txBody>
      </p:sp>
      <p:grpSp>
        <p:nvGrpSpPr>
          <p:cNvPr id="180" name="Group 179">
            <a:extLst>
              <a:ext uri="{FF2B5EF4-FFF2-40B4-BE49-F238E27FC236}">
                <a16:creationId xmlns:a16="http://schemas.microsoft.com/office/drawing/2014/main" id="{FBEE878F-CA08-4449-A63F-9BEC00FBC14F}"/>
              </a:ext>
            </a:extLst>
          </p:cNvPr>
          <p:cNvGrpSpPr/>
          <p:nvPr/>
        </p:nvGrpSpPr>
        <p:grpSpPr>
          <a:xfrm>
            <a:off x="6672064" y="541462"/>
            <a:ext cx="5094312" cy="5120038"/>
            <a:chOff x="6723130" y="897713"/>
            <a:chExt cx="5094312" cy="5120038"/>
          </a:xfrm>
        </p:grpSpPr>
        <p:grpSp>
          <p:nvGrpSpPr>
            <p:cNvPr id="181" name="Group 180">
              <a:extLst>
                <a:ext uri="{FF2B5EF4-FFF2-40B4-BE49-F238E27FC236}">
                  <a16:creationId xmlns:a16="http://schemas.microsoft.com/office/drawing/2014/main" id="{18B5B6E7-2BBC-44BE-AA94-5F7E29DCFB04}"/>
                </a:ext>
              </a:extLst>
            </p:cNvPr>
            <p:cNvGrpSpPr/>
            <p:nvPr/>
          </p:nvGrpSpPr>
          <p:grpSpPr>
            <a:xfrm>
              <a:off x="6723130" y="1298179"/>
              <a:ext cx="5094312" cy="4719572"/>
              <a:chOff x="6723130" y="1298179"/>
              <a:chExt cx="5094312" cy="4719572"/>
            </a:xfrm>
          </p:grpSpPr>
          <p:sp>
            <p:nvSpPr>
              <p:cNvPr id="183" name="Rectangle 182">
                <a:extLst>
                  <a:ext uri="{FF2B5EF4-FFF2-40B4-BE49-F238E27FC236}">
                    <a16:creationId xmlns:a16="http://schemas.microsoft.com/office/drawing/2014/main" id="{C5883AB9-C53E-42A1-8095-C31E7024DB40}"/>
                  </a:ext>
                </a:extLst>
              </p:cNvPr>
              <p:cNvSpPr/>
              <p:nvPr/>
            </p:nvSpPr>
            <p:spPr>
              <a:xfrm>
                <a:off x="7488110" y="3737466"/>
                <a:ext cx="2930210" cy="19532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84" name="Rectangle 183">
                <a:extLst>
                  <a:ext uri="{FF2B5EF4-FFF2-40B4-BE49-F238E27FC236}">
                    <a16:creationId xmlns:a16="http://schemas.microsoft.com/office/drawing/2014/main" id="{F916ACAD-E38B-4C98-BDA6-CE704FC23E41}"/>
                  </a:ext>
                </a:extLst>
              </p:cNvPr>
              <p:cNvSpPr/>
              <p:nvPr/>
            </p:nvSpPr>
            <p:spPr>
              <a:xfrm>
                <a:off x="6723130" y="1298179"/>
                <a:ext cx="5094312" cy="4719572"/>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85" name="Rectangle 184">
                <a:extLst>
                  <a:ext uri="{FF2B5EF4-FFF2-40B4-BE49-F238E27FC236}">
                    <a16:creationId xmlns:a16="http://schemas.microsoft.com/office/drawing/2014/main" id="{479B019C-66E6-4DA3-A318-DEBD84AF7388}"/>
                  </a:ext>
                </a:extLst>
              </p:cNvPr>
              <p:cNvSpPr/>
              <p:nvPr/>
            </p:nvSpPr>
            <p:spPr>
              <a:xfrm>
                <a:off x="9072286" y="1730227"/>
                <a:ext cx="2448272" cy="432048"/>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b="1" dirty="0">
                  <a:solidFill>
                    <a:schemeClr val="tx1"/>
                  </a:solidFill>
                </a:endParaRPr>
              </a:p>
            </p:txBody>
          </p:sp>
          <p:sp>
            <p:nvSpPr>
              <p:cNvPr id="186" name="Rectangle 185">
                <a:extLst>
                  <a:ext uri="{FF2B5EF4-FFF2-40B4-BE49-F238E27FC236}">
                    <a16:creationId xmlns:a16="http://schemas.microsoft.com/office/drawing/2014/main" id="{599E59CA-DE3A-4536-8D6D-DD31971A39C4}"/>
                  </a:ext>
                </a:extLst>
              </p:cNvPr>
              <p:cNvSpPr/>
              <p:nvPr/>
            </p:nvSpPr>
            <p:spPr>
              <a:xfrm>
                <a:off x="9072286" y="2378298"/>
                <a:ext cx="2448272" cy="1359167"/>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87" name="TextBox 186">
                <a:extLst>
                  <a:ext uri="{FF2B5EF4-FFF2-40B4-BE49-F238E27FC236}">
                    <a16:creationId xmlns:a16="http://schemas.microsoft.com/office/drawing/2014/main" id="{D7567F40-C842-4414-B690-3F1350CF57DC}"/>
                  </a:ext>
                </a:extLst>
              </p:cNvPr>
              <p:cNvSpPr txBox="1"/>
              <p:nvPr/>
            </p:nvSpPr>
            <p:spPr>
              <a:xfrm>
                <a:off x="7367208" y="2685611"/>
                <a:ext cx="1368152" cy="646331"/>
              </a:xfrm>
              <a:prstGeom prst="rect">
                <a:avLst/>
              </a:prstGeom>
              <a:noFill/>
            </p:spPr>
            <p:txBody>
              <a:bodyPr wrap="square" rtlCol="0">
                <a:spAutoFit/>
              </a:bodyPr>
              <a:lstStyle/>
              <a:p>
                <a:pPr algn="ctr"/>
                <a:r>
                  <a:rPr lang="en-US" b="1" dirty="0"/>
                  <a:t>1 CPUs</a:t>
                </a:r>
              </a:p>
              <a:p>
                <a:pPr algn="ctr"/>
                <a:r>
                  <a:rPr lang="en-US" b="1" dirty="0"/>
                  <a:t>(4 cores)</a:t>
                </a:r>
                <a:endParaRPr lang="nl-BE" b="1" dirty="0"/>
              </a:p>
            </p:txBody>
          </p:sp>
          <p:grpSp>
            <p:nvGrpSpPr>
              <p:cNvPr id="188" name="Group 187">
                <a:extLst>
                  <a:ext uri="{FF2B5EF4-FFF2-40B4-BE49-F238E27FC236}">
                    <a16:creationId xmlns:a16="http://schemas.microsoft.com/office/drawing/2014/main" id="{D1FE931C-51B8-4EAD-89A5-118C11E85619}"/>
                  </a:ext>
                </a:extLst>
              </p:cNvPr>
              <p:cNvGrpSpPr/>
              <p:nvPr/>
            </p:nvGrpSpPr>
            <p:grpSpPr>
              <a:xfrm>
                <a:off x="9144294" y="2544809"/>
                <a:ext cx="2291726" cy="1026143"/>
                <a:chOff x="8591363" y="2293995"/>
                <a:chExt cx="2291726" cy="1026143"/>
              </a:xfrm>
            </p:grpSpPr>
            <p:grpSp>
              <p:nvGrpSpPr>
                <p:cNvPr id="233" name="Group 232">
                  <a:extLst>
                    <a:ext uri="{FF2B5EF4-FFF2-40B4-BE49-F238E27FC236}">
                      <a16:creationId xmlns:a16="http://schemas.microsoft.com/office/drawing/2014/main" id="{91E1001F-2FB8-4010-B443-7C713BE582BA}"/>
                    </a:ext>
                  </a:extLst>
                </p:cNvPr>
                <p:cNvGrpSpPr/>
                <p:nvPr/>
              </p:nvGrpSpPr>
              <p:grpSpPr>
                <a:xfrm>
                  <a:off x="8591363" y="3137258"/>
                  <a:ext cx="2291726" cy="182880"/>
                  <a:chOff x="8595666" y="3137258"/>
                  <a:chExt cx="2291726" cy="182880"/>
                </a:xfrm>
                <a:solidFill>
                  <a:schemeClr val="accent5">
                    <a:lumMod val="20000"/>
                    <a:lumOff val="80000"/>
                  </a:schemeClr>
                </a:solidFill>
              </p:grpSpPr>
              <p:sp>
                <p:nvSpPr>
                  <p:cNvPr id="267" name="Flowchart: Connector 266">
                    <a:extLst>
                      <a:ext uri="{FF2B5EF4-FFF2-40B4-BE49-F238E27FC236}">
                        <a16:creationId xmlns:a16="http://schemas.microsoft.com/office/drawing/2014/main" id="{CDC06A50-31BA-4D56-9BBA-E2C79E1D8B0E}"/>
                      </a:ext>
                    </a:extLst>
                  </p:cNvPr>
                  <p:cNvSpPr/>
                  <p:nvPr/>
                </p:nvSpPr>
                <p:spPr>
                  <a:xfrm>
                    <a:off x="859566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268" name="Straight Connector 267">
                    <a:extLst>
                      <a:ext uri="{FF2B5EF4-FFF2-40B4-BE49-F238E27FC236}">
                        <a16:creationId xmlns:a16="http://schemas.microsoft.com/office/drawing/2014/main" id="{1C1290F5-E6AA-4783-8A94-CF98D5DC337A}"/>
                      </a:ext>
                    </a:extLst>
                  </p:cNvPr>
                  <p:cNvCxnSpPr/>
                  <p:nvPr/>
                </p:nvCxnSpPr>
                <p:spPr>
                  <a:xfrm>
                    <a:off x="8687106" y="3223486"/>
                    <a:ext cx="2158970" cy="0"/>
                  </a:xfrm>
                  <a:prstGeom prst="line">
                    <a:avLst/>
                  </a:prstGeom>
                  <a:grpFill/>
                </p:spPr>
                <p:style>
                  <a:lnRef idx="1">
                    <a:schemeClr val="accent1"/>
                  </a:lnRef>
                  <a:fillRef idx="0">
                    <a:schemeClr val="accent1"/>
                  </a:fillRef>
                  <a:effectRef idx="0">
                    <a:schemeClr val="accent1"/>
                  </a:effectRef>
                  <a:fontRef idx="minor">
                    <a:schemeClr val="tx1"/>
                  </a:fontRef>
                </p:style>
              </p:cxnSp>
              <p:sp>
                <p:nvSpPr>
                  <p:cNvPr id="269" name="Flowchart: Connector 268">
                    <a:extLst>
                      <a:ext uri="{FF2B5EF4-FFF2-40B4-BE49-F238E27FC236}">
                        <a16:creationId xmlns:a16="http://schemas.microsoft.com/office/drawing/2014/main" id="{31F149BB-6066-4ECE-AF20-9F29932F5F71}"/>
                      </a:ext>
                    </a:extLst>
                  </p:cNvPr>
                  <p:cNvSpPr/>
                  <p:nvPr/>
                </p:nvSpPr>
                <p:spPr>
                  <a:xfrm>
                    <a:off x="885927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70" name="Flowchart: Connector 269">
                    <a:extLst>
                      <a:ext uri="{FF2B5EF4-FFF2-40B4-BE49-F238E27FC236}">
                        <a16:creationId xmlns:a16="http://schemas.microsoft.com/office/drawing/2014/main" id="{A3F38FF0-0001-4C09-A74F-A3738AE7D264}"/>
                      </a:ext>
                    </a:extLst>
                  </p:cNvPr>
                  <p:cNvSpPr/>
                  <p:nvPr/>
                </p:nvSpPr>
                <p:spPr>
                  <a:xfrm>
                    <a:off x="912287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71" name="Flowchart: Connector 270">
                    <a:extLst>
                      <a:ext uri="{FF2B5EF4-FFF2-40B4-BE49-F238E27FC236}">
                        <a16:creationId xmlns:a16="http://schemas.microsoft.com/office/drawing/2014/main" id="{619376E8-B446-4D19-970C-C8CEA2DCFF8D}"/>
                      </a:ext>
                    </a:extLst>
                  </p:cNvPr>
                  <p:cNvSpPr/>
                  <p:nvPr/>
                </p:nvSpPr>
                <p:spPr>
                  <a:xfrm>
                    <a:off x="9386484"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72" name="Flowchart: Connector 271">
                    <a:extLst>
                      <a:ext uri="{FF2B5EF4-FFF2-40B4-BE49-F238E27FC236}">
                        <a16:creationId xmlns:a16="http://schemas.microsoft.com/office/drawing/2014/main" id="{CEBA296A-6CFA-4B5A-8C23-AE077FFB76C8}"/>
                      </a:ext>
                    </a:extLst>
                  </p:cNvPr>
                  <p:cNvSpPr/>
                  <p:nvPr/>
                </p:nvSpPr>
                <p:spPr>
                  <a:xfrm>
                    <a:off x="9650090"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73" name="Flowchart: Connector 272">
                    <a:extLst>
                      <a:ext uri="{FF2B5EF4-FFF2-40B4-BE49-F238E27FC236}">
                        <a16:creationId xmlns:a16="http://schemas.microsoft.com/office/drawing/2014/main" id="{D890517C-151E-4187-866E-E54C4C98672F}"/>
                      </a:ext>
                    </a:extLst>
                  </p:cNvPr>
                  <p:cNvSpPr/>
                  <p:nvPr/>
                </p:nvSpPr>
                <p:spPr>
                  <a:xfrm>
                    <a:off x="991369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74" name="Flowchart: Connector 273">
                    <a:extLst>
                      <a:ext uri="{FF2B5EF4-FFF2-40B4-BE49-F238E27FC236}">
                        <a16:creationId xmlns:a16="http://schemas.microsoft.com/office/drawing/2014/main" id="{966C3D6D-A6FC-462D-922B-5F758CE216B0}"/>
                      </a:ext>
                    </a:extLst>
                  </p:cNvPr>
                  <p:cNvSpPr/>
                  <p:nvPr/>
                </p:nvSpPr>
                <p:spPr>
                  <a:xfrm>
                    <a:off x="1017730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75" name="Flowchart: Connector 274">
                    <a:extLst>
                      <a:ext uri="{FF2B5EF4-FFF2-40B4-BE49-F238E27FC236}">
                        <a16:creationId xmlns:a16="http://schemas.microsoft.com/office/drawing/2014/main" id="{4958DC7E-25C4-4202-ACCF-AC023B0730ED}"/>
                      </a:ext>
                    </a:extLst>
                  </p:cNvPr>
                  <p:cNvSpPr/>
                  <p:nvPr/>
                </p:nvSpPr>
                <p:spPr>
                  <a:xfrm>
                    <a:off x="1044090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76" name="Flowchart: Connector 275">
                    <a:extLst>
                      <a:ext uri="{FF2B5EF4-FFF2-40B4-BE49-F238E27FC236}">
                        <a16:creationId xmlns:a16="http://schemas.microsoft.com/office/drawing/2014/main" id="{5B14CDC8-666D-4901-8E5B-437E3F9F32C6}"/>
                      </a:ext>
                    </a:extLst>
                  </p:cNvPr>
                  <p:cNvSpPr/>
                  <p:nvPr/>
                </p:nvSpPr>
                <p:spPr>
                  <a:xfrm>
                    <a:off x="1070451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234" name="Group 233">
                  <a:extLst>
                    <a:ext uri="{FF2B5EF4-FFF2-40B4-BE49-F238E27FC236}">
                      <a16:creationId xmlns:a16="http://schemas.microsoft.com/office/drawing/2014/main" id="{28328348-F43D-4C73-A675-071A8B66432C}"/>
                    </a:ext>
                  </a:extLst>
                </p:cNvPr>
                <p:cNvGrpSpPr/>
                <p:nvPr/>
              </p:nvGrpSpPr>
              <p:grpSpPr>
                <a:xfrm>
                  <a:off x="8591363" y="2293995"/>
                  <a:ext cx="2291726" cy="182880"/>
                  <a:chOff x="8595666" y="3137258"/>
                  <a:chExt cx="2291726" cy="182880"/>
                </a:xfrm>
                <a:solidFill>
                  <a:schemeClr val="accent5">
                    <a:lumMod val="20000"/>
                    <a:lumOff val="80000"/>
                  </a:schemeClr>
                </a:solidFill>
              </p:grpSpPr>
              <p:sp>
                <p:nvSpPr>
                  <p:cNvPr id="257" name="Flowchart: Connector 256">
                    <a:extLst>
                      <a:ext uri="{FF2B5EF4-FFF2-40B4-BE49-F238E27FC236}">
                        <a16:creationId xmlns:a16="http://schemas.microsoft.com/office/drawing/2014/main" id="{0125D803-D609-4FAE-9813-699F894BB472}"/>
                      </a:ext>
                    </a:extLst>
                  </p:cNvPr>
                  <p:cNvSpPr/>
                  <p:nvPr/>
                </p:nvSpPr>
                <p:spPr>
                  <a:xfrm>
                    <a:off x="859566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258" name="Straight Connector 257">
                    <a:extLst>
                      <a:ext uri="{FF2B5EF4-FFF2-40B4-BE49-F238E27FC236}">
                        <a16:creationId xmlns:a16="http://schemas.microsoft.com/office/drawing/2014/main" id="{72FD6676-A8E6-4842-A3E2-006582D4950E}"/>
                      </a:ext>
                    </a:extLst>
                  </p:cNvPr>
                  <p:cNvCxnSpPr/>
                  <p:nvPr/>
                </p:nvCxnSpPr>
                <p:spPr>
                  <a:xfrm>
                    <a:off x="8687106" y="3223486"/>
                    <a:ext cx="2158970" cy="0"/>
                  </a:xfrm>
                  <a:prstGeom prst="line">
                    <a:avLst/>
                  </a:prstGeom>
                  <a:grpFill/>
                </p:spPr>
                <p:style>
                  <a:lnRef idx="1">
                    <a:schemeClr val="accent1"/>
                  </a:lnRef>
                  <a:fillRef idx="0">
                    <a:schemeClr val="accent1"/>
                  </a:fillRef>
                  <a:effectRef idx="0">
                    <a:schemeClr val="accent1"/>
                  </a:effectRef>
                  <a:fontRef idx="minor">
                    <a:schemeClr val="tx1"/>
                  </a:fontRef>
                </p:style>
              </p:cxnSp>
              <p:sp>
                <p:nvSpPr>
                  <p:cNvPr id="259" name="Flowchart: Connector 258">
                    <a:extLst>
                      <a:ext uri="{FF2B5EF4-FFF2-40B4-BE49-F238E27FC236}">
                        <a16:creationId xmlns:a16="http://schemas.microsoft.com/office/drawing/2014/main" id="{322E6CB8-9896-44C5-9E63-BA1036D1EDA2}"/>
                      </a:ext>
                    </a:extLst>
                  </p:cNvPr>
                  <p:cNvSpPr/>
                  <p:nvPr/>
                </p:nvSpPr>
                <p:spPr>
                  <a:xfrm>
                    <a:off x="885927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60" name="Flowchart: Connector 259">
                    <a:extLst>
                      <a:ext uri="{FF2B5EF4-FFF2-40B4-BE49-F238E27FC236}">
                        <a16:creationId xmlns:a16="http://schemas.microsoft.com/office/drawing/2014/main" id="{8D93FEDD-03DF-4402-9273-3F7D532FD256}"/>
                      </a:ext>
                    </a:extLst>
                  </p:cNvPr>
                  <p:cNvSpPr/>
                  <p:nvPr/>
                </p:nvSpPr>
                <p:spPr>
                  <a:xfrm>
                    <a:off x="912287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61" name="Flowchart: Connector 260">
                    <a:extLst>
                      <a:ext uri="{FF2B5EF4-FFF2-40B4-BE49-F238E27FC236}">
                        <a16:creationId xmlns:a16="http://schemas.microsoft.com/office/drawing/2014/main" id="{D2641B2D-96A7-4141-85F1-423712B0EB1F}"/>
                      </a:ext>
                    </a:extLst>
                  </p:cNvPr>
                  <p:cNvSpPr/>
                  <p:nvPr/>
                </p:nvSpPr>
                <p:spPr>
                  <a:xfrm>
                    <a:off x="9386484"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62" name="Flowchart: Connector 261">
                    <a:extLst>
                      <a:ext uri="{FF2B5EF4-FFF2-40B4-BE49-F238E27FC236}">
                        <a16:creationId xmlns:a16="http://schemas.microsoft.com/office/drawing/2014/main" id="{9F0DC76E-211F-4603-8833-C5CAFB1F9512}"/>
                      </a:ext>
                    </a:extLst>
                  </p:cNvPr>
                  <p:cNvSpPr/>
                  <p:nvPr/>
                </p:nvSpPr>
                <p:spPr>
                  <a:xfrm>
                    <a:off x="9650090"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63" name="Flowchart: Connector 262">
                    <a:extLst>
                      <a:ext uri="{FF2B5EF4-FFF2-40B4-BE49-F238E27FC236}">
                        <a16:creationId xmlns:a16="http://schemas.microsoft.com/office/drawing/2014/main" id="{AAB75516-CEE7-4932-9A6A-AD11B317223A}"/>
                      </a:ext>
                    </a:extLst>
                  </p:cNvPr>
                  <p:cNvSpPr/>
                  <p:nvPr/>
                </p:nvSpPr>
                <p:spPr>
                  <a:xfrm>
                    <a:off x="991369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64" name="Flowchart: Connector 263">
                    <a:extLst>
                      <a:ext uri="{FF2B5EF4-FFF2-40B4-BE49-F238E27FC236}">
                        <a16:creationId xmlns:a16="http://schemas.microsoft.com/office/drawing/2014/main" id="{3D758A84-5772-410E-BAE8-C66D3C79E53D}"/>
                      </a:ext>
                    </a:extLst>
                  </p:cNvPr>
                  <p:cNvSpPr/>
                  <p:nvPr/>
                </p:nvSpPr>
                <p:spPr>
                  <a:xfrm>
                    <a:off x="1017730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65" name="Flowchart: Connector 264">
                    <a:extLst>
                      <a:ext uri="{FF2B5EF4-FFF2-40B4-BE49-F238E27FC236}">
                        <a16:creationId xmlns:a16="http://schemas.microsoft.com/office/drawing/2014/main" id="{890BADB0-3AC3-4D19-8E97-DB6D98BD7B60}"/>
                      </a:ext>
                    </a:extLst>
                  </p:cNvPr>
                  <p:cNvSpPr/>
                  <p:nvPr/>
                </p:nvSpPr>
                <p:spPr>
                  <a:xfrm>
                    <a:off x="1044090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66" name="Flowchart: Connector 265">
                    <a:extLst>
                      <a:ext uri="{FF2B5EF4-FFF2-40B4-BE49-F238E27FC236}">
                        <a16:creationId xmlns:a16="http://schemas.microsoft.com/office/drawing/2014/main" id="{1531D21A-A186-4E0F-9757-A6917AFB9BEF}"/>
                      </a:ext>
                    </a:extLst>
                  </p:cNvPr>
                  <p:cNvSpPr/>
                  <p:nvPr/>
                </p:nvSpPr>
                <p:spPr>
                  <a:xfrm>
                    <a:off x="1070451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235" name="Group 234">
                  <a:extLst>
                    <a:ext uri="{FF2B5EF4-FFF2-40B4-BE49-F238E27FC236}">
                      <a16:creationId xmlns:a16="http://schemas.microsoft.com/office/drawing/2014/main" id="{5F488197-7A20-4F7C-9320-D9AFDA2319B3}"/>
                    </a:ext>
                  </a:extLst>
                </p:cNvPr>
                <p:cNvGrpSpPr/>
                <p:nvPr/>
              </p:nvGrpSpPr>
              <p:grpSpPr>
                <a:xfrm>
                  <a:off x="8591363" y="2575083"/>
                  <a:ext cx="2291726" cy="182880"/>
                  <a:chOff x="8595666" y="3137258"/>
                  <a:chExt cx="2291726" cy="182880"/>
                </a:xfrm>
                <a:solidFill>
                  <a:schemeClr val="accent5">
                    <a:lumMod val="20000"/>
                    <a:lumOff val="80000"/>
                  </a:schemeClr>
                </a:solidFill>
              </p:grpSpPr>
              <p:sp>
                <p:nvSpPr>
                  <p:cNvPr id="247" name="Flowchart: Connector 246">
                    <a:extLst>
                      <a:ext uri="{FF2B5EF4-FFF2-40B4-BE49-F238E27FC236}">
                        <a16:creationId xmlns:a16="http://schemas.microsoft.com/office/drawing/2014/main" id="{8D201FA8-65F2-4BC8-827B-3DBA9B47383E}"/>
                      </a:ext>
                    </a:extLst>
                  </p:cNvPr>
                  <p:cNvSpPr/>
                  <p:nvPr/>
                </p:nvSpPr>
                <p:spPr>
                  <a:xfrm>
                    <a:off x="859566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248" name="Straight Connector 247">
                    <a:extLst>
                      <a:ext uri="{FF2B5EF4-FFF2-40B4-BE49-F238E27FC236}">
                        <a16:creationId xmlns:a16="http://schemas.microsoft.com/office/drawing/2014/main" id="{F408115C-2D09-49C6-B651-D0FC99D438CB}"/>
                      </a:ext>
                    </a:extLst>
                  </p:cNvPr>
                  <p:cNvCxnSpPr/>
                  <p:nvPr/>
                </p:nvCxnSpPr>
                <p:spPr>
                  <a:xfrm>
                    <a:off x="8687106" y="3223486"/>
                    <a:ext cx="2158970" cy="0"/>
                  </a:xfrm>
                  <a:prstGeom prst="line">
                    <a:avLst/>
                  </a:prstGeom>
                  <a:grpFill/>
                </p:spPr>
                <p:style>
                  <a:lnRef idx="1">
                    <a:schemeClr val="accent1"/>
                  </a:lnRef>
                  <a:fillRef idx="0">
                    <a:schemeClr val="accent1"/>
                  </a:fillRef>
                  <a:effectRef idx="0">
                    <a:schemeClr val="accent1"/>
                  </a:effectRef>
                  <a:fontRef idx="minor">
                    <a:schemeClr val="tx1"/>
                  </a:fontRef>
                </p:style>
              </p:cxnSp>
              <p:sp>
                <p:nvSpPr>
                  <p:cNvPr id="249" name="Flowchart: Connector 248">
                    <a:extLst>
                      <a:ext uri="{FF2B5EF4-FFF2-40B4-BE49-F238E27FC236}">
                        <a16:creationId xmlns:a16="http://schemas.microsoft.com/office/drawing/2014/main" id="{90EA3E4A-9714-4D34-9D65-8E5332FBDB42}"/>
                      </a:ext>
                    </a:extLst>
                  </p:cNvPr>
                  <p:cNvSpPr/>
                  <p:nvPr/>
                </p:nvSpPr>
                <p:spPr>
                  <a:xfrm>
                    <a:off x="885927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50" name="Flowchart: Connector 249">
                    <a:extLst>
                      <a:ext uri="{FF2B5EF4-FFF2-40B4-BE49-F238E27FC236}">
                        <a16:creationId xmlns:a16="http://schemas.microsoft.com/office/drawing/2014/main" id="{685B18E9-7A6E-4812-8A64-F75EA86FB78C}"/>
                      </a:ext>
                    </a:extLst>
                  </p:cNvPr>
                  <p:cNvSpPr/>
                  <p:nvPr/>
                </p:nvSpPr>
                <p:spPr>
                  <a:xfrm>
                    <a:off x="912287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51" name="Flowchart: Connector 250">
                    <a:extLst>
                      <a:ext uri="{FF2B5EF4-FFF2-40B4-BE49-F238E27FC236}">
                        <a16:creationId xmlns:a16="http://schemas.microsoft.com/office/drawing/2014/main" id="{41BC5000-4BE4-4880-80A7-FCED3DEFE0FD}"/>
                      </a:ext>
                    </a:extLst>
                  </p:cNvPr>
                  <p:cNvSpPr/>
                  <p:nvPr/>
                </p:nvSpPr>
                <p:spPr>
                  <a:xfrm>
                    <a:off x="9386484"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52" name="Flowchart: Connector 251">
                    <a:extLst>
                      <a:ext uri="{FF2B5EF4-FFF2-40B4-BE49-F238E27FC236}">
                        <a16:creationId xmlns:a16="http://schemas.microsoft.com/office/drawing/2014/main" id="{455A27BA-3470-4728-A2E5-DD15BC96B2A0}"/>
                      </a:ext>
                    </a:extLst>
                  </p:cNvPr>
                  <p:cNvSpPr/>
                  <p:nvPr/>
                </p:nvSpPr>
                <p:spPr>
                  <a:xfrm>
                    <a:off x="9650090"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53" name="Flowchart: Connector 252">
                    <a:extLst>
                      <a:ext uri="{FF2B5EF4-FFF2-40B4-BE49-F238E27FC236}">
                        <a16:creationId xmlns:a16="http://schemas.microsoft.com/office/drawing/2014/main" id="{60F7610C-A7C1-4D3F-A8F3-AE12EA2DE9C1}"/>
                      </a:ext>
                    </a:extLst>
                  </p:cNvPr>
                  <p:cNvSpPr/>
                  <p:nvPr/>
                </p:nvSpPr>
                <p:spPr>
                  <a:xfrm>
                    <a:off x="991369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54" name="Flowchart: Connector 253">
                    <a:extLst>
                      <a:ext uri="{FF2B5EF4-FFF2-40B4-BE49-F238E27FC236}">
                        <a16:creationId xmlns:a16="http://schemas.microsoft.com/office/drawing/2014/main" id="{26F791FE-3E61-4A2D-82E2-198B545290C0}"/>
                      </a:ext>
                    </a:extLst>
                  </p:cNvPr>
                  <p:cNvSpPr/>
                  <p:nvPr/>
                </p:nvSpPr>
                <p:spPr>
                  <a:xfrm>
                    <a:off x="1017730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55" name="Flowchart: Connector 254">
                    <a:extLst>
                      <a:ext uri="{FF2B5EF4-FFF2-40B4-BE49-F238E27FC236}">
                        <a16:creationId xmlns:a16="http://schemas.microsoft.com/office/drawing/2014/main" id="{BF50C8C7-BC48-44B5-BE0B-D2F8BC84B3DB}"/>
                      </a:ext>
                    </a:extLst>
                  </p:cNvPr>
                  <p:cNvSpPr/>
                  <p:nvPr/>
                </p:nvSpPr>
                <p:spPr>
                  <a:xfrm>
                    <a:off x="1044090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56" name="Flowchart: Connector 255">
                    <a:extLst>
                      <a:ext uri="{FF2B5EF4-FFF2-40B4-BE49-F238E27FC236}">
                        <a16:creationId xmlns:a16="http://schemas.microsoft.com/office/drawing/2014/main" id="{259D9E1B-C4C2-43C1-AC85-D91F618DE552}"/>
                      </a:ext>
                    </a:extLst>
                  </p:cNvPr>
                  <p:cNvSpPr/>
                  <p:nvPr/>
                </p:nvSpPr>
                <p:spPr>
                  <a:xfrm>
                    <a:off x="1070451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236" name="Group 235">
                  <a:extLst>
                    <a:ext uri="{FF2B5EF4-FFF2-40B4-BE49-F238E27FC236}">
                      <a16:creationId xmlns:a16="http://schemas.microsoft.com/office/drawing/2014/main" id="{D2052CF3-A521-471A-AA71-D3DE3AB09A40}"/>
                    </a:ext>
                  </a:extLst>
                </p:cNvPr>
                <p:cNvGrpSpPr/>
                <p:nvPr/>
              </p:nvGrpSpPr>
              <p:grpSpPr>
                <a:xfrm>
                  <a:off x="8591363" y="2856171"/>
                  <a:ext cx="2291726" cy="182880"/>
                  <a:chOff x="8595666" y="3137258"/>
                  <a:chExt cx="2291726" cy="182880"/>
                </a:xfrm>
                <a:solidFill>
                  <a:schemeClr val="accent5">
                    <a:lumMod val="20000"/>
                    <a:lumOff val="80000"/>
                  </a:schemeClr>
                </a:solidFill>
              </p:grpSpPr>
              <p:sp>
                <p:nvSpPr>
                  <p:cNvPr id="237" name="Flowchart: Connector 236">
                    <a:extLst>
                      <a:ext uri="{FF2B5EF4-FFF2-40B4-BE49-F238E27FC236}">
                        <a16:creationId xmlns:a16="http://schemas.microsoft.com/office/drawing/2014/main" id="{4D772E3E-9691-4A4B-9F56-2AC92E4EBCFA}"/>
                      </a:ext>
                    </a:extLst>
                  </p:cNvPr>
                  <p:cNvSpPr/>
                  <p:nvPr/>
                </p:nvSpPr>
                <p:spPr>
                  <a:xfrm>
                    <a:off x="859566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238" name="Straight Connector 237">
                    <a:extLst>
                      <a:ext uri="{FF2B5EF4-FFF2-40B4-BE49-F238E27FC236}">
                        <a16:creationId xmlns:a16="http://schemas.microsoft.com/office/drawing/2014/main" id="{51F5B751-1D6B-41DF-B7F1-3BEBAD916D0A}"/>
                      </a:ext>
                    </a:extLst>
                  </p:cNvPr>
                  <p:cNvCxnSpPr/>
                  <p:nvPr/>
                </p:nvCxnSpPr>
                <p:spPr>
                  <a:xfrm>
                    <a:off x="8687106" y="3223486"/>
                    <a:ext cx="2158970" cy="0"/>
                  </a:xfrm>
                  <a:prstGeom prst="line">
                    <a:avLst/>
                  </a:prstGeom>
                  <a:grpFill/>
                </p:spPr>
                <p:style>
                  <a:lnRef idx="1">
                    <a:schemeClr val="accent1"/>
                  </a:lnRef>
                  <a:fillRef idx="0">
                    <a:schemeClr val="accent1"/>
                  </a:fillRef>
                  <a:effectRef idx="0">
                    <a:schemeClr val="accent1"/>
                  </a:effectRef>
                  <a:fontRef idx="minor">
                    <a:schemeClr val="tx1"/>
                  </a:fontRef>
                </p:style>
              </p:cxnSp>
              <p:sp>
                <p:nvSpPr>
                  <p:cNvPr id="239" name="Flowchart: Connector 238">
                    <a:extLst>
                      <a:ext uri="{FF2B5EF4-FFF2-40B4-BE49-F238E27FC236}">
                        <a16:creationId xmlns:a16="http://schemas.microsoft.com/office/drawing/2014/main" id="{17DDE1C1-2983-46B2-954D-0EA507CC41DB}"/>
                      </a:ext>
                    </a:extLst>
                  </p:cNvPr>
                  <p:cNvSpPr/>
                  <p:nvPr/>
                </p:nvSpPr>
                <p:spPr>
                  <a:xfrm>
                    <a:off x="885927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40" name="Flowchart: Connector 239">
                    <a:extLst>
                      <a:ext uri="{FF2B5EF4-FFF2-40B4-BE49-F238E27FC236}">
                        <a16:creationId xmlns:a16="http://schemas.microsoft.com/office/drawing/2014/main" id="{DC0FD207-7177-48F7-89FF-C8970E1B85E1}"/>
                      </a:ext>
                    </a:extLst>
                  </p:cNvPr>
                  <p:cNvSpPr/>
                  <p:nvPr/>
                </p:nvSpPr>
                <p:spPr>
                  <a:xfrm>
                    <a:off x="912287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41" name="Flowchart: Connector 240">
                    <a:extLst>
                      <a:ext uri="{FF2B5EF4-FFF2-40B4-BE49-F238E27FC236}">
                        <a16:creationId xmlns:a16="http://schemas.microsoft.com/office/drawing/2014/main" id="{E9439D79-440C-41E9-9AC6-C784899BABC0}"/>
                      </a:ext>
                    </a:extLst>
                  </p:cNvPr>
                  <p:cNvSpPr/>
                  <p:nvPr/>
                </p:nvSpPr>
                <p:spPr>
                  <a:xfrm>
                    <a:off x="9386484"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42" name="Flowchart: Connector 241">
                    <a:extLst>
                      <a:ext uri="{FF2B5EF4-FFF2-40B4-BE49-F238E27FC236}">
                        <a16:creationId xmlns:a16="http://schemas.microsoft.com/office/drawing/2014/main" id="{4AB70907-5C2D-4897-ABC2-2DDA1BDF8D66}"/>
                      </a:ext>
                    </a:extLst>
                  </p:cNvPr>
                  <p:cNvSpPr/>
                  <p:nvPr/>
                </p:nvSpPr>
                <p:spPr>
                  <a:xfrm>
                    <a:off x="9650090"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43" name="Flowchart: Connector 242">
                    <a:extLst>
                      <a:ext uri="{FF2B5EF4-FFF2-40B4-BE49-F238E27FC236}">
                        <a16:creationId xmlns:a16="http://schemas.microsoft.com/office/drawing/2014/main" id="{A0ED1E71-283E-4F9D-9C41-8DB848A30811}"/>
                      </a:ext>
                    </a:extLst>
                  </p:cNvPr>
                  <p:cNvSpPr/>
                  <p:nvPr/>
                </p:nvSpPr>
                <p:spPr>
                  <a:xfrm>
                    <a:off x="991369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44" name="Flowchart: Connector 243">
                    <a:extLst>
                      <a:ext uri="{FF2B5EF4-FFF2-40B4-BE49-F238E27FC236}">
                        <a16:creationId xmlns:a16="http://schemas.microsoft.com/office/drawing/2014/main" id="{2091B13C-5D85-4B00-8D56-37F686A81564}"/>
                      </a:ext>
                    </a:extLst>
                  </p:cNvPr>
                  <p:cNvSpPr/>
                  <p:nvPr/>
                </p:nvSpPr>
                <p:spPr>
                  <a:xfrm>
                    <a:off x="1017730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45" name="Flowchart: Connector 244">
                    <a:extLst>
                      <a:ext uri="{FF2B5EF4-FFF2-40B4-BE49-F238E27FC236}">
                        <a16:creationId xmlns:a16="http://schemas.microsoft.com/office/drawing/2014/main" id="{BCDA68FF-4C85-44B6-9CF7-FC54F9E56D26}"/>
                      </a:ext>
                    </a:extLst>
                  </p:cNvPr>
                  <p:cNvSpPr/>
                  <p:nvPr/>
                </p:nvSpPr>
                <p:spPr>
                  <a:xfrm>
                    <a:off x="1044090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46" name="Flowchart: Connector 245">
                    <a:extLst>
                      <a:ext uri="{FF2B5EF4-FFF2-40B4-BE49-F238E27FC236}">
                        <a16:creationId xmlns:a16="http://schemas.microsoft.com/office/drawing/2014/main" id="{8797837F-A1C4-4E11-8AB7-150143B99383}"/>
                      </a:ext>
                    </a:extLst>
                  </p:cNvPr>
                  <p:cNvSpPr/>
                  <p:nvPr/>
                </p:nvSpPr>
                <p:spPr>
                  <a:xfrm>
                    <a:off x="1070451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sp>
            <p:nvSpPr>
              <p:cNvPr id="189" name="TextBox 188">
                <a:extLst>
                  <a:ext uri="{FF2B5EF4-FFF2-40B4-BE49-F238E27FC236}">
                    <a16:creationId xmlns:a16="http://schemas.microsoft.com/office/drawing/2014/main" id="{7207549D-D1E0-444F-9712-EF597C3BD689}"/>
                  </a:ext>
                </a:extLst>
              </p:cNvPr>
              <p:cNvSpPr txBox="1"/>
              <p:nvPr/>
            </p:nvSpPr>
            <p:spPr>
              <a:xfrm>
                <a:off x="7342507" y="1659488"/>
                <a:ext cx="1368152" cy="646331"/>
              </a:xfrm>
              <a:prstGeom prst="rect">
                <a:avLst/>
              </a:prstGeom>
              <a:noFill/>
            </p:spPr>
            <p:txBody>
              <a:bodyPr wrap="square" rtlCol="0">
                <a:spAutoFit/>
              </a:bodyPr>
              <a:lstStyle/>
              <a:p>
                <a:pPr algn="ctr"/>
                <a:r>
                  <a:rPr lang="en-US" b="1" dirty="0"/>
                  <a:t>RAM</a:t>
                </a:r>
                <a:br>
                  <a:rPr lang="en-US" b="1" dirty="0"/>
                </a:br>
                <a:r>
                  <a:rPr lang="en-US" b="1" dirty="0"/>
                  <a:t>(80 GB)</a:t>
                </a:r>
                <a:endParaRPr lang="nl-BE" b="1" dirty="0"/>
              </a:p>
            </p:txBody>
          </p:sp>
          <p:grpSp>
            <p:nvGrpSpPr>
              <p:cNvPr id="190" name="Group 189">
                <a:extLst>
                  <a:ext uri="{FF2B5EF4-FFF2-40B4-BE49-F238E27FC236}">
                    <a16:creationId xmlns:a16="http://schemas.microsoft.com/office/drawing/2014/main" id="{16B6A205-D8FB-4F35-BE01-172D6D431351}"/>
                  </a:ext>
                </a:extLst>
              </p:cNvPr>
              <p:cNvGrpSpPr/>
              <p:nvPr/>
            </p:nvGrpSpPr>
            <p:grpSpPr>
              <a:xfrm>
                <a:off x="8466162" y="3903976"/>
                <a:ext cx="3246462" cy="2025783"/>
                <a:chOff x="7720374" y="908790"/>
                <a:chExt cx="3246462" cy="2025783"/>
              </a:xfrm>
            </p:grpSpPr>
            <p:sp>
              <p:nvSpPr>
                <p:cNvPr id="226" name="Rectangle 225">
                  <a:extLst>
                    <a:ext uri="{FF2B5EF4-FFF2-40B4-BE49-F238E27FC236}">
                      <a16:creationId xmlns:a16="http://schemas.microsoft.com/office/drawing/2014/main" id="{AED8F82C-EB55-46F8-BD2B-6833D54A6142}"/>
                    </a:ext>
                  </a:extLst>
                </p:cNvPr>
                <p:cNvSpPr/>
                <p:nvPr/>
              </p:nvSpPr>
              <p:spPr>
                <a:xfrm>
                  <a:off x="7720374" y="908790"/>
                  <a:ext cx="3055393" cy="1968754"/>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nvGrpSpPr>
                <p:cNvPr id="227" name="Group 226">
                  <a:extLst>
                    <a:ext uri="{FF2B5EF4-FFF2-40B4-BE49-F238E27FC236}">
                      <a16:creationId xmlns:a16="http://schemas.microsoft.com/office/drawing/2014/main" id="{7AAC4417-3593-47A4-BAED-ADF30B2BF773}"/>
                    </a:ext>
                  </a:extLst>
                </p:cNvPr>
                <p:cNvGrpSpPr/>
                <p:nvPr/>
              </p:nvGrpSpPr>
              <p:grpSpPr>
                <a:xfrm>
                  <a:off x="7797340" y="1289473"/>
                  <a:ext cx="1312693" cy="1209686"/>
                  <a:chOff x="8103003" y="4267944"/>
                  <a:chExt cx="1312693" cy="1209686"/>
                </a:xfrm>
              </p:grpSpPr>
              <p:sp>
                <p:nvSpPr>
                  <p:cNvPr id="229" name="Rounded Rectangle 166">
                    <a:extLst>
                      <a:ext uri="{FF2B5EF4-FFF2-40B4-BE49-F238E27FC236}">
                        <a16:creationId xmlns:a16="http://schemas.microsoft.com/office/drawing/2014/main" id="{BE38CB93-2FD6-41AB-87BA-E1EB27D6ACF5}"/>
                      </a:ext>
                    </a:extLst>
                  </p:cNvPr>
                  <p:cNvSpPr/>
                  <p:nvPr/>
                </p:nvSpPr>
                <p:spPr>
                  <a:xfrm>
                    <a:off x="8103003" y="4267944"/>
                    <a:ext cx="457200" cy="457200"/>
                  </a:xfrm>
                  <a:prstGeom prst="roundRect">
                    <a:avLst/>
                  </a:prstGeom>
                  <a:solidFill>
                    <a:srgbClr val="DB6C30"/>
                  </a:solidFill>
                  <a:ln>
                    <a:solidFill>
                      <a:srgbClr val="DB6C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0</a:t>
                    </a:r>
                    <a:endParaRPr lang="nl-BE" sz="2000" b="1" dirty="0">
                      <a:solidFill>
                        <a:schemeClr val="tx1"/>
                      </a:solidFill>
                    </a:endParaRPr>
                  </a:p>
                </p:txBody>
              </p:sp>
              <p:sp>
                <p:nvSpPr>
                  <p:cNvPr id="230" name="Rounded Rectangle 167">
                    <a:extLst>
                      <a:ext uri="{FF2B5EF4-FFF2-40B4-BE49-F238E27FC236}">
                        <a16:creationId xmlns:a16="http://schemas.microsoft.com/office/drawing/2014/main" id="{1CA9581E-4417-41D2-B393-0754E1D40889}"/>
                      </a:ext>
                    </a:extLst>
                  </p:cNvPr>
                  <p:cNvSpPr/>
                  <p:nvPr/>
                </p:nvSpPr>
                <p:spPr>
                  <a:xfrm>
                    <a:off x="8958496" y="4267944"/>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1</a:t>
                    </a:r>
                    <a:endParaRPr lang="nl-BE" sz="2000" b="1" dirty="0">
                      <a:solidFill>
                        <a:schemeClr val="tx1"/>
                      </a:solidFill>
                    </a:endParaRPr>
                  </a:p>
                </p:txBody>
              </p:sp>
              <p:sp>
                <p:nvSpPr>
                  <p:cNvPr id="231" name="Rounded Rectangle 168">
                    <a:extLst>
                      <a:ext uri="{FF2B5EF4-FFF2-40B4-BE49-F238E27FC236}">
                        <a16:creationId xmlns:a16="http://schemas.microsoft.com/office/drawing/2014/main" id="{B81ADC5E-5301-46FB-B3BD-36F6D5B98A6C}"/>
                      </a:ext>
                    </a:extLst>
                  </p:cNvPr>
                  <p:cNvSpPr/>
                  <p:nvPr/>
                </p:nvSpPr>
                <p:spPr>
                  <a:xfrm>
                    <a:off x="8103003" y="5020430"/>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4</a:t>
                    </a:r>
                    <a:endParaRPr lang="nl-BE" sz="2000" b="1" dirty="0">
                      <a:solidFill>
                        <a:schemeClr val="tx1"/>
                      </a:solidFill>
                    </a:endParaRPr>
                  </a:p>
                </p:txBody>
              </p:sp>
              <p:sp>
                <p:nvSpPr>
                  <p:cNvPr id="232" name="Rounded Rectangle 169">
                    <a:extLst>
                      <a:ext uri="{FF2B5EF4-FFF2-40B4-BE49-F238E27FC236}">
                        <a16:creationId xmlns:a16="http://schemas.microsoft.com/office/drawing/2014/main" id="{7500A2DD-071F-46F5-9A3C-F09E2C97BB7E}"/>
                      </a:ext>
                    </a:extLst>
                  </p:cNvPr>
                  <p:cNvSpPr/>
                  <p:nvPr/>
                </p:nvSpPr>
                <p:spPr>
                  <a:xfrm>
                    <a:off x="8958496" y="5020430"/>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5</a:t>
                    </a:r>
                    <a:endParaRPr lang="nl-BE" sz="2000" b="1" dirty="0">
                      <a:solidFill>
                        <a:schemeClr val="tx1"/>
                      </a:solidFill>
                    </a:endParaRPr>
                  </a:p>
                </p:txBody>
              </p:sp>
            </p:grpSp>
            <p:sp>
              <p:nvSpPr>
                <p:cNvPr id="228" name="TextBox 227">
                  <a:extLst>
                    <a:ext uri="{FF2B5EF4-FFF2-40B4-BE49-F238E27FC236}">
                      <a16:creationId xmlns:a16="http://schemas.microsoft.com/office/drawing/2014/main" id="{139C602E-2083-4FDB-80FC-5A789AC5C9DF}"/>
                    </a:ext>
                  </a:extLst>
                </p:cNvPr>
                <p:cNvSpPr txBox="1"/>
                <p:nvPr/>
              </p:nvSpPr>
              <p:spPr>
                <a:xfrm>
                  <a:off x="9976356" y="2565241"/>
                  <a:ext cx="990480" cy="369332"/>
                </a:xfrm>
                <a:prstGeom prst="rect">
                  <a:avLst/>
                </a:prstGeom>
                <a:noFill/>
              </p:spPr>
              <p:txBody>
                <a:bodyPr wrap="square" rtlCol="0">
                  <a:spAutoFit/>
                </a:bodyPr>
                <a:lstStyle/>
                <a:p>
                  <a:r>
                    <a:rPr lang="en-US" b="1" dirty="0"/>
                    <a:t>GPUs</a:t>
                  </a:r>
                  <a:endParaRPr lang="nl-BE" b="1" dirty="0"/>
                </a:p>
              </p:txBody>
            </p:sp>
          </p:grpSp>
          <p:grpSp>
            <p:nvGrpSpPr>
              <p:cNvPr id="191" name="Group 190">
                <a:extLst>
                  <a:ext uri="{FF2B5EF4-FFF2-40B4-BE49-F238E27FC236}">
                    <a16:creationId xmlns:a16="http://schemas.microsoft.com/office/drawing/2014/main" id="{C1E7DA93-0F6B-4EAB-BC69-8FEF7138FFCA}"/>
                  </a:ext>
                </a:extLst>
              </p:cNvPr>
              <p:cNvGrpSpPr/>
              <p:nvPr/>
            </p:nvGrpSpPr>
            <p:grpSpPr>
              <a:xfrm>
                <a:off x="8662998" y="4410927"/>
                <a:ext cx="1069978" cy="935565"/>
                <a:chOff x="5952324" y="4237492"/>
                <a:chExt cx="1069978" cy="935565"/>
              </a:xfrm>
            </p:grpSpPr>
            <p:sp>
              <p:nvSpPr>
                <p:cNvPr id="221" name="Up-Down Arrow 171">
                  <a:extLst>
                    <a:ext uri="{FF2B5EF4-FFF2-40B4-BE49-F238E27FC236}">
                      <a16:creationId xmlns:a16="http://schemas.microsoft.com/office/drawing/2014/main" id="{BC5FF768-7ED1-4A20-A0F8-40D6B1D7A2D9}"/>
                    </a:ext>
                  </a:extLst>
                </p:cNvPr>
                <p:cNvSpPr/>
                <p:nvPr/>
              </p:nvSpPr>
              <p:spPr>
                <a:xfrm>
                  <a:off x="5952324" y="4535366"/>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22" name="Up-Down Arrow 172">
                  <a:extLst>
                    <a:ext uri="{FF2B5EF4-FFF2-40B4-BE49-F238E27FC236}">
                      <a16:creationId xmlns:a16="http://schemas.microsoft.com/office/drawing/2014/main" id="{78E64577-3E6A-45DB-95D1-351404CCC9F8}"/>
                    </a:ext>
                  </a:extLst>
                </p:cNvPr>
                <p:cNvSpPr/>
                <p:nvPr/>
              </p:nvSpPr>
              <p:spPr>
                <a:xfrm>
                  <a:off x="6817638" y="4535366"/>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23" name="Up-Down Arrow 173">
                  <a:extLst>
                    <a:ext uri="{FF2B5EF4-FFF2-40B4-BE49-F238E27FC236}">
                      <a16:creationId xmlns:a16="http://schemas.microsoft.com/office/drawing/2014/main" id="{12B71F22-3E61-407B-A1B3-282AE8E0A415}"/>
                    </a:ext>
                  </a:extLst>
                </p:cNvPr>
                <p:cNvSpPr/>
                <p:nvPr/>
              </p:nvSpPr>
              <p:spPr>
                <a:xfrm rot="5400000">
                  <a:off x="6380071" y="4162027"/>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24" name="Up-Down Arrow 174">
                  <a:extLst>
                    <a:ext uri="{FF2B5EF4-FFF2-40B4-BE49-F238E27FC236}">
                      <a16:creationId xmlns:a16="http://schemas.microsoft.com/office/drawing/2014/main" id="{FE8C2EFC-7F56-41D0-9979-2B23D69C4D4E}"/>
                    </a:ext>
                  </a:extLst>
                </p:cNvPr>
                <p:cNvSpPr/>
                <p:nvPr/>
              </p:nvSpPr>
              <p:spPr>
                <a:xfrm rot="5400000">
                  <a:off x="6388148" y="4892928"/>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25" name="Quad Arrow 175">
                  <a:extLst>
                    <a:ext uri="{FF2B5EF4-FFF2-40B4-BE49-F238E27FC236}">
                      <a16:creationId xmlns:a16="http://schemas.microsoft.com/office/drawing/2014/main" id="{A0F83B9F-367C-40D8-BB5E-E26D93821BDB}"/>
                    </a:ext>
                  </a:extLst>
                </p:cNvPr>
                <p:cNvSpPr/>
                <p:nvPr/>
              </p:nvSpPr>
              <p:spPr>
                <a:xfrm rot="2579678">
                  <a:off x="6245143" y="4462044"/>
                  <a:ext cx="504056" cy="498041"/>
                </a:xfrm>
                <a:prstGeom prst="quad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192" name="Group 191">
                <a:extLst>
                  <a:ext uri="{FF2B5EF4-FFF2-40B4-BE49-F238E27FC236}">
                    <a16:creationId xmlns:a16="http://schemas.microsoft.com/office/drawing/2014/main" id="{22EEB5D2-43F5-4637-97E0-734E586EBDDB}"/>
                  </a:ext>
                </a:extLst>
              </p:cNvPr>
              <p:cNvGrpSpPr/>
              <p:nvPr/>
            </p:nvGrpSpPr>
            <p:grpSpPr>
              <a:xfrm>
                <a:off x="6888089" y="4077072"/>
                <a:ext cx="4358291" cy="1791763"/>
                <a:chOff x="3047707" y="3903637"/>
                <a:chExt cx="4358291" cy="1791763"/>
              </a:xfrm>
            </p:grpSpPr>
            <p:cxnSp>
              <p:nvCxnSpPr>
                <p:cNvPr id="214" name="Straight Connector 213">
                  <a:extLst>
                    <a:ext uri="{FF2B5EF4-FFF2-40B4-BE49-F238E27FC236}">
                      <a16:creationId xmlns:a16="http://schemas.microsoft.com/office/drawing/2014/main" id="{2E3F640C-1AE8-42CB-B9D7-7A10302A2970}"/>
                    </a:ext>
                  </a:extLst>
                </p:cNvPr>
                <p:cNvCxnSpPr/>
                <p:nvPr/>
              </p:nvCxnSpPr>
              <p:spPr>
                <a:xfrm>
                  <a:off x="6531522" y="3903637"/>
                  <a:ext cx="3021" cy="222048"/>
                </a:xfrm>
                <a:prstGeom prst="line">
                  <a:avLst/>
                </a:prstGeom>
              </p:spPr>
              <p:style>
                <a:lnRef idx="1">
                  <a:schemeClr val="accent1"/>
                </a:lnRef>
                <a:fillRef idx="0">
                  <a:schemeClr val="accent1"/>
                </a:fillRef>
                <a:effectRef idx="0">
                  <a:schemeClr val="accent1"/>
                </a:effectRef>
                <a:fontRef idx="minor">
                  <a:schemeClr val="tx1"/>
                </a:fontRef>
              </p:style>
            </p:cxnSp>
            <p:cxnSp>
              <p:nvCxnSpPr>
                <p:cNvPr id="215" name="Straight Connector 214">
                  <a:extLst>
                    <a:ext uri="{FF2B5EF4-FFF2-40B4-BE49-F238E27FC236}">
                      <a16:creationId xmlns:a16="http://schemas.microsoft.com/office/drawing/2014/main" id="{12F3461E-D0C7-413F-A547-3EB05D058FAF}"/>
                    </a:ext>
                  </a:extLst>
                </p:cNvPr>
                <p:cNvCxnSpPr/>
                <p:nvPr/>
              </p:nvCxnSpPr>
              <p:spPr>
                <a:xfrm>
                  <a:off x="4929058" y="3903637"/>
                  <a:ext cx="0" cy="222048"/>
                </a:xfrm>
                <a:prstGeom prst="line">
                  <a:avLst/>
                </a:prstGeom>
              </p:spPr>
              <p:style>
                <a:lnRef idx="1">
                  <a:schemeClr val="accent1"/>
                </a:lnRef>
                <a:fillRef idx="0">
                  <a:schemeClr val="accent1"/>
                </a:fillRef>
                <a:effectRef idx="0">
                  <a:schemeClr val="accent1"/>
                </a:effectRef>
                <a:fontRef idx="minor">
                  <a:schemeClr val="tx1"/>
                </a:fontRef>
              </p:style>
            </p:cxnSp>
            <p:grpSp>
              <p:nvGrpSpPr>
                <p:cNvPr id="216" name="Group 215">
                  <a:extLst>
                    <a:ext uri="{FF2B5EF4-FFF2-40B4-BE49-F238E27FC236}">
                      <a16:creationId xmlns:a16="http://schemas.microsoft.com/office/drawing/2014/main" id="{2A423E97-4C0D-4643-9B0F-650C705FC218}"/>
                    </a:ext>
                  </a:extLst>
                </p:cNvPr>
                <p:cNvGrpSpPr/>
                <p:nvPr/>
              </p:nvGrpSpPr>
              <p:grpSpPr>
                <a:xfrm>
                  <a:off x="3047707" y="5445224"/>
                  <a:ext cx="4329295" cy="250176"/>
                  <a:chOff x="8541654" y="3861048"/>
                  <a:chExt cx="4329295" cy="250176"/>
                </a:xfrm>
              </p:grpSpPr>
              <p:cxnSp>
                <p:nvCxnSpPr>
                  <p:cNvPr id="219" name="Straight Arrow Connector 218">
                    <a:extLst>
                      <a:ext uri="{FF2B5EF4-FFF2-40B4-BE49-F238E27FC236}">
                        <a16:creationId xmlns:a16="http://schemas.microsoft.com/office/drawing/2014/main" id="{F61D10C5-2605-4AA9-870F-F753D9FBC53C}"/>
                      </a:ext>
                    </a:extLst>
                  </p:cNvPr>
                  <p:cNvCxnSpPr/>
                  <p:nvPr/>
                </p:nvCxnSpPr>
                <p:spPr>
                  <a:xfrm flipH="1">
                    <a:off x="8541654" y="3986136"/>
                    <a:ext cx="4329295" cy="0"/>
                  </a:xfrm>
                  <a:prstGeom prst="straightConnector1">
                    <a:avLst/>
                  </a:prstGeom>
                  <a:ln>
                    <a:solidFill>
                      <a:schemeClr val="accent5"/>
                    </a:solidFill>
                    <a:headEnd type="none" w="lg" len="lg"/>
                    <a:tailEnd type="diamond" w="lg" len="lg"/>
                  </a:ln>
                </p:spPr>
                <p:style>
                  <a:lnRef idx="1">
                    <a:schemeClr val="accent1"/>
                  </a:lnRef>
                  <a:fillRef idx="0">
                    <a:schemeClr val="accent1"/>
                  </a:fillRef>
                  <a:effectRef idx="0">
                    <a:schemeClr val="accent1"/>
                  </a:effectRef>
                  <a:fontRef idx="minor">
                    <a:schemeClr val="tx1"/>
                  </a:fontRef>
                </p:style>
              </p:cxnSp>
              <p:sp>
                <p:nvSpPr>
                  <p:cNvPr id="220" name="Rectangle 219">
                    <a:extLst>
                      <a:ext uri="{FF2B5EF4-FFF2-40B4-BE49-F238E27FC236}">
                        <a16:creationId xmlns:a16="http://schemas.microsoft.com/office/drawing/2014/main" id="{1FB708BB-9208-4824-81BA-73A7E502616D}"/>
                      </a:ext>
                    </a:extLst>
                  </p:cNvPr>
                  <p:cNvSpPr/>
                  <p:nvPr/>
                </p:nvSpPr>
                <p:spPr>
                  <a:xfrm>
                    <a:off x="8775965" y="3861048"/>
                    <a:ext cx="1152128" cy="250176"/>
                  </a:xfrm>
                  <a:prstGeom prst="rect">
                    <a:avLst/>
                  </a:prstGeom>
                  <a:solidFill>
                    <a:schemeClr val="accent5">
                      <a:lumMod val="40000"/>
                      <a:lumOff val="6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PCI Exp.</a:t>
                    </a:r>
                    <a:endParaRPr lang="nl-BE" dirty="0">
                      <a:solidFill>
                        <a:schemeClr val="tx1"/>
                      </a:solidFill>
                    </a:endParaRPr>
                  </a:p>
                </p:txBody>
              </p:sp>
            </p:grpSp>
            <p:cxnSp>
              <p:nvCxnSpPr>
                <p:cNvPr id="217" name="Straight Connector 216">
                  <a:extLst>
                    <a:ext uri="{FF2B5EF4-FFF2-40B4-BE49-F238E27FC236}">
                      <a16:creationId xmlns:a16="http://schemas.microsoft.com/office/drawing/2014/main" id="{CB7497C1-8EC2-4FBC-B1EE-22D8BF06A58A}"/>
                    </a:ext>
                  </a:extLst>
                </p:cNvPr>
                <p:cNvCxnSpPr/>
                <p:nvPr/>
              </p:nvCxnSpPr>
              <p:spPr>
                <a:xfrm flipV="1">
                  <a:off x="7393156" y="5307221"/>
                  <a:ext cx="12842" cy="250748"/>
                </a:xfrm>
                <a:prstGeom prst="line">
                  <a:avLst/>
                </a:prstGeom>
              </p:spPr>
              <p:style>
                <a:lnRef idx="1">
                  <a:schemeClr val="accent1"/>
                </a:lnRef>
                <a:fillRef idx="0">
                  <a:schemeClr val="accent1"/>
                </a:fillRef>
                <a:effectRef idx="0">
                  <a:schemeClr val="accent1"/>
                </a:effectRef>
                <a:fontRef idx="minor">
                  <a:schemeClr val="tx1"/>
                </a:fontRef>
              </p:style>
            </p:cxnSp>
            <p:cxnSp>
              <p:nvCxnSpPr>
                <p:cNvPr id="218" name="Straight Connector 217">
                  <a:extLst>
                    <a:ext uri="{FF2B5EF4-FFF2-40B4-BE49-F238E27FC236}">
                      <a16:creationId xmlns:a16="http://schemas.microsoft.com/office/drawing/2014/main" id="{151966E8-FAD3-418A-AA8D-B4030E14739F}"/>
                    </a:ext>
                  </a:extLst>
                </p:cNvPr>
                <p:cNvCxnSpPr/>
                <p:nvPr/>
              </p:nvCxnSpPr>
              <p:spPr>
                <a:xfrm>
                  <a:off x="4947346" y="5320910"/>
                  <a:ext cx="0" cy="268330"/>
                </a:xfrm>
                <a:prstGeom prst="line">
                  <a:avLst/>
                </a:prstGeom>
              </p:spPr>
              <p:style>
                <a:lnRef idx="1">
                  <a:schemeClr val="accent1"/>
                </a:lnRef>
                <a:fillRef idx="0">
                  <a:schemeClr val="accent1"/>
                </a:fillRef>
                <a:effectRef idx="0">
                  <a:schemeClr val="accent1"/>
                </a:effectRef>
                <a:fontRef idx="minor">
                  <a:schemeClr val="tx1"/>
                </a:fontRef>
              </p:style>
            </p:cxnSp>
          </p:grpSp>
          <p:sp>
            <p:nvSpPr>
              <p:cNvPr id="193" name="Rounded Rectangle 187">
                <a:extLst>
                  <a:ext uri="{FF2B5EF4-FFF2-40B4-BE49-F238E27FC236}">
                    <a16:creationId xmlns:a16="http://schemas.microsoft.com/office/drawing/2014/main" id="{CB4251A9-BFA1-463C-9060-2C605A05EA49}"/>
                  </a:ext>
                </a:extLst>
              </p:cNvPr>
              <p:cNvSpPr/>
              <p:nvPr/>
            </p:nvSpPr>
            <p:spPr>
              <a:xfrm>
                <a:off x="10157095" y="4281820"/>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2</a:t>
                </a:r>
                <a:endParaRPr lang="nl-BE" sz="2000" b="1" dirty="0">
                  <a:solidFill>
                    <a:schemeClr val="tx1"/>
                  </a:solidFill>
                </a:endParaRPr>
              </a:p>
            </p:txBody>
          </p:sp>
          <p:sp>
            <p:nvSpPr>
              <p:cNvPr id="194" name="Rounded Rectangle 188">
                <a:extLst>
                  <a:ext uri="{FF2B5EF4-FFF2-40B4-BE49-F238E27FC236}">
                    <a16:creationId xmlns:a16="http://schemas.microsoft.com/office/drawing/2014/main" id="{FA2FE9F3-D2FE-4781-AE04-5A37A8212AF9}"/>
                  </a:ext>
                </a:extLst>
              </p:cNvPr>
              <p:cNvSpPr/>
              <p:nvPr/>
            </p:nvSpPr>
            <p:spPr>
              <a:xfrm>
                <a:off x="11012588" y="4281820"/>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3</a:t>
                </a:r>
                <a:endParaRPr lang="nl-BE" sz="2000" b="1" dirty="0">
                  <a:solidFill>
                    <a:schemeClr val="tx1"/>
                  </a:solidFill>
                </a:endParaRPr>
              </a:p>
            </p:txBody>
          </p:sp>
          <p:sp>
            <p:nvSpPr>
              <p:cNvPr id="195" name="Rounded Rectangle 189">
                <a:extLst>
                  <a:ext uri="{FF2B5EF4-FFF2-40B4-BE49-F238E27FC236}">
                    <a16:creationId xmlns:a16="http://schemas.microsoft.com/office/drawing/2014/main" id="{360BC669-0D03-48F2-816F-96116B17CA21}"/>
                  </a:ext>
                </a:extLst>
              </p:cNvPr>
              <p:cNvSpPr/>
              <p:nvPr/>
            </p:nvSpPr>
            <p:spPr>
              <a:xfrm>
                <a:off x="10157095" y="5034306"/>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6</a:t>
                </a:r>
                <a:endParaRPr lang="nl-BE" sz="2000" b="1" dirty="0">
                  <a:solidFill>
                    <a:schemeClr val="tx1"/>
                  </a:solidFill>
                </a:endParaRPr>
              </a:p>
            </p:txBody>
          </p:sp>
          <p:sp>
            <p:nvSpPr>
              <p:cNvPr id="196" name="Rounded Rectangle 190">
                <a:extLst>
                  <a:ext uri="{FF2B5EF4-FFF2-40B4-BE49-F238E27FC236}">
                    <a16:creationId xmlns:a16="http://schemas.microsoft.com/office/drawing/2014/main" id="{16DEFB24-7F85-450C-8ED8-101D2DC92CC5}"/>
                  </a:ext>
                </a:extLst>
              </p:cNvPr>
              <p:cNvSpPr/>
              <p:nvPr/>
            </p:nvSpPr>
            <p:spPr>
              <a:xfrm>
                <a:off x="11012588" y="5034306"/>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7</a:t>
                </a:r>
                <a:endParaRPr lang="nl-BE" sz="2000" b="1" dirty="0">
                  <a:solidFill>
                    <a:schemeClr val="tx1"/>
                  </a:solidFill>
                </a:endParaRPr>
              </a:p>
            </p:txBody>
          </p:sp>
          <p:grpSp>
            <p:nvGrpSpPr>
              <p:cNvPr id="197" name="Group 196">
                <a:extLst>
                  <a:ext uri="{FF2B5EF4-FFF2-40B4-BE49-F238E27FC236}">
                    <a16:creationId xmlns:a16="http://schemas.microsoft.com/office/drawing/2014/main" id="{8838E976-7AB5-4C7E-8883-B59B7521A927}"/>
                  </a:ext>
                </a:extLst>
              </p:cNvPr>
              <p:cNvGrpSpPr/>
              <p:nvPr/>
            </p:nvGrpSpPr>
            <p:grpSpPr>
              <a:xfrm>
                <a:off x="10278453" y="4408629"/>
                <a:ext cx="1069978" cy="935565"/>
                <a:chOff x="5952324" y="4237492"/>
                <a:chExt cx="1069978" cy="935565"/>
              </a:xfrm>
            </p:grpSpPr>
            <p:sp>
              <p:nvSpPr>
                <p:cNvPr id="209" name="Up-Down Arrow 192">
                  <a:extLst>
                    <a:ext uri="{FF2B5EF4-FFF2-40B4-BE49-F238E27FC236}">
                      <a16:creationId xmlns:a16="http://schemas.microsoft.com/office/drawing/2014/main" id="{5764FD43-707F-4EE8-A31E-96081BA3C82E}"/>
                    </a:ext>
                  </a:extLst>
                </p:cNvPr>
                <p:cNvSpPr/>
                <p:nvPr/>
              </p:nvSpPr>
              <p:spPr>
                <a:xfrm>
                  <a:off x="5952324" y="4535366"/>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10" name="Up-Down Arrow 193">
                  <a:extLst>
                    <a:ext uri="{FF2B5EF4-FFF2-40B4-BE49-F238E27FC236}">
                      <a16:creationId xmlns:a16="http://schemas.microsoft.com/office/drawing/2014/main" id="{91BD18F1-C4CB-4110-B599-C578224A9EC2}"/>
                    </a:ext>
                  </a:extLst>
                </p:cNvPr>
                <p:cNvSpPr/>
                <p:nvPr/>
              </p:nvSpPr>
              <p:spPr>
                <a:xfrm>
                  <a:off x="6817638" y="4535366"/>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11" name="Up-Down Arrow 194">
                  <a:extLst>
                    <a:ext uri="{FF2B5EF4-FFF2-40B4-BE49-F238E27FC236}">
                      <a16:creationId xmlns:a16="http://schemas.microsoft.com/office/drawing/2014/main" id="{D95CA813-7838-43EC-B8A0-1E10D34BCC1F}"/>
                    </a:ext>
                  </a:extLst>
                </p:cNvPr>
                <p:cNvSpPr/>
                <p:nvPr/>
              </p:nvSpPr>
              <p:spPr>
                <a:xfrm rot="5400000">
                  <a:off x="6380071" y="4162027"/>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12" name="Up-Down Arrow 195">
                  <a:extLst>
                    <a:ext uri="{FF2B5EF4-FFF2-40B4-BE49-F238E27FC236}">
                      <a16:creationId xmlns:a16="http://schemas.microsoft.com/office/drawing/2014/main" id="{DDEF2E5A-4000-4ABA-ADDB-3E04DF0724B5}"/>
                    </a:ext>
                  </a:extLst>
                </p:cNvPr>
                <p:cNvSpPr/>
                <p:nvPr/>
              </p:nvSpPr>
              <p:spPr>
                <a:xfrm rot="5400000">
                  <a:off x="6388148" y="4892928"/>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13" name="Quad Arrow 196">
                  <a:extLst>
                    <a:ext uri="{FF2B5EF4-FFF2-40B4-BE49-F238E27FC236}">
                      <a16:creationId xmlns:a16="http://schemas.microsoft.com/office/drawing/2014/main" id="{7A109789-FB56-4836-9D59-644C73D3DDFE}"/>
                    </a:ext>
                  </a:extLst>
                </p:cNvPr>
                <p:cNvSpPr/>
                <p:nvPr/>
              </p:nvSpPr>
              <p:spPr>
                <a:xfrm rot="2579678">
                  <a:off x="6245143" y="4462044"/>
                  <a:ext cx="504056" cy="498041"/>
                </a:xfrm>
                <a:prstGeom prst="quad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198" name="Group 197">
                <a:extLst>
                  <a:ext uri="{FF2B5EF4-FFF2-40B4-BE49-F238E27FC236}">
                    <a16:creationId xmlns:a16="http://schemas.microsoft.com/office/drawing/2014/main" id="{297EA2BF-E532-42A2-8E53-C44D6097F324}"/>
                  </a:ext>
                </a:extLst>
              </p:cNvPr>
              <p:cNvGrpSpPr/>
              <p:nvPr/>
            </p:nvGrpSpPr>
            <p:grpSpPr>
              <a:xfrm>
                <a:off x="9770493" y="4415348"/>
                <a:ext cx="504056" cy="935565"/>
                <a:chOff x="6245143" y="4237492"/>
                <a:chExt cx="504056" cy="935565"/>
              </a:xfrm>
            </p:grpSpPr>
            <p:sp>
              <p:nvSpPr>
                <p:cNvPr id="206" name="Up-Down Arrow 200">
                  <a:extLst>
                    <a:ext uri="{FF2B5EF4-FFF2-40B4-BE49-F238E27FC236}">
                      <a16:creationId xmlns:a16="http://schemas.microsoft.com/office/drawing/2014/main" id="{A044EF87-DA87-46F4-90B7-6795AE832B15}"/>
                    </a:ext>
                  </a:extLst>
                </p:cNvPr>
                <p:cNvSpPr/>
                <p:nvPr/>
              </p:nvSpPr>
              <p:spPr>
                <a:xfrm rot="5400000">
                  <a:off x="6380071" y="4162027"/>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07" name="Up-Down Arrow 201">
                  <a:extLst>
                    <a:ext uri="{FF2B5EF4-FFF2-40B4-BE49-F238E27FC236}">
                      <a16:creationId xmlns:a16="http://schemas.microsoft.com/office/drawing/2014/main" id="{D9372754-3504-4147-ABBB-F5CD3C9FECCD}"/>
                    </a:ext>
                  </a:extLst>
                </p:cNvPr>
                <p:cNvSpPr/>
                <p:nvPr/>
              </p:nvSpPr>
              <p:spPr>
                <a:xfrm rot="5400000">
                  <a:off x="6388148" y="4892928"/>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08" name="Quad Arrow 202">
                  <a:extLst>
                    <a:ext uri="{FF2B5EF4-FFF2-40B4-BE49-F238E27FC236}">
                      <a16:creationId xmlns:a16="http://schemas.microsoft.com/office/drawing/2014/main" id="{54BE56D6-8956-4895-A222-F84ADFD8660D}"/>
                    </a:ext>
                  </a:extLst>
                </p:cNvPr>
                <p:cNvSpPr/>
                <p:nvPr/>
              </p:nvSpPr>
              <p:spPr>
                <a:xfrm rot="2579678">
                  <a:off x="6245143" y="4462044"/>
                  <a:ext cx="504056" cy="498041"/>
                </a:xfrm>
                <a:prstGeom prst="quad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cxnSp>
            <p:nvCxnSpPr>
              <p:cNvPr id="199" name="Straight Connector 198">
                <a:extLst>
                  <a:ext uri="{FF2B5EF4-FFF2-40B4-BE49-F238E27FC236}">
                    <a16:creationId xmlns:a16="http://schemas.microsoft.com/office/drawing/2014/main" id="{58186EE1-C8B0-4A91-A926-F8A1047743A0}"/>
                  </a:ext>
                </a:extLst>
              </p:cNvPr>
              <p:cNvCxnSpPr/>
              <p:nvPr/>
            </p:nvCxnSpPr>
            <p:spPr>
              <a:xfrm>
                <a:off x="9642680" y="5480656"/>
                <a:ext cx="0" cy="26833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E1F8A617-F5F4-4ABC-9206-8A24617CBE1E}"/>
                  </a:ext>
                </a:extLst>
              </p:cNvPr>
              <p:cNvCxnSpPr/>
              <p:nvPr/>
            </p:nvCxnSpPr>
            <p:spPr>
              <a:xfrm>
                <a:off x="10407336" y="5472656"/>
                <a:ext cx="0" cy="26833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1" name="Straight Connector 200">
                <a:extLst>
                  <a:ext uri="{FF2B5EF4-FFF2-40B4-BE49-F238E27FC236}">
                    <a16:creationId xmlns:a16="http://schemas.microsoft.com/office/drawing/2014/main" id="{A6D29C34-9615-4256-9FB6-03DDAC6D90FF}"/>
                  </a:ext>
                </a:extLst>
              </p:cNvPr>
              <p:cNvCxnSpPr/>
              <p:nvPr/>
            </p:nvCxnSpPr>
            <p:spPr>
              <a:xfrm>
                <a:off x="9642680" y="5517232"/>
                <a:ext cx="0" cy="26833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2" name="Straight Arrow Connector 201">
                <a:extLst>
                  <a:ext uri="{FF2B5EF4-FFF2-40B4-BE49-F238E27FC236}">
                    <a16:creationId xmlns:a16="http://schemas.microsoft.com/office/drawing/2014/main" id="{1111950E-57B7-4C01-A9E9-48ADAA548485}"/>
                  </a:ext>
                </a:extLst>
              </p:cNvPr>
              <p:cNvCxnSpPr/>
              <p:nvPr/>
            </p:nvCxnSpPr>
            <p:spPr>
              <a:xfrm flipH="1">
                <a:off x="6888088" y="4077072"/>
                <a:ext cx="4329295" cy="0"/>
              </a:xfrm>
              <a:prstGeom prst="straightConnector1">
                <a:avLst/>
              </a:prstGeom>
              <a:ln>
                <a:solidFill>
                  <a:schemeClr val="accent5"/>
                </a:solidFill>
                <a:headEnd type="none" w="lg" len="lg"/>
                <a:tailEnd type="diamond" w="lg" len="lg"/>
              </a:ln>
            </p:spPr>
            <p:style>
              <a:lnRef idx="1">
                <a:schemeClr val="accent1"/>
              </a:lnRef>
              <a:fillRef idx="0">
                <a:schemeClr val="accent1"/>
              </a:fillRef>
              <a:effectRef idx="0">
                <a:schemeClr val="accent1"/>
              </a:effectRef>
              <a:fontRef idx="minor">
                <a:schemeClr val="tx1"/>
              </a:fontRef>
            </p:style>
          </p:cxnSp>
          <p:sp>
            <p:nvSpPr>
              <p:cNvPr id="203" name="Rectangle 202">
                <a:extLst>
                  <a:ext uri="{FF2B5EF4-FFF2-40B4-BE49-F238E27FC236}">
                    <a16:creationId xmlns:a16="http://schemas.microsoft.com/office/drawing/2014/main" id="{72C42329-709D-4DA2-9AA4-A8D5B7BDCD82}"/>
                  </a:ext>
                </a:extLst>
              </p:cNvPr>
              <p:cNvSpPr/>
              <p:nvPr/>
            </p:nvSpPr>
            <p:spPr>
              <a:xfrm>
                <a:off x="7122400" y="3951344"/>
                <a:ext cx="1152128" cy="250176"/>
              </a:xfrm>
              <a:prstGeom prst="rect">
                <a:avLst/>
              </a:prstGeom>
              <a:solidFill>
                <a:schemeClr val="accent5">
                  <a:lumMod val="40000"/>
                  <a:lumOff val="6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PCI Exp.</a:t>
                </a:r>
                <a:endParaRPr lang="nl-BE" dirty="0">
                  <a:solidFill>
                    <a:schemeClr val="tx1"/>
                  </a:solidFill>
                </a:endParaRPr>
              </a:p>
            </p:txBody>
          </p:sp>
          <p:cxnSp>
            <p:nvCxnSpPr>
              <p:cNvPr id="204" name="Straight Connector 203">
                <a:extLst>
                  <a:ext uri="{FF2B5EF4-FFF2-40B4-BE49-F238E27FC236}">
                    <a16:creationId xmlns:a16="http://schemas.microsoft.com/office/drawing/2014/main" id="{2C930CA2-5B95-4AC8-AA54-2A398ED1A182}"/>
                  </a:ext>
                </a:extLst>
              </p:cNvPr>
              <p:cNvCxnSpPr/>
              <p:nvPr/>
            </p:nvCxnSpPr>
            <p:spPr>
              <a:xfrm>
                <a:off x="9615248" y="4067928"/>
                <a:ext cx="0" cy="222048"/>
              </a:xfrm>
              <a:prstGeom prst="line">
                <a:avLst/>
              </a:prstGeom>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FAF5422C-378B-458B-860D-BCC6FA1C9FDE}"/>
                  </a:ext>
                </a:extLst>
              </p:cNvPr>
              <p:cNvCxnSpPr/>
              <p:nvPr/>
            </p:nvCxnSpPr>
            <p:spPr>
              <a:xfrm>
                <a:off x="11226856" y="4077072"/>
                <a:ext cx="3021" cy="222048"/>
              </a:xfrm>
              <a:prstGeom prst="line">
                <a:avLst/>
              </a:prstGeom>
            </p:spPr>
            <p:style>
              <a:lnRef idx="1">
                <a:schemeClr val="accent1"/>
              </a:lnRef>
              <a:fillRef idx="0">
                <a:schemeClr val="accent1"/>
              </a:fillRef>
              <a:effectRef idx="0">
                <a:schemeClr val="accent1"/>
              </a:effectRef>
              <a:fontRef idx="minor">
                <a:schemeClr val="tx1"/>
              </a:fontRef>
            </p:style>
          </p:cxnSp>
        </p:grpSp>
        <p:sp>
          <p:nvSpPr>
            <p:cNvPr id="182" name="Rectangle 181">
              <a:extLst>
                <a:ext uri="{FF2B5EF4-FFF2-40B4-BE49-F238E27FC236}">
                  <a16:creationId xmlns:a16="http://schemas.microsoft.com/office/drawing/2014/main" id="{E6E2E724-0349-4477-A177-711459A3D90C}"/>
                </a:ext>
              </a:extLst>
            </p:cNvPr>
            <p:cNvSpPr/>
            <p:nvPr/>
          </p:nvSpPr>
          <p:spPr>
            <a:xfrm>
              <a:off x="9072286" y="897713"/>
              <a:ext cx="2745156" cy="3894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You get…</a:t>
              </a:r>
              <a:endParaRPr lang="nl-BE" dirty="0"/>
            </a:p>
          </p:txBody>
        </p:sp>
      </p:grpSp>
      <p:sp>
        <p:nvSpPr>
          <p:cNvPr id="277" name="Rectangle 276">
            <a:extLst>
              <a:ext uri="{FF2B5EF4-FFF2-40B4-BE49-F238E27FC236}">
                <a16:creationId xmlns:a16="http://schemas.microsoft.com/office/drawing/2014/main" id="{8124AAE3-8238-4785-B0CC-9B777C2683CB}"/>
              </a:ext>
            </a:extLst>
          </p:cNvPr>
          <p:cNvSpPr/>
          <p:nvPr/>
        </p:nvSpPr>
        <p:spPr>
          <a:xfrm>
            <a:off x="9021561" y="1376737"/>
            <a:ext cx="298247" cy="4289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79" name="Flowchart: Connector 278">
            <a:extLst>
              <a:ext uri="{FF2B5EF4-FFF2-40B4-BE49-F238E27FC236}">
                <a16:creationId xmlns:a16="http://schemas.microsoft.com/office/drawing/2014/main" id="{0030709F-8DBD-43FF-A8FF-D484395468DD}"/>
              </a:ext>
            </a:extLst>
          </p:cNvPr>
          <p:cNvSpPr/>
          <p:nvPr/>
        </p:nvSpPr>
        <p:spPr>
          <a:xfrm>
            <a:off x="9108330" y="2190431"/>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80" name="Flowchart: Connector 279">
            <a:extLst>
              <a:ext uri="{FF2B5EF4-FFF2-40B4-BE49-F238E27FC236}">
                <a16:creationId xmlns:a16="http://schemas.microsoft.com/office/drawing/2014/main" id="{55F0F61C-9FCB-4D25-A523-B64E32511977}"/>
              </a:ext>
            </a:extLst>
          </p:cNvPr>
          <p:cNvSpPr/>
          <p:nvPr/>
        </p:nvSpPr>
        <p:spPr>
          <a:xfrm>
            <a:off x="9352071" y="2190607"/>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81" name="Flowchart: Connector 280">
            <a:extLst>
              <a:ext uri="{FF2B5EF4-FFF2-40B4-BE49-F238E27FC236}">
                <a16:creationId xmlns:a16="http://schemas.microsoft.com/office/drawing/2014/main" id="{7CD52799-B295-42B4-AF62-C4828A9811E6}"/>
              </a:ext>
            </a:extLst>
          </p:cNvPr>
          <p:cNvSpPr/>
          <p:nvPr/>
        </p:nvSpPr>
        <p:spPr>
          <a:xfrm>
            <a:off x="9597325" y="2190431"/>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82" name="Flowchart: Connector 281">
            <a:extLst>
              <a:ext uri="{FF2B5EF4-FFF2-40B4-BE49-F238E27FC236}">
                <a16:creationId xmlns:a16="http://schemas.microsoft.com/office/drawing/2014/main" id="{18225990-A262-46D3-B51E-7B1B74BB2D2F}"/>
              </a:ext>
            </a:extLst>
          </p:cNvPr>
          <p:cNvSpPr/>
          <p:nvPr/>
        </p:nvSpPr>
        <p:spPr>
          <a:xfrm>
            <a:off x="9873560" y="2190607"/>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custDataLst>
      <p:tags r:id="rId1"/>
    </p:custDataLst>
    <p:extLst>
      <p:ext uri="{BB962C8B-B14F-4D97-AF65-F5344CB8AC3E}">
        <p14:creationId xmlns:p14="http://schemas.microsoft.com/office/powerpoint/2010/main" val="2927882976"/>
      </p:ext>
    </p:extLst>
  </p:cSld>
  <p:clrMapOvr>
    <a:masterClrMapping/>
  </p:clrMapOvr>
  <mc:AlternateContent xmlns:mc="http://schemas.openxmlformats.org/markup-compatibility/2006" xmlns:p14="http://schemas.microsoft.com/office/powerpoint/2010/main">
    <mc:Choice Requires="p14">
      <p:transition spd="slow" p14:dur="2000" advTm="169224"/>
    </mc:Choice>
    <mc:Fallback xmlns="">
      <p:transition spd="slow" advTm="1692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89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8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15" grpId="0" animBg="1"/>
      <p:bldP spid="97" grpId="0" animBg="1"/>
    </p:bldLst>
  </p:timing>
  <p:extLst>
    <p:ext uri="{3A86A75C-4F4B-4683-9AE1-C65F6400EC91}">
      <p14:laserTraceLst xmlns:p14="http://schemas.microsoft.com/office/powerpoint/2010/main">
        <p14:tracePtLst>
          <p14:tracePt t="11065" x="7091363" y="4643438"/>
          <p14:tracePt t="11218" x="7081838" y="4643438"/>
          <p14:tracePt t="11249" x="7081838" y="4652963"/>
          <p14:tracePt t="11259" x="7064375" y="4652963"/>
          <p14:tracePt t="11269" x="7037388" y="4660900"/>
          <p14:tracePt t="11283" x="6973888" y="4679950"/>
          <p14:tracePt t="11300" x="6840538" y="4741863"/>
          <p14:tracePt t="11316" x="6705600" y="4805363"/>
          <p14:tracePt t="11333" x="6624638" y="4832350"/>
          <p14:tracePt t="11350" x="6464300" y="4913313"/>
          <p14:tracePt t="11366" x="6311900" y="4965700"/>
          <p14:tracePt t="11383" x="6230938" y="4992688"/>
          <p14:tracePt t="11385" x="6149975" y="5019675"/>
          <p14:tracePt t="11400" x="6078538" y="5046663"/>
          <p14:tracePt t="11416" x="5934075" y="5100638"/>
          <p14:tracePt t="11433" x="5872163" y="5127625"/>
          <p14:tracePt t="11450" x="5781675" y="5164138"/>
          <p14:tracePt t="11466" x="5702300" y="5208588"/>
          <p14:tracePt t="11483" x="5665788" y="5235575"/>
          <p14:tracePt t="11500" x="5602288" y="5280025"/>
          <p14:tracePt t="11516" x="5567363" y="5316538"/>
          <p14:tracePt t="11533" x="5549900" y="5334000"/>
          <p14:tracePt t="11549" x="5522913" y="5360988"/>
          <p14:tracePt t="11566" x="5503863" y="5378450"/>
          <p14:tracePt t="11583" x="5503863" y="5397500"/>
          <p14:tracePt t="11600" x="5486400" y="5422900"/>
          <p14:tracePt t="11616" x="5476875" y="5459413"/>
          <p14:tracePt t="11633" x="5459413" y="5486400"/>
          <p14:tracePt t="11649" x="5459413" y="5495925"/>
          <p14:tracePt t="11666" x="5449888" y="5513388"/>
          <p14:tracePt t="11682" x="5449888" y="5522913"/>
          <p14:tracePt t="11699" x="5449888" y="5530850"/>
          <p14:tracePt t="11716" x="5449888" y="5540375"/>
          <p14:tracePt t="11733" x="5449888" y="5557838"/>
          <p14:tracePt t="11766" x="5449888" y="5567363"/>
          <p14:tracePt t="11783" x="5449888" y="5575300"/>
          <p14:tracePt t="11799" x="5449888" y="5584825"/>
          <p14:tracePt t="11816" x="5449888" y="5594350"/>
          <p14:tracePt t="11862" x="5459413" y="5594350"/>
          <p14:tracePt t="12111" x="5459413" y="5584825"/>
          <p14:tracePt t="12153" x="5459413" y="5575300"/>
          <p14:tracePt t="12209" x="5459413" y="5567363"/>
          <p14:tracePt t="49688" x="5449888" y="5549900"/>
          <p14:tracePt t="49696" x="5432425" y="5513388"/>
          <p14:tracePt t="49708" x="5405438" y="5459413"/>
          <p14:tracePt t="49724" x="5370513" y="5405438"/>
          <p14:tracePt t="49741" x="5297488" y="5289550"/>
          <p14:tracePt t="49757" x="5226050" y="5164138"/>
          <p14:tracePt t="49774" x="5172075" y="5083175"/>
          <p14:tracePt t="49791" x="5092700" y="4965700"/>
          <p14:tracePt t="49807" x="5011738" y="4840288"/>
          <p14:tracePt t="49824" x="4975225" y="4787900"/>
          <p14:tracePt t="49841" x="4903788" y="4706938"/>
          <p14:tracePt t="49857" x="4859338" y="4643438"/>
          <p14:tracePt t="49874" x="4840288" y="4616450"/>
          <p14:tracePt t="49891" x="4805363" y="4581525"/>
          <p14:tracePt t="49907" x="4768850" y="4545013"/>
          <p14:tracePt t="49924" x="4741863" y="4518025"/>
          <p14:tracePt t="49941" x="4733925" y="4508500"/>
          <p14:tracePt t="49957" x="4714875" y="4491038"/>
          <p14:tracePt t="49974" x="4697413" y="4473575"/>
          <p14:tracePt t="49991" x="4687888" y="4464050"/>
          <p14:tracePt t="50007" x="4679950" y="4456113"/>
          <p14:tracePt t="50024" x="4670425" y="4446588"/>
          <p14:tracePt t="50040" x="4660900" y="4437063"/>
          <p14:tracePt t="50074" x="4652963" y="4437063"/>
          <p14:tracePt t="50090" x="4652963" y="4429125"/>
          <p14:tracePt t="50123" x="4643438" y="4429125"/>
          <p14:tracePt t="51615" x="4652963" y="4429125"/>
          <p14:tracePt t="59198" x="4625975" y="4392613"/>
          <p14:tracePt t="59207" x="4589463" y="4356100"/>
          <p14:tracePt t="59218" x="4562475" y="4321175"/>
          <p14:tracePt t="59228" x="4545013" y="4303713"/>
          <p14:tracePt t="59240" x="4518025" y="4267200"/>
          <p14:tracePt t="59257" x="4483100" y="4222750"/>
          <p14:tracePt t="59274" x="4456113" y="4186238"/>
          <p14:tracePt t="59290" x="4392613" y="4105275"/>
          <p14:tracePt t="59307" x="4338638" y="3989388"/>
          <p14:tracePt t="59324" x="4311650" y="3935413"/>
          <p14:tracePt t="59340" x="4284663" y="3819525"/>
          <p14:tracePt t="59357" x="4267200" y="3729038"/>
          <p14:tracePt t="59374" x="4267200" y="3694113"/>
          <p14:tracePt t="59390" x="4267200" y="3613150"/>
          <p14:tracePt t="59407" x="4303713" y="3532188"/>
          <p14:tracePt t="59423" x="4330700" y="3505200"/>
          <p14:tracePt t="59440" x="4356100" y="3468688"/>
          <p14:tracePt t="59457" x="4402138" y="3451225"/>
          <p14:tracePt t="59473" x="4419600" y="3451225"/>
          <p14:tracePt t="59490" x="4456113" y="3451225"/>
          <p14:tracePt t="59506" x="4483100" y="3451225"/>
          <p14:tracePt t="59524" x="4508500" y="3487738"/>
          <p14:tracePt t="59540" x="4518025" y="3505200"/>
          <p14:tracePt t="59556" x="4527550" y="3549650"/>
          <p14:tracePt t="59574" x="4527550" y="3594100"/>
          <p14:tracePt t="59590" x="4527550" y="3603625"/>
          <p14:tracePt t="59606" x="4527550" y="3630613"/>
          <p14:tracePt t="59623" x="4527550" y="3640138"/>
          <p14:tracePt t="59626" x="4508500" y="3648075"/>
          <p14:tracePt t="59640" x="4500563" y="3657600"/>
          <p14:tracePt t="59656" x="4473575" y="3667125"/>
          <p14:tracePt t="59673" x="4446588" y="3667125"/>
          <p14:tracePt t="59690" x="4402138" y="3648075"/>
          <p14:tracePt t="59707" x="4356100" y="3568700"/>
          <p14:tracePt t="59723" x="4321175" y="3478213"/>
          <p14:tracePt t="59740" x="4311650" y="3441700"/>
          <p14:tracePt t="59756" x="4311650" y="3379788"/>
          <p14:tracePt t="59773" x="4330700" y="3325813"/>
          <p14:tracePt t="59790" x="4348163" y="3298825"/>
          <p14:tracePt t="59806" x="4383088" y="3271838"/>
          <p14:tracePt t="59823" x="4429125" y="3263900"/>
          <p14:tracePt t="59840" x="4456113" y="3263900"/>
          <p14:tracePt t="59857" x="4500563" y="3289300"/>
          <p14:tracePt t="59874" x="4535488" y="3352800"/>
          <p14:tracePt t="59891" x="4535488" y="3406775"/>
          <p14:tracePt t="59907" x="4545013" y="3495675"/>
          <p14:tracePt t="59923" x="4545013" y="3568700"/>
          <p14:tracePt t="59941" x="4545013" y="3594100"/>
          <p14:tracePt t="59957" x="4527550" y="3640138"/>
          <p14:tracePt t="59973" x="4518025" y="3657600"/>
          <p14:tracePt t="59990" x="4508500" y="3667125"/>
          <p14:tracePt t="60007" x="4500563" y="3675063"/>
          <p14:tracePt t="60041" x="4491038" y="3675063"/>
          <p14:tracePt t="60056" x="4483100" y="3675063"/>
          <p14:tracePt t="60073" x="4464050" y="3675063"/>
          <p14:tracePt t="60107" x="4456113" y="3675063"/>
          <p14:tracePt t="60123" x="4446588" y="3675063"/>
          <p14:tracePt t="60520" x="4437063" y="3675063"/>
          <p14:tracePt t="60530" x="4429125" y="3675063"/>
          <p14:tracePt t="60549" x="4419600" y="3675063"/>
          <p14:tracePt t="60559" x="4410075" y="3675063"/>
          <p14:tracePt t="60592" x="4402138" y="3675063"/>
          <p14:tracePt t="62488" x="4402138" y="3667125"/>
          <p14:tracePt t="62587" x="4402138" y="3657600"/>
          <p14:tracePt t="62676" x="4402138" y="3648075"/>
          <p14:tracePt t="62697" x="4392613" y="3640138"/>
          <p14:tracePt t="62716" x="4383088" y="3630613"/>
          <p14:tracePt t="62726" x="4375150" y="3613150"/>
          <p14:tracePt t="62736" x="4356100" y="3594100"/>
          <p14:tracePt t="62747" x="4348163" y="3586163"/>
          <p14:tracePt t="62759" x="4338638" y="3568700"/>
          <p14:tracePt t="62775" x="4330700" y="3541713"/>
          <p14:tracePt t="62792" x="4321175" y="3532188"/>
          <p14:tracePt t="62809" x="4311650" y="3514725"/>
          <p14:tracePt t="62826" x="4303713" y="3495675"/>
          <p14:tracePt t="62859" x="4294188" y="3487738"/>
          <p14:tracePt t="62876" x="4284663" y="3478213"/>
          <p14:tracePt t="62892" x="4284663" y="3468688"/>
          <p14:tracePt t="62909" x="4284663" y="3460750"/>
          <p14:tracePt t="62925" x="4276725" y="3460750"/>
          <p14:tracePt t="62942" x="4276725" y="3451225"/>
          <p14:tracePt t="63116" x="4276725" y="3460750"/>
          <p14:tracePt t="63137" x="4276725" y="3468688"/>
          <p14:tracePt t="63285" x="4276725" y="3478213"/>
          <p14:tracePt t="65617" x="4303713" y="3433763"/>
          <p14:tracePt t="65627" x="4338638" y="3379788"/>
          <p14:tracePt t="65639" x="4375150" y="3325813"/>
          <p14:tracePt t="65651" x="4410075" y="3281363"/>
          <p14:tracePt t="65667" x="4464050" y="3190875"/>
          <p14:tracePt t="65684" x="4491038" y="3136900"/>
          <p14:tracePt t="65701" x="4535488" y="3030538"/>
          <p14:tracePt t="65717" x="4562475" y="2905125"/>
          <p14:tracePt t="65734" x="4572000" y="2841625"/>
          <p14:tracePt t="65751" x="4572000" y="2689225"/>
          <p14:tracePt t="65767" x="4527550" y="2536825"/>
          <p14:tracePt t="65784" x="4491038" y="2474913"/>
          <p14:tracePt t="65801" x="4410075" y="2357438"/>
          <p14:tracePt t="65817" x="4311650" y="2241550"/>
          <p14:tracePt t="65834" x="4257675" y="2187575"/>
          <p14:tracePt t="65851" x="4097338" y="2079625"/>
          <p14:tracePt t="65867" x="3925888" y="1998663"/>
          <p14:tracePt t="65884" x="3827463" y="1971675"/>
          <p14:tracePt t="65900" x="3594100" y="1936750"/>
          <p14:tracePt t="65917" x="3362325" y="1927225"/>
          <p14:tracePt t="65934" x="3244850" y="1927225"/>
          <p14:tracePt t="65950" x="3030538" y="1927225"/>
          <p14:tracePt t="65967" x="2814638" y="1954213"/>
          <p14:tracePt t="65984" x="2716213" y="1981200"/>
          <p14:tracePt t="66000" x="2546350" y="2062163"/>
          <p14:tracePt t="66017" x="2420938" y="2143125"/>
          <p14:tracePt t="66034" x="2366963" y="2205038"/>
          <p14:tracePt t="66050" x="2276475" y="2303463"/>
          <p14:tracePt t="66067" x="2187575" y="2411413"/>
          <p14:tracePt t="66084" x="2133600" y="2563813"/>
          <p14:tracePt t="66100" x="2106613" y="2644775"/>
          <p14:tracePt t="66117" x="2070100" y="2841625"/>
          <p14:tracePt t="66134" x="2062163" y="2940050"/>
          <p14:tracePt t="66136" x="2044700" y="3048000"/>
          <p14:tracePt t="66150" x="2044700" y="3155950"/>
          <p14:tracePt t="66167" x="2044700" y="3352800"/>
          <p14:tracePt t="66184" x="2062163" y="3441700"/>
          <p14:tracePt t="66200" x="2097088" y="3603625"/>
          <p14:tracePt t="66217" x="2170113" y="3756025"/>
          <p14:tracePt t="66234" x="2222500" y="3819525"/>
          <p14:tracePt t="66250" x="2357438" y="3952875"/>
          <p14:tracePt t="66267" x="2519363" y="4070350"/>
          <p14:tracePt t="66283" x="2733675" y="4151313"/>
          <p14:tracePt t="66300" x="2841625" y="4178300"/>
          <p14:tracePt t="66317" x="3057525" y="4213225"/>
          <p14:tracePt t="66333" x="3298825" y="4230688"/>
          <p14:tracePt t="66350" x="3406775" y="4230688"/>
          <p14:tracePt t="66367" x="3621088" y="4213225"/>
          <p14:tracePt t="66383" x="3783013" y="4151313"/>
          <p14:tracePt t="66400" x="3836988" y="4114800"/>
          <p14:tracePt t="66417" x="3935413" y="4006850"/>
          <p14:tracePt t="66433" x="4006850" y="3810000"/>
          <p14:tracePt t="66450" x="4025900" y="3657600"/>
          <p14:tracePt t="66467" x="4033838" y="3298825"/>
          <p14:tracePt t="66483" x="3952875" y="2878138"/>
          <p14:tracePt t="66500" x="3873500" y="2671763"/>
          <p14:tracePt t="66517" x="3721100" y="2312988"/>
          <p14:tracePt t="66533" x="3522663" y="2017713"/>
          <p14:tracePt t="66550" x="3441700" y="1927225"/>
          <p14:tracePt t="66566" x="3236913" y="1720850"/>
          <p14:tracePt t="66583" x="3030538" y="1550988"/>
          <p14:tracePt t="66600" x="2913063" y="1487488"/>
          <p14:tracePt t="66617" x="2689225" y="1416050"/>
          <p14:tracePt t="66633" x="2465388" y="1398588"/>
          <p14:tracePt t="66650" x="2349500" y="1398588"/>
          <p14:tracePt t="66666" x="2116138" y="1452563"/>
          <p14:tracePt t="66683" x="1900238" y="1560513"/>
          <p14:tracePt t="66700" x="1801813" y="1631950"/>
          <p14:tracePt t="66716" x="1639888" y="1774825"/>
          <p14:tracePt t="66733" x="1514475" y="1954213"/>
          <p14:tracePt t="66750" x="1460500" y="2070100"/>
          <p14:tracePt t="66766" x="1398588" y="2276475"/>
          <p14:tracePt t="66783" x="1362075" y="2509838"/>
          <p14:tracePt t="66800" x="1362075" y="2635250"/>
          <p14:tracePt t="66816" x="1381125" y="2868613"/>
          <p14:tracePt t="66833" x="1425575" y="3101975"/>
          <p14:tracePt t="66849" x="1460500" y="3209925"/>
          <p14:tracePt t="66866" x="1533525" y="3406775"/>
          <p14:tracePt t="66883" x="1612900" y="3568700"/>
          <p14:tracePt t="66900" x="1658938" y="3640138"/>
          <p14:tracePt t="66916" x="1757363" y="3756025"/>
          <p14:tracePt t="66933" x="1882775" y="3854450"/>
          <p14:tracePt t="66950" x="1963738" y="3890963"/>
          <p14:tracePt t="66966" x="2133600" y="3944938"/>
          <p14:tracePt t="66983" x="2339975" y="3989388"/>
          <p14:tracePt t="66999" x="2447925" y="3998913"/>
          <p14:tracePt t="67016" x="2698750" y="4016375"/>
          <p14:tracePt t="67033" x="2932113" y="4016375"/>
          <p14:tracePt t="67049" x="3200400" y="4016375"/>
          <p14:tracePt t="67066" x="3325813" y="4016375"/>
          <p14:tracePt t="67083" x="3568700" y="3989388"/>
          <p14:tracePt t="67099" x="3765550" y="3925888"/>
          <p14:tracePt t="67116" x="3854450" y="3873500"/>
          <p14:tracePt t="67133" x="4025900" y="3640138"/>
          <p14:tracePt t="67149" x="4159250" y="3217863"/>
          <p14:tracePt t="67166" x="4222750" y="2932113"/>
          <p14:tracePt t="67183" x="4276725" y="2330450"/>
          <p14:tracePt t="67199" x="4294188" y="1811338"/>
          <p14:tracePt t="67216" x="4294188" y="1612900"/>
          <p14:tracePt t="67233" x="4222750" y="1300163"/>
          <p14:tracePt t="67249" x="4132263" y="1093788"/>
          <p14:tracePt t="67266" x="4070350" y="995363"/>
          <p14:tracePt t="67282" x="3925888" y="833438"/>
          <p14:tracePt t="67299" x="3729038" y="690563"/>
          <p14:tracePt t="67316" x="3613150" y="619125"/>
          <p14:tracePt t="67333" x="3389313" y="528638"/>
          <p14:tracePt t="67349" x="3146425" y="466725"/>
          <p14:tracePt t="67366" x="3021013" y="457200"/>
          <p14:tracePt t="67383" x="2760663" y="457200"/>
          <p14:tracePt t="67399" x="2482850" y="457200"/>
          <p14:tracePt t="67416" x="2330450" y="493713"/>
          <p14:tracePt t="67433" x="2008188" y="592138"/>
          <p14:tracePt t="67449" x="1730375" y="744538"/>
          <p14:tracePt t="67466" x="1622425" y="825500"/>
          <p14:tracePt t="67482" x="1460500" y="985838"/>
          <p14:tracePt t="67499" x="1344613" y="1165225"/>
          <p14:tracePt t="67516" x="1308100" y="1246188"/>
          <p14:tracePt t="67532" x="1255713" y="1435100"/>
          <p14:tracePt t="67549" x="1236663" y="1604963"/>
          <p14:tracePt t="67566" x="1228725" y="1676400"/>
          <p14:tracePt t="67584" x="1228725" y="1819275"/>
          <p14:tracePt t="67599" x="1236663" y="1927225"/>
          <p14:tracePt t="67616" x="1246188" y="1971675"/>
          <p14:tracePt t="67632" x="1273175" y="2035175"/>
          <p14:tracePt t="67649" x="1300163" y="2097088"/>
          <p14:tracePt t="67666" x="1308100" y="2116138"/>
          <p14:tracePt t="67927" x="1236663" y="2222500"/>
          <p14:tracePt t="67938" x="1165225" y="2357438"/>
          <p14:tracePt t="67954" x="1049338" y="2752725"/>
          <p14:tracePt t="67971" x="1022350" y="2984500"/>
          <p14:tracePt t="67987" x="995363" y="3433763"/>
          <p14:tracePt t="68004" x="1022350" y="3890963"/>
          <p14:tracePt t="68021" x="1066800" y="4124325"/>
          <p14:tracePt t="68037" x="1174750" y="4456113"/>
          <p14:tracePt t="68054" x="1290638" y="4687888"/>
          <p14:tracePt t="68072" x="1371600" y="4778375"/>
          <p14:tracePt t="68088" x="1533525" y="4913313"/>
          <p14:tracePt t="68105" x="1739900" y="5002213"/>
          <p14:tracePt t="68121" x="1855788" y="5038725"/>
          <p14:tracePt t="68138" x="2106613" y="5056188"/>
          <p14:tracePt t="68144" x="2249488" y="5056188"/>
          <p14:tracePt t="68155" x="2401888" y="5056188"/>
          <p14:tracePt t="68171" x="2527300" y="5056188"/>
          <p14:tracePt t="68188" x="2787650" y="5011738"/>
          <p14:tracePt t="68205" x="2984500" y="4957763"/>
          <p14:tracePt t="68221" x="3048000" y="4903788"/>
          <p14:tracePt t="68237" x="3155950" y="4813300"/>
          <p14:tracePt t="68254" x="3236913" y="4660900"/>
          <p14:tracePt t="68271" x="3263900" y="4554538"/>
          <p14:tracePt t="68287" x="3298825" y="4267200"/>
          <p14:tracePt t="68304" x="3308350" y="3917950"/>
          <p14:tracePt t="68323" x="3308350" y="3541713"/>
          <p14:tracePt t="68337" x="3289300" y="3335338"/>
          <p14:tracePt t="68354" x="3263900" y="3074988"/>
          <p14:tracePt t="68371" x="3244850" y="2976563"/>
          <p14:tracePt t="68388" x="3200400" y="2841625"/>
          <p14:tracePt t="68404" x="3146425" y="2743200"/>
          <p14:tracePt t="68422" x="3084513" y="2689225"/>
          <p14:tracePt t="68438" x="3048000" y="2671763"/>
          <p14:tracePt t="68454" x="3003550" y="2654300"/>
          <p14:tracePt t="68471" x="2984500" y="2644775"/>
          <p14:tracePt t="68488" x="2940050" y="2635250"/>
          <p14:tracePt t="68504" x="2922588" y="2627313"/>
          <p14:tracePt t="68522" x="2905125" y="2627313"/>
          <p14:tracePt t="68813" x="3021013" y="2627313"/>
          <p14:tracePt t="68823" x="3200400" y="2627313"/>
          <p14:tracePt t="68837" x="3325813" y="2627313"/>
          <p14:tracePt t="68853" x="3568700" y="2671763"/>
          <p14:tracePt t="68871" x="3800475" y="2752725"/>
          <p14:tracePt t="68888" x="3898900" y="2787650"/>
          <p14:tracePt t="68904" x="4033838" y="2878138"/>
          <p14:tracePt t="68921" x="4124325" y="2984500"/>
          <p14:tracePt t="68938" x="4159250" y="3038475"/>
          <p14:tracePt t="68954" x="4186238" y="3163888"/>
          <p14:tracePt t="68970" x="4186238" y="3298825"/>
          <p14:tracePt t="68988" x="4132263" y="3460750"/>
          <p14:tracePt t="69004" x="4105275" y="3522663"/>
          <p14:tracePt t="69021" x="4043363" y="3640138"/>
          <p14:tracePt t="69038" x="4006850" y="3694113"/>
          <p14:tracePt t="69054" x="3944938" y="3792538"/>
          <p14:tracePt t="69070" x="3873500" y="3881438"/>
          <p14:tracePt t="69088" x="3827463" y="3908425"/>
          <p14:tracePt t="69105" x="3729038" y="3962400"/>
          <p14:tracePt t="69121" x="3667125" y="3998913"/>
          <p14:tracePt t="69137" x="3613150" y="4016375"/>
          <p14:tracePt t="69154" x="3514725" y="4025900"/>
          <p14:tracePt t="69170" x="3370263" y="4033838"/>
          <p14:tracePt t="69187" x="3281363" y="4033838"/>
          <p14:tracePt t="69204" x="3092450" y="4025900"/>
          <p14:tracePt t="69220" x="2886075" y="3998913"/>
          <p14:tracePt t="69237" x="2671763" y="3962400"/>
          <p14:tracePt t="69253" x="2573338" y="3935413"/>
          <p14:tracePt t="69271" x="2374900" y="3873500"/>
          <p14:tracePt t="69287" x="2205038" y="3827463"/>
          <p14:tracePt t="69303" x="2124075" y="3792538"/>
          <p14:tracePt t="69320" x="2008188" y="3756025"/>
          <p14:tracePt t="69336" x="1900238" y="3694113"/>
          <p14:tracePt t="69353" x="1846263" y="3640138"/>
          <p14:tracePt t="69370" x="1747838" y="3549650"/>
          <p14:tracePt t="69387" x="1658938" y="3468688"/>
          <p14:tracePt t="69404" x="1631950" y="3433763"/>
          <p14:tracePt t="69420" x="1568450" y="3370263"/>
          <p14:tracePt t="69437" x="1497013" y="3281363"/>
          <p14:tracePt t="69454" x="1470025" y="3236913"/>
          <p14:tracePt t="69470" x="1408113" y="3101975"/>
          <p14:tracePt t="69487" x="1354138" y="2976563"/>
          <p14:tracePt t="69504" x="1335088" y="2895600"/>
          <p14:tracePt t="69520" x="1290638" y="2770188"/>
          <p14:tracePt t="69537" x="1273175" y="2635250"/>
          <p14:tracePt t="69553" x="1263650" y="2554288"/>
          <p14:tracePt t="69569" x="1246188" y="2401888"/>
          <p14:tracePt t="69586" x="1246188" y="2286000"/>
          <p14:tracePt t="69603" x="1246188" y="2222500"/>
          <p14:tracePt t="69621" x="1246188" y="2116138"/>
          <p14:tracePt t="69630" x="1246188" y="2070100"/>
          <p14:tracePt t="69637" x="1246188" y="2017713"/>
          <p14:tracePt t="69655" x="1263650" y="1927225"/>
          <p14:tracePt t="69670" x="1273175" y="1900238"/>
          <p14:tracePt t="69686" x="1290638" y="1855788"/>
          <p14:tracePt t="69705" x="1317625" y="1811338"/>
          <p14:tracePt t="69720" x="1327150" y="1801813"/>
          <p14:tracePt t="69736" x="1371600" y="1757363"/>
          <p14:tracePt t="69754" x="1435100" y="1712913"/>
          <p14:tracePt t="69770" x="1470025" y="1685925"/>
          <p14:tracePt t="69787" x="1541463" y="1639888"/>
          <p14:tracePt t="69804" x="1587500" y="1622425"/>
          <p14:tracePt t="69819" x="1658938" y="1587500"/>
          <p14:tracePt t="69836" x="1730375" y="1577975"/>
          <p14:tracePt t="69853" x="1801813" y="1560513"/>
          <p14:tracePt t="69870" x="1838325" y="1550988"/>
          <p14:tracePt t="69886" x="1900238" y="1541463"/>
          <p14:tracePt t="69903" x="1971675" y="1541463"/>
          <p14:tracePt t="69920" x="1998663" y="1541463"/>
          <p14:tracePt t="69937" x="2052638" y="1541463"/>
          <p14:tracePt t="69953" x="2097088" y="1541463"/>
          <p14:tracePt t="69970" x="2116138" y="1541463"/>
          <p14:tracePt t="69986" x="2143125" y="1550988"/>
          <p14:tracePt t="70003" x="2170113" y="1550988"/>
          <p14:tracePt t="70019" x="2178050" y="1550988"/>
          <p14:tracePt t="70036" x="2197100" y="1568450"/>
          <p14:tracePt t="70053" x="2205038" y="1568450"/>
          <p14:tracePt t="70086" x="2214563" y="1568450"/>
          <p14:tracePt t="70103" x="2222500" y="1577975"/>
          <p14:tracePt t="70202" x="2222500" y="1587500"/>
          <p14:tracePt t="70243" x="2214563" y="1587500"/>
          <p14:tracePt t="70253" x="2151063" y="1587500"/>
          <p14:tracePt t="70263" x="2035175" y="1595438"/>
          <p14:tracePt t="70273" x="1944688" y="1595438"/>
          <p14:tracePt t="70286" x="1846263" y="1595438"/>
          <p14:tracePt t="70302" x="1639888" y="1604963"/>
          <p14:tracePt t="70321" x="1460500" y="1612900"/>
          <p14:tracePt t="70336" x="1371600" y="1622425"/>
          <p14:tracePt t="70352" x="1228725" y="1631950"/>
          <p14:tracePt t="70370" x="1182688" y="1631950"/>
          <p14:tracePt t="70386" x="1093788" y="1631950"/>
          <p14:tracePt t="70402" x="1039813" y="1639888"/>
          <p14:tracePt t="70419" x="1012825" y="1639888"/>
          <p14:tracePt t="70435" x="995363" y="1639888"/>
          <p14:tracePt t="70452" x="985838" y="1639888"/>
          <p14:tracePt t="70690" x="904875" y="1639888"/>
          <p14:tracePt t="70702" x="815975" y="1649413"/>
          <p14:tracePt t="70712" x="744538" y="1649413"/>
          <p14:tracePt t="70723" x="663575" y="1666875"/>
          <p14:tracePt t="70735" x="600075" y="1676400"/>
          <p14:tracePt t="70753" x="520700" y="1693863"/>
          <p14:tracePt t="70770" x="457200" y="1703388"/>
          <p14:tracePt t="70786" x="439738" y="1712913"/>
          <p14:tracePt t="70802" x="420688" y="1712913"/>
          <p14:tracePt t="70819" x="412750" y="1712913"/>
          <p14:tracePt t="70836" x="403225" y="1712913"/>
          <p14:tracePt t="70869" x="403225" y="1720850"/>
          <p14:tracePt t="71000" x="403225" y="1730375"/>
          <p14:tracePt t="71018" x="403225" y="1739900"/>
          <p14:tracePt t="71028" x="403225" y="1747838"/>
          <p14:tracePt t="71048" x="403225" y="1757363"/>
          <p14:tracePt t="71068" x="403225" y="1765300"/>
          <p14:tracePt t="71127" x="403225" y="1774825"/>
          <p14:tracePt t="72358" x="403225" y="1784350"/>
          <p14:tracePt t="72389" x="403225" y="1792288"/>
          <p14:tracePt t="72407" x="403225" y="1801813"/>
          <p14:tracePt t="72428" x="403225" y="1811338"/>
          <p14:tracePt t="72438" x="403225" y="1819275"/>
          <p14:tracePt t="72447" x="403225" y="1828800"/>
          <p14:tracePt t="72467" x="403225" y="1838325"/>
          <p14:tracePt t="72497" x="403225" y="1846263"/>
          <p14:tracePt t="72517" x="403225" y="1855788"/>
          <p14:tracePt t="72537" x="403225" y="1865313"/>
          <p14:tracePt t="72546" x="403225" y="1873250"/>
          <p14:tracePt t="72556" x="403225" y="1882775"/>
          <p14:tracePt t="72573" x="403225" y="1892300"/>
          <p14:tracePt t="72590" x="403225" y="1900238"/>
          <p14:tracePt t="72606" x="412750" y="1917700"/>
          <p14:tracePt t="72623" x="412750" y="1927225"/>
          <p14:tracePt t="72639" x="420688" y="1944688"/>
          <p14:tracePt t="72656" x="420688" y="1971675"/>
          <p14:tracePt t="72672" x="420688" y="1981200"/>
          <p14:tracePt t="72689" x="430213" y="1998663"/>
          <p14:tracePt t="72706" x="430213" y="2008188"/>
          <p14:tracePt t="72723" x="430213" y="2017713"/>
          <p14:tracePt t="72756" x="430213" y="2025650"/>
          <p14:tracePt t="72772" x="430213" y="2035175"/>
          <p14:tracePt t="72826" x="439738" y="2035175"/>
          <p14:tracePt t="72835" x="439738" y="2044700"/>
          <p14:tracePt t="72976" x="447675" y="2044700"/>
          <p14:tracePt t="72985" x="447675" y="2052638"/>
          <p14:tracePt t="73035" x="447675" y="2062163"/>
          <p14:tracePt t="73065" x="457200" y="2070100"/>
          <p14:tracePt t="73105" x="457200" y="2079625"/>
          <p14:tracePt t="73137" x="457200" y="2089150"/>
          <p14:tracePt t="73155" x="457200" y="2097088"/>
          <p14:tracePt t="73165" x="457200" y="2106613"/>
          <p14:tracePt t="73173" x="466725" y="2106613"/>
          <p14:tracePt t="73183" x="466725" y="2116138"/>
          <p14:tracePt t="73194" x="466725" y="2124075"/>
          <p14:tracePt t="73213" x="466725" y="2133600"/>
          <p14:tracePt t="73228" x="466725" y="2143125"/>
          <p14:tracePt t="73244" x="466725" y="2151063"/>
          <p14:tracePt t="73262" x="466725" y="2160588"/>
          <p14:tracePt t="73283" x="466725" y="2170113"/>
          <p14:tracePt t="73294" x="466725" y="2178050"/>
          <p14:tracePt t="73312" x="466725" y="2187575"/>
          <p14:tracePt t="73332" x="466725" y="2197100"/>
          <p14:tracePt t="73352" x="466725" y="2205038"/>
          <p14:tracePt t="73362" x="466725" y="2214563"/>
          <p14:tracePt t="73377" x="466725" y="2222500"/>
          <p14:tracePt t="73394" x="474663" y="2249488"/>
          <p14:tracePt t="73411" x="484188" y="2276475"/>
          <p14:tracePt t="73427" x="484188" y="2286000"/>
          <p14:tracePt t="73444" x="484188" y="2312988"/>
          <p14:tracePt t="73461" x="484188" y="2322513"/>
          <p14:tracePt t="73477" x="484188" y="2339975"/>
          <p14:tracePt t="73494" x="493713" y="2366963"/>
          <p14:tracePt t="73511" x="501650" y="2411413"/>
          <p14:tracePt t="73527" x="511175" y="2438400"/>
          <p14:tracePt t="73544" x="511175" y="2455863"/>
          <p14:tracePt t="73561" x="511175" y="2474913"/>
          <p14:tracePt t="73577" x="511175" y="2482850"/>
          <p14:tracePt t="73611" x="511175" y="2492375"/>
          <p14:tracePt t="73632" x="520700" y="2492375"/>
          <p14:tracePt t="73644" x="520700" y="2501900"/>
          <p14:tracePt t="73660" x="520700" y="2519363"/>
          <p14:tracePt t="73677" x="520700" y="2527300"/>
          <p14:tracePt t="73694" x="528638" y="2536825"/>
          <p14:tracePt t="73710" x="528638" y="2546350"/>
          <p14:tracePt t="73727" x="528638" y="2554288"/>
          <p14:tracePt t="73760" x="528638" y="2563813"/>
          <p14:tracePt t="73778" x="528638" y="2573338"/>
          <p14:tracePt t="73881" x="528638" y="2581275"/>
          <p14:tracePt t="73930" x="528638" y="2590800"/>
          <p14:tracePt t="73941" x="538163" y="2590800"/>
          <p14:tracePt t="73960" x="538163" y="2608263"/>
          <p14:tracePt t="73990" x="538163" y="2617788"/>
          <p14:tracePt t="74019" x="538163" y="2627313"/>
          <p14:tracePt t="74068" x="546100" y="2627313"/>
          <p14:tracePt t="74187" x="546100" y="2617788"/>
          <p14:tracePt t="74199" x="538163" y="2617788"/>
          <p14:tracePt t="74207" x="520700" y="2600325"/>
          <p14:tracePt t="74218" x="501650" y="2600325"/>
          <p14:tracePt t="74227" x="484188" y="2590800"/>
          <p14:tracePt t="74244" x="474663" y="2581275"/>
          <p14:tracePt t="74260" x="457200" y="2581275"/>
          <p14:tracePt t="74277" x="447675" y="2581275"/>
          <p14:tracePt t="74294" x="439738" y="2581275"/>
          <p14:tracePt t="74366" x="466725" y="2581275"/>
          <p14:tracePt t="74376" x="511175" y="2581275"/>
          <p14:tracePt t="74386" x="555625" y="2581275"/>
          <p14:tracePt t="74397" x="592138" y="2573338"/>
          <p14:tracePt t="74410" x="609600" y="2573338"/>
          <p14:tracePt t="74427" x="646113" y="2563813"/>
          <p14:tracePt t="74460" x="654050" y="2563813"/>
          <p14:tracePt t="74477" x="654050" y="2554288"/>
          <p14:tracePt t="74505" x="646113" y="2554288"/>
          <p14:tracePt t="74516" x="619125" y="2554288"/>
          <p14:tracePt t="74527" x="573088" y="2554288"/>
          <p14:tracePt t="74544" x="511175" y="2554288"/>
          <p14:tracePt t="74560" x="484188" y="2554288"/>
          <p14:tracePt t="74577" x="466725" y="2554288"/>
          <p14:tracePt t="74593" x="457200" y="2554288"/>
          <p14:tracePt t="74610" x="447675" y="2554288"/>
          <p14:tracePt t="74653" x="457200" y="2554288"/>
          <p14:tracePt t="74664" x="474663" y="2554288"/>
          <p14:tracePt t="74673" x="501650" y="2554288"/>
          <p14:tracePt t="74684" x="520700" y="2554288"/>
          <p14:tracePt t="74693" x="528638" y="2554288"/>
          <p14:tracePt t="74710" x="546100" y="2554288"/>
          <p14:tracePt t="74726" x="555625" y="2554288"/>
          <p14:tracePt t="74772" x="528638" y="2554288"/>
          <p14:tracePt t="74783" x="493713" y="2554288"/>
          <p14:tracePt t="74793" x="466725" y="2563813"/>
          <p14:tracePt t="74803" x="439738" y="2563813"/>
          <p14:tracePt t="74814" x="420688" y="2563813"/>
          <p14:tracePt t="74826" x="412750" y="2573338"/>
          <p14:tracePt t="74843" x="393700" y="2573338"/>
          <p14:tracePt t="74933" x="403225" y="2573338"/>
          <p14:tracePt t="74944" x="412750" y="2573338"/>
          <p14:tracePt t="74954" x="430213" y="2573338"/>
          <p14:tracePt t="74965" x="439738" y="2573338"/>
          <p14:tracePt t="74977" x="447675" y="2573338"/>
          <p14:tracePt t="74994" x="466725" y="2573338"/>
          <p14:tracePt t="75009" x="474663" y="2573338"/>
          <p14:tracePt t="75032" x="484188" y="2573338"/>
          <p14:tracePt t="75688" x="555625" y="2600325"/>
          <p14:tracePt t="75698" x="646113" y="2627313"/>
          <p14:tracePt t="75707" x="735013" y="2644775"/>
          <p14:tracePt t="75717" x="815975" y="2662238"/>
          <p14:tracePt t="75734" x="896938" y="2679700"/>
          <p14:tracePt t="75751" x="1030288" y="2698750"/>
          <p14:tracePt t="75767" x="1165225" y="2698750"/>
          <p14:tracePt t="75784" x="1236663" y="2698750"/>
          <p14:tracePt t="75801" x="1362075" y="2689225"/>
          <p14:tracePt t="75817" x="1460500" y="2679700"/>
          <p14:tracePt t="75834" x="1497013" y="2671763"/>
          <p14:tracePt t="75851" x="1587500" y="2662238"/>
          <p14:tracePt t="75867" x="1666875" y="2654300"/>
          <p14:tracePt t="75884" x="1703388" y="2654300"/>
          <p14:tracePt t="75900" x="1765300" y="2654300"/>
          <p14:tracePt t="75917" x="1838325" y="2654300"/>
          <p14:tracePt t="75934" x="1865313" y="2654300"/>
          <p14:tracePt t="75950" x="1917700" y="2654300"/>
          <p14:tracePt t="75967" x="1963738" y="2654300"/>
          <p14:tracePt t="75984" x="1981200" y="2654300"/>
          <p14:tracePt t="76000" x="2025650" y="2644775"/>
          <p14:tracePt t="76017" x="2062163" y="2644775"/>
          <p14:tracePt t="76034" x="2070100" y="2635250"/>
          <p14:tracePt t="76050" x="2089150" y="2635250"/>
          <p14:tracePt t="76067" x="2097088" y="2635250"/>
          <p14:tracePt t="76100" x="2106613" y="2635250"/>
          <p14:tracePt t="76155" x="2089150" y="2635250"/>
          <p14:tracePt t="76165" x="2052638" y="2644775"/>
          <p14:tracePt t="76175" x="1981200" y="2671763"/>
          <p14:tracePt t="76186" x="1927225" y="2689225"/>
          <p14:tracePt t="76200" x="1882775" y="2706688"/>
          <p14:tracePt t="76217" x="1828800" y="2725738"/>
          <p14:tracePt t="76234" x="1811338" y="2733675"/>
          <p14:tracePt t="76250" x="1784350" y="2752725"/>
          <p14:tracePt t="76267" x="1774825" y="2752725"/>
          <p14:tracePt t="76284" x="1774825" y="2760663"/>
          <p14:tracePt t="76300" x="1765300" y="2760663"/>
          <p14:tracePt t="76354" x="1784350" y="2760663"/>
          <p14:tracePt t="76364" x="1801813" y="2760663"/>
          <p14:tracePt t="76374" x="1838325" y="2770188"/>
          <p14:tracePt t="76383" x="1873250" y="2770188"/>
          <p14:tracePt t="76400" x="1909763" y="2770188"/>
          <p14:tracePt t="76417" x="1971675" y="2770188"/>
          <p14:tracePt t="76433" x="2025650" y="2770188"/>
          <p14:tracePt t="76450" x="2052638" y="2770188"/>
          <p14:tracePt t="76467" x="2097088" y="2770188"/>
          <p14:tracePt t="76483" x="2133600" y="2770188"/>
          <p14:tracePt t="76500" x="2143125" y="2770188"/>
          <p14:tracePt t="76517" x="2160588" y="2770188"/>
          <p14:tracePt t="76533" x="2170113" y="2760663"/>
          <p14:tracePt t="76567" x="2178050" y="2760663"/>
          <p14:tracePt t="76612" x="2160588" y="2752725"/>
          <p14:tracePt t="76625" x="2089150" y="2752725"/>
          <p14:tracePt t="76631" x="1998663" y="2752725"/>
          <p14:tracePt t="76641" x="1917700" y="2752725"/>
          <p14:tracePt t="76651" x="1855788" y="2752725"/>
          <p14:tracePt t="76668" x="1792288" y="2752725"/>
          <p14:tracePt t="76683" x="1703388" y="2752725"/>
          <p14:tracePt t="76702" x="1649413" y="2752725"/>
          <p14:tracePt t="76718" x="1622425" y="2752725"/>
          <p14:tracePt t="76734" x="1612900" y="2752725"/>
          <p14:tracePt t="76752" x="1604963" y="2752725"/>
          <p14:tracePt t="76830" x="1649413" y="2760663"/>
          <p14:tracePt t="76840" x="1739900" y="2760663"/>
          <p14:tracePt t="76850" x="1846263" y="2760663"/>
          <p14:tracePt t="76866" x="1954213" y="2760663"/>
          <p14:tracePt t="76883" x="2178050" y="2760663"/>
          <p14:tracePt t="76900" x="2411413" y="2743200"/>
          <p14:tracePt t="76916" x="2501900" y="2733675"/>
          <p14:tracePt t="76934" x="2671763" y="2725738"/>
          <p14:tracePt t="76950" x="2787650" y="2706688"/>
          <p14:tracePt t="76966" x="2814638" y="2706688"/>
          <p14:tracePt t="76984" x="2851150" y="2706688"/>
          <p14:tracePt t="77001" x="2868613" y="2706688"/>
          <p14:tracePt t="77016" x="2878138" y="2706688"/>
          <p14:tracePt t="77034" x="2886075" y="2706688"/>
          <p14:tracePt t="77431" x="2959100" y="2706688"/>
          <p14:tracePt t="77442" x="3030538" y="2706688"/>
          <p14:tracePt t="77452" x="3092450" y="2706688"/>
          <p14:tracePt t="77466" x="3128963" y="2706688"/>
          <p14:tracePt t="77483" x="3173413" y="2706688"/>
          <p14:tracePt t="77499" x="3200400" y="2706688"/>
          <p14:tracePt t="77532" x="3209925" y="2706688"/>
          <p14:tracePt t="77549" x="3217863" y="2706688"/>
          <p14:tracePt t="77626" x="3209925" y="2706688"/>
          <p14:tracePt t="77666" x="3200400" y="2706688"/>
          <p14:tracePt t="77774" x="3236913" y="2706688"/>
          <p14:tracePt t="77785" x="3298825" y="2706688"/>
          <p14:tracePt t="77794" x="3352800" y="2706688"/>
          <p14:tracePt t="77805" x="3397250" y="2706688"/>
          <p14:tracePt t="77816" x="3433763" y="2706688"/>
          <p14:tracePt t="77832" x="3460750" y="2706688"/>
          <p14:tracePt t="77849" x="3495675" y="2706688"/>
          <p14:tracePt t="77866" x="3514725" y="2706688"/>
          <p14:tracePt t="77882" x="3522663" y="2706688"/>
          <p14:tracePt t="77899" x="3532188" y="2706688"/>
          <p14:tracePt t="77915" x="3541713" y="2706688"/>
          <p14:tracePt t="78252" x="3532188" y="2706688"/>
          <p14:tracePt t="78292" x="3522663" y="2706688"/>
          <p14:tracePt t="78312" x="3505200" y="2706688"/>
          <p14:tracePt t="78324" x="3460750" y="2706688"/>
          <p14:tracePt t="78332" x="3389313" y="2706688"/>
          <p14:tracePt t="78342" x="3289300" y="2706688"/>
          <p14:tracePt t="78352" x="3182938" y="2706688"/>
          <p14:tracePt t="78367" x="3065463" y="2706688"/>
          <p14:tracePt t="78384" x="2797175" y="2733675"/>
          <p14:tracePt t="78401" x="2509838" y="2770188"/>
          <p14:tracePt t="78417" x="2357438" y="2779713"/>
          <p14:tracePt t="78434" x="2151063" y="2797175"/>
          <p14:tracePt t="78451" x="2008188" y="2806700"/>
          <p14:tracePt t="78467" x="1963738" y="2806700"/>
          <p14:tracePt t="78484" x="1917700" y="2806700"/>
          <p14:tracePt t="78501" x="1892300" y="2806700"/>
          <p14:tracePt t="78517" x="1882775" y="2806700"/>
          <p14:tracePt t="78534" x="1873250" y="2806700"/>
          <p14:tracePt t="78793" x="1774825" y="2806700"/>
          <p14:tracePt t="78803" x="1666875" y="2779713"/>
          <p14:tracePt t="78817" x="1435100" y="2760663"/>
          <p14:tracePt t="78834" x="1344613" y="2752725"/>
          <p14:tracePt t="78850" x="1165225" y="2752725"/>
          <p14:tracePt t="78867" x="1030288" y="2752725"/>
          <p14:tracePt t="78884" x="985838" y="2752725"/>
          <p14:tracePt t="78900" x="941388" y="2752725"/>
          <p14:tracePt t="78917" x="923925" y="2752725"/>
          <p14:tracePt t="78933" x="914400" y="2752725"/>
          <p14:tracePt t="78967" x="904875" y="2752725"/>
          <p14:tracePt t="79006" x="896938" y="2752725"/>
          <p14:tracePt t="79436" x="904875" y="2752725"/>
          <p14:tracePt t="79526" x="914400" y="2752725"/>
          <p14:tracePt t="79713" x="923925" y="2752725"/>
          <p14:tracePt t="79952" x="931863" y="2752725"/>
          <p14:tracePt t="80002" x="941388" y="2752725"/>
          <p14:tracePt t="80031" x="950913" y="2752725"/>
          <p14:tracePt t="80041" x="958850" y="2752725"/>
          <p14:tracePt t="80051" x="977900" y="2752725"/>
          <p14:tracePt t="80062" x="1003300" y="2752725"/>
          <p14:tracePt t="80073" x="1039813" y="2752725"/>
          <p14:tracePt t="80090" x="1103313" y="2752725"/>
          <p14:tracePt t="80106" x="1130300" y="2752725"/>
          <p14:tracePt t="80123" x="1201738" y="2752725"/>
          <p14:tracePt t="80140" x="1273175" y="2752725"/>
          <p14:tracePt t="80156" x="1300163" y="2752725"/>
          <p14:tracePt t="80174" x="1362075" y="2752725"/>
          <p14:tracePt t="80190" x="1416050" y="2752725"/>
          <p14:tracePt t="80207" x="1443038" y="2752725"/>
          <p14:tracePt t="80224" x="1487488" y="2760663"/>
          <p14:tracePt t="80240" x="1506538" y="2760663"/>
          <p14:tracePt t="80257" x="1524000" y="2760663"/>
          <p14:tracePt t="80274" x="1550988" y="2770188"/>
          <p14:tracePt t="80290" x="1577975" y="2779713"/>
          <p14:tracePt t="80307" x="1595438" y="2779713"/>
          <p14:tracePt t="80323" x="1622425" y="2779713"/>
          <p14:tracePt t="80340" x="1639888" y="2779713"/>
          <p14:tracePt t="80358" x="1649413" y="2779713"/>
          <p14:tracePt t="80374" x="1666875" y="2779713"/>
          <p14:tracePt t="80390" x="1693863" y="2779713"/>
          <p14:tracePt t="80407" x="1703388" y="2779713"/>
          <p14:tracePt t="80423" x="1720850" y="2779713"/>
          <p14:tracePt t="80440" x="1739900" y="2779713"/>
          <p14:tracePt t="80458" x="1747838" y="2779713"/>
          <p14:tracePt t="80473" x="1765300" y="2779713"/>
          <p14:tracePt t="80490" x="1774825" y="2779713"/>
          <p14:tracePt t="80523" x="1784350" y="2779713"/>
          <p14:tracePt t="80540" x="1792288" y="2779713"/>
          <p14:tracePt t="80597" x="1801813" y="2779713"/>
          <p14:tracePt t="85425" x="1801813" y="2770188"/>
          <p14:tracePt t="85435" x="1792288" y="2760663"/>
          <p14:tracePt t="85445" x="1792288" y="2752725"/>
          <p14:tracePt t="85461" x="1784350" y="2752725"/>
          <p14:tracePt t="85478" x="1774825" y="2733675"/>
          <p14:tracePt t="85511" x="1765300" y="2725738"/>
          <p14:tracePt t="85528" x="1757363" y="2725738"/>
          <p14:tracePt t="85545" x="1747838" y="2725738"/>
          <p14:tracePt t="85561" x="1747838" y="2716213"/>
          <p14:tracePt t="85579" x="1730375" y="2716213"/>
          <p14:tracePt t="85594" x="1720850" y="2716213"/>
          <p14:tracePt t="85611" x="1712913" y="2716213"/>
          <p14:tracePt t="85628" x="1712913" y="2706688"/>
          <p14:tracePt t="85644" x="1703388" y="2706688"/>
          <p14:tracePt t="85665" x="1693863" y="2706688"/>
          <p14:tracePt t="85694" x="1685925" y="2706688"/>
          <p14:tracePt t="85824" x="1693863" y="2706688"/>
          <p14:tracePt t="85834" x="1712913" y="2698750"/>
          <p14:tracePt t="85845" x="1747838" y="2698750"/>
          <p14:tracePt t="85861" x="1792288" y="2698750"/>
          <p14:tracePt t="85877" x="1865313" y="2698750"/>
          <p14:tracePt t="85894" x="1936750" y="2698750"/>
          <p14:tracePt t="85911" x="1971675" y="2698750"/>
          <p14:tracePt t="85927" x="2025650" y="2698750"/>
          <p14:tracePt t="85944" x="2070100" y="2698750"/>
          <p14:tracePt t="85961" x="2097088" y="2698750"/>
          <p14:tracePt t="85977" x="2151063" y="2698750"/>
          <p14:tracePt t="85994" x="2205038" y="2698750"/>
          <p14:tracePt t="86011" x="2232025" y="2698750"/>
          <p14:tracePt t="86027" x="2268538" y="2698750"/>
          <p14:tracePt t="86044" x="2295525" y="2698750"/>
          <p14:tracePt t="86061" x="2339975" y="2698750"/>
          <p14:tracePt t="86077" x="2349500" y="2698750"/>
          <p14:tracePt t="86094" x="2366963" y="2698750"/>
          <p14:tracePt t="86111" x="2384425" y="2698750"/>
          <p14:tracePt t="86127" x="2401888" y="2698750"/>
          <p14:tracePt t="86144" x="2411413" y="2698750"/>
          <p14:tracePt t="86160" x="2420938" y="2698750"/>
          <p14:tracePt t="86221" x="2420938" y="2689225"/>
          <p14:tracePt t="86251" x="2411413" y="2689225"/>
          <p14:tracePt t="86261" x="2366963" y="2679700"/>
          <p14:tracePt t="86271" x="2286000" y="2679700"/>
          <p14:tracePt t="86282" x="2205038" y="2679700"/>
          <p14:tracePt t="86294" x="2143125" y="2679700"/>
          <p14:tracePt t="86311" x="2035175" y="2679700"/>
          <p14:tracePt t="86327" x="1981200" y="2679700"/>
          <p14:tracePt t="86344" x="1900238" y="2679700"/>
          <p14:tracePt t="86360" x="1838325" y="2679700"/>
          <p14:tracePt t="86377" x="1811338" y="2689225"/>
          <p14:tracePt t="86394" x="1757363" y="2689225"/>
          <p14:tracePt t="86410" x="1712913" y="2689225"/>
          <p14:tracePt t="86427" x="1693863" y="2689225"/>
          <p14:tracePt t="86444" x="1658938" y="2689225"/>
          <p14:tracePt t="86460" x="1631950" y="2689225"/>
          <p14:tracePt t="86477" x="1622425" y="2689225"/>
          <p14:tracePt t="86494" x="1604963" y="2689225"/>
          <p14:tracePt t="86510" x="1595438" y="2689225"/>
          <p14:tracePt t="86527" x="1587500" y="2689225"/>
          <p14:tracePt t="86560" x="1577975" y="2689225"/>
          <p14:tracePt t="86647" x="1587500" y="2689225"/>
          <p14:tracePt t="86657" x="1595438" y="2698750"/>
          <p14:tracePt t="86669" x="1622425" y="2698750"/>
          <p14:tracePt t="86680" x="1658938" y="2706688"/>
          <p14:tracePt t="86694" x="1712913" y="2716213"/>
          <p14:tracePt t="86711" x="1784350" y="2725738"/>
          <p14:tracePt t="86727" x="1828800" y="2733675"/>
          <p14:tracePt t="86743" x="1909763" y="2743200"/>
          <p14:tracePt t="86761" x="1990725" y="2752725"/>
          <p14:tracePt t="86777" x="2062163" y="2752725"/>
          <p14:tracePt t="86793" x="2106613" y="2752725"/>
          <p14:tracePt t="86810" x="2178050" y="2760663"/>
          <p14:tracePt t="86827" x="2249488" y="2760663"/>
          <p14:tracePt t="86851" x="2303463" y="2760663"/>
          <p14:tracePt t="86861" x="2374900" y="2760663"/>
          <p14:tracePt t="86877" x="2438400" y="2760663"/>
          <p14:tracePt t="86893" x="2465388" y="2760663"/>
          <p14:tracePt t="86911" x="2527300" y="2760663"/>
          <p14:tracePt t="86927" x="2573338" y="2760663"/>
          <p14:tracePt t="86944" x="2600325" y="2760663"/>
          <p14:tracePt t="86960" x="2627313" y="2760663"/>
          <p14:tracePt t="86977" x="2654300" y="2760663"/>
          <p14:tracePt t="86994" x="2662238" y="2760663"/>
          <p14:tracePt t="87010" x="2671763" y="2760663"/>
          <p14:tracePt t="87027" x="2689225" y="2760663"/>
          <p14:tracePt t="87068" x="2698750" y="2760663"/>
          <p14:tracePt t="87157" x="2689225" y="2760663"/>
          <p14:tracePt t="87167" x="2635250" y="2760663"/>
          <p14:tracePt t="87178" x="2554288" y="2760663"/>
          <p14:tracePt t="87194" x="2465388" y="2770188"/>
          <p14:tracePt t="87210" x="2295525" y="2787650"/>
          <p14:tracePt t="87227" x="2124075" y="2797175"/>
          <p14:tracePt t="87243" x="2052638" y="2806700"/>
          <p14:tracePt t="87260" x="1936750" y="2814638"/>
          <p14:tracePt t="87277" x="1838325" y="2824163"/>
          <p14:tracePt t="87294" x="1811338" y="2824163"/>
          <p14:tracePt t="87310" x="1757363" y="2824163"/>
          <p14:tracePt t="87327" x="1720850" y="2824163"/>
          <p14:tracePt t="87344" x="1703388" y="2824163"/>
          <p14:tracePt t="87377" x="1693863" y="2824163"/>
          <p14:tracePt t="87417" x="1685925" y="2824163"/>
          <p14:tracePt t="87535" x="1703388" y="2824163"/>
          <p14:tracePt t="87545" x="1792288" y="2814638"/>
          <p14:tracePt t="87559" x="1944688" y="2779713"/>
          <p14:tracePt t="87576" x="2178050" y="2752725"/>
          <p14:tracePt t="87593" x="2366963" y="2733675"/>
          <p14:tracePt t="87609" x="2447925" y="2733675"/>
          <p14:tracePt t="87626" x="2563813" y="2733675"/>
          <p14:tracePt t="87643" x="2627313" y="2743200"/>
          <p14:tracePt t="87661" x="2644775" y="2743200"/>
          <p14:tracePt t="87676" x="2671763" y="2752725"/>
          <p14:tracePt t="87693" x="2679700" y="2752725"/>
          <p14:tracePt t="87710" x="2689225" y="2752725"/>
          <p14:tracePt t="87726" x="2689225" y="2760663"/>
          <p14:tracePt t="87773" x="2689225" y="2770188"/>
          <p14:tracePt t="87822" x="2698750" y="2770188"/>
          <p14:tracePt t="87862" x="2716213" y="2770188"/>
          <p14:tracePt t="87872" x="2733675" y="2779713"/>
          <p14:tracePt t="87884" x="2779713" y="2779713"/>
          <p14:tracePt t="87893" x="2824163" y="2787650"/>
          <p14:tracePt t="87911" x="2878138" y="2797175"/>
          <p14:tracePt t="87926" x="2967038" y="2797175"/>
          <p14:tracePt t="87943" x="3030538" y="2806700"/>
          <p14:tracePt t="87961" x="3057525" y="2806700"/>
          <p14:tracePt t="87977" x="3092450" y="2806700"/>
          <p14:tracePt t="87992" x="3128963" y="2806700"/>
          <p14:tracePt t="88010" x="3146425" y="2806700"/>
          <p14:tracePt t="88026" x="3182938" y="2806700"/>
          <p14:tracePt t="88043" x="3217863" y="2806700"/>
          <p14:tracePt t="88060" x="3236913" y="2806700"/>
          <p14:tracePt t="88076" x="3271838" y="2797175"/>
          <p14:tracePt t="88093" x="3289300" y="2797175"/>
          <p14:tracePt t="88109" x="3308350" y="2787650"/>
          <p14:tracePt t="88126" x="3316288" y="2787650"/>
          <p14:tracePt t="88159" x="3325813" y="2787650"/>
          <p14:tracePt t="88190" x="3335338" y="2787650"/>
          <p14:tracePt t="88549" x="3335338" y="2779713"/>
          <p14:tracePt t="88636" x="3335338" y="2770188"/>
          <p14:tracePt t="88695" x="3335338" y="2760663"/>
          <p14:tracePt t="88735" x="3335338" y="2752725"/>
          <p14:tracePt t="88827" x="3335338" y="2743200"/>
          <p14:tracePt t="88877" x="3343275" y="2743200"/>
          <p14:tracePt t="88886" x="3343275" y="2733675"/>
          <p14:tracePt t="88917" x="3352800" y="2733675"/>
          <p14:tracePt t="89403" x="3362325" y="2733675"/>
          <p14:tracePt t="90049" x="3352800" y="2733675"/>
          <p14:tracePt t="90081" x="3335338" y="2733675"/>
          <p14:tracePt t="90089" x="3298825" y="2733675"/>
          <p14:tracePt t="90098" x="3227388" y="2733675"/>
          <p14:tracePt t="90108" x="3128963" y="2716213"/>
          <p14:tracePt t="90124" x="3048000" y="2706688"/>
          <p14:tracePt t="90141" x="2841625" y="2671763"/>
          <p14:tracePt t="90157" x="2608263" y="2617788"/>
          <p14:tracePt t="90174" x="2501900" y="2600325"/>
          <p14:tracePt t="90191" x="2286000" y="2554288"/>
          <p14:tracePt t="90207" x="2052638" y="2519363"/>
          <p14:tracePt t="90224" x="1944688" y="2501900"/>
          <p14:tracePt t="90227" x="1838325" y="2492375"/>
          <p14:tracePt t="90240" x="1730375" y="2482850"/>
          <p14:tracePt t="90257" x="1550988" y="2455863"/>
          <p14:tracePt t="90274" x="1460500" y="2447925"/>
          <p14:tracePt t="90290" x="1317625" y="2438400"/>
          <p14:tracePt t="90307" x="1219200" y="2438400"/>
          <p14:tracePt t="90324" x="1174750" y="2438400"/>
          <p14:tracePt t="90340" x="1111250" y="2438400"/>
          <p14:tracePt t="90357" x="1066800" y="2438400"/>
          <p14:tracePt t="90374" x="1039813" y="2438400"/>
          <p14:tracePt t="90390" x="995363" y="2438400"/>
          <p14:tracePt t="90407" x="950913" y="2438400"/>
          <p14:tracePt t="90424" x="931863" y="2438400"/>
          <p14:tracePt t="90440" x="887413" y="2455863"/>
          <p14:tracePt t="90457" x="833438" y="2465388"/>
          <p14:tracePt t="90474" x="806450" y="2474913"/>
          <p14:tracePt t="90490" x="788988" y="2482850"/>
          <p14:tracePt t="90507" x="762000" y="2482850"/>
          <p14:tracePt t="90524" x="752475" y="2492375"/>
          <p14:tracePt t="90540" x="735013" y="2501900"/>
          <p14:tracePt t="90557" x="725488" y="2501900"/>
          <p14:tracePt t="90573" x="717550" y="2509838"/>
          <p14:tracePt t="90607" x="708025" y="2519363"/>
          <p14:tracePt t="90623" x="708025" y="2527300"/>
          <p14:tracePt t="90640" x="698500" y="2536825"/>
          <p14:tracePt t="90656" x="690563" y="2546350"/>
          <p14:tracePt t="90673" x="681038" y="2554288"/>
          <p14:tracePt t="90690" x="681038" y="2563813"/>
          <p14:tracePt t="90724" x="673100" y="2573338"/>
          <p14:tracePt t="90740" x="673100" y="2581275"/>
          <p14:tracePt t="90767" x="673100" y="2590800"/>
          <p14:tracePt t="90777" x="663575" y="2590800"/>
          <p14:tracePt t="90794" x="663575" y="2600325"/>
          <p14:tracePt t="90806" x="654050" y="2600325"/>
          <p14:tracePt t="90823" x="654050" y="2617788"/>
          <p14:tracePt t="90844" x="654050" y="2627313"/>
          <p14:tracePt t="90861" x="654050" y="2635250"/>
          <p14:tracePt t="90875" x="646113" y="2644775"/>
          <p14:tracePt t="90891" x="646113" y="2654300"/>
          <p14:tracePt t="90906" x="646113" y="2671763"/>
          <p14:tracePt t="90924" x="646113" y="2679700"/>
          <p14:tracePt t="90941" x="646113" y="2689225"/>
          <p14:tracePt t="90957" x="646113" y="2706688"/>
          <p14:tracePt t="90974" x="646113" y="2716213"/>
          <p14:tracePt t="90992" x="646113" y="2725738"/>
          <p14:tracePt t="91007" x="646113" y="2733675"/>
          <p14:tracePt t="91024" x="646113" y="2752725"/>
          <p14:tracePt t="91040" x="646113" y="2760663"/>
          <p14:tracePt t="91057" x="654050" y="2787650"/>
          <p14:tracePt t="91073" x="654050" y="2806700"/>
          <p14:tracePt t="91090" x="663575" y="2814638"/>
          <p14:tracePt t="91107" x="673100" y="2824163"/>
          <p14:tracePt t="91123" x="681038" y="2841625"/>
          <p14:tracePt t="91140" x="698500" y="2841625"/>
          <p14:tracePt t="91157" x="708025" y="2859088"/>
          <p14:tracePt t="91173" x="725488" y="2878138"/>
          <p14:tracePt t="91189" x="752475" y="2895600"/>
          <p14:tracePt t="91207" x="771525" y="2905125"/>
          <p14:tracePt t="91223" x="815975" y="2922588"/>
          <p14:tracePt t="91240" x="860425" y="2940050"/>
          <p14:tracePt t="91257" x="887413" y="2949575"/>
          <p14:tracePt t="91273" x="931863" y="2967038"/>
          <p14:tracePt t="91289" x="985838" y="2976563"/>
          <p14:tracePt t="91306" x="1022350" y="2976563"/>
          <p14:tracePt t="91323" x="1076325" y="2976563"/>
          <p14:tracePt t="91340" x="1130300" y="2976563"/>
          <p14:tracePt t="91356" x="1155700" y="2984500"/>
          <p14:tracePt t="91373" x="1201738" y="2984500"/>
          <p14:tracePt t="91390" x="1255713" y="2984500"/>
          <p14:tracePt t="91406" x="1273175" y="2984500"/>
          <p14:tracePt t="91423" x="1300163" y="2984500"/>
          <p14:tracePt t="91439" x="1327150" y="2984500"/>
          <p14:tracePt t="91457" x="1335088" y="2984500"/>
          <p14:tracePt t="91473" x="1362075" y="2984500"/>
          <p14:tracePt t="91490" x="1371600" y="2984500"/>
          <p14:tracePt t="91508" x="1398588" y="2984500"/>
          <p14:tracePt t="91523" x="1416050" y="2984500"/>
          <p14:tracePt t="91540" x="1452563" y="2984500"/>
          <p14:tracePt t="91558" x="1497013" y="2984500"/>
          <p14:tracePt t="91573" x="1506538" y="2984500"/>
          <p14:tracePt t="91589" x="1533525" y="2984500"/>
          <p14:tracePt t="91606" x="1550988" y="2984500"/>
          <p14:tracePt t="91622" x="1568450" y="2984500"/>
          <p14:tracePt t="91639" x="1595438" y="2984500"/>
          <p14:tracePt t="91657" x="1604963" y="2984500"/>
          <p14:tracePt t="91672" x="1622425" y="2984500"/>
          <p14:tracePt t="91689" x="1639888" y="2984500"/>
          <p14:tracePt t="91705" x="1658938" y="2984500"/>
          <p14:tracePt t="91723" x="1666875" y="2984500"/>
          <p14:tracePt t="91730" x="1676400" y="2984500"/>
          <p14:tracePt t="91739" x="1685925" y="2984500"/>
          <p14:tracePt t="91756" x="1712913" y="2984500"/>
          <p14:tracePt t="91773" x="1720850" y="2994025"/>
          <p14:tracePt t="91790" x="1747838" y="2994025"/>
          <p14:tracePt t="91806" x="1765300" y="2994025"/>
          <p14:tracePt t="91823" x="1774825" y="2994025"/>
          <p14:tracePt t="91840" x="1792288" y="2994025"/>
          <p14:tracePt t="91857" x="1801813" y="2994025"/>
          <p14:tracePt t="91889" x="1811338" y="2994025"/>
          <p14:tracePt t="92398" x="1838325" y="3011488"/>
          <p14:tracePt t="92408" x="1882775" y="3030538"/>
          <p14:tracePt t="92422" x="1954213" y="3065463"/>
          <p14:tracePt t="92437" x="1990725" y="3074988"/>
          <p14:tracePt t="92453" x="2052638" y="3084513"/>
          <p14:tracePt t="92470" x="2089150" y="3092450"/>
          <p14:tracePt t="92487" x="2143125" y="3111500"/>
          <p14:tracePt t="92503" x="2187575" y="3111500"/>
          <p14:tracePt t="92520" x="2205038" y="3111500"/>
          <p14:tracePt t="92537" x="2249488" y="3111500"/>
          <p14:tracePt t="92553" x="2286000" y="3111500"/>
          <p14:tracePt t="92570" x="2312988" y="3119438"/>
          <p14:tracePt t="92587" x="2330450" y="3119438"/>
          <p14:tracePt t="92603" x="2349500" y="3119438"/>
          <p14:tracePt t="92620" x="2357438" y="3119438"/>
          <p14:tracePt t="92636" x="2366963" y="3119438"/>
          <p14:tracePt t="92653" x="2384425" y="3119438"/>
          <p14:tracePt t="92686" x="2393950" y="3119438"/>
          <p14:tracePt t="92720" x="2401888" y="3119438"/>
          <p14:tracePt t="92741" x="2411413" y="3119438"/>
          <p14:tracePt t="92750" x="2420938" y="3119438"/>
          <p14:tracePt t="92759" x="2428875" y="3119438"/>
          <p14:tracePt t="92779" x="2447925" y="3119438"/>
          <p14:tracePt t="92791" x="2455863" y="3119438"/>
          <p14:tracePt t="92803" x="2465388" y="3119438"/>
          <p14:tracePt t="92820" x="2492375" y="3111500"/>
          <p14:tracePt t="92853" x="2519363" y="3101975"/>
          <p14:tracePt t="92870" x="2536825" y="3092450"/>
          <p14:tracePt t="92903" x="2563813" y="3084513"/>
          <p14:tracePt t="92919" x="2581275" y="3074988"/>
          <p14:tracePt t="92936" x="2590800" y="3074988"/>
          <p14:tracePt t="92953" x="2608263" y="3065463"/>
          <p14:tracePt t="92969" x="2627313" y="3057525"/>
          <p14:tracePt t="93003" x="2644775" y="3057525"/>
          <p14:tracePt t="93019" x="2644775" y="3048000"/>
          <p14:tracePt t="93062" x="2654300" y="3048000"/>
          <p14:tracePt t="93090" x="2654300" y="3038475"/>
          <p14:tracePt t="93596" x="2654300" y="3048000"/>
          <p14:tracePt t="93684" x="2654300" y="3057525"/>
          <p14:tracePt t="93855" x="2654300" y="3065463"/>
          <p14:tracePt t="94161" x="2654300" y="3074988"/>
          <p14:tracePt t="94680" x="2654300" y="3084513"/>
          <p14:tracePt t="96009" x="2654300" y="3074988"/>
          <p14:tracePt t="100234" x="2698750" y="3074988"/>
          <p14:tracePt t="100243" x="2770188" y="3084513"/>
          <p14:tracePt t="100254" x="2841625" y="3092450"/>
          <p14:tracePt t="100271" x="2905125" y="3092450"/>
          <p14:tracePt t="100287" x="3038475" y="3092450"/>
          <p14:tracePt t="100304" x="3163888" y="3092450"/>
          <p14:tracePt t="100320" x="3271838" y="3074988"/>
          <p14:tracePt t="100337" x="3325813" y="3065463"/>
          <p14:tracePt t="100354" x="3397250" y="3038475"/>
          <p14:tracePt t="100370" x="3460750" y="3030538"/>
          <p14:tracePt t="100387" x="3478213" y="3021013"/>
          <p14:tracePt t="100404" x="3505200" y="3011488"/>
          <p14:tracePt t="100420" x="3532188" y="3003550"/>
          <p14:tracePt t="100437" x="3541713" y="3003550"/>
          <p14:tracePt t="100454" x="3549650" y="2994025"/>
          <p14:tracePt t="100470" x="3568700" y="2994025"/>
          <p14:tracePt t="100504" x="3576638" y="2984500"/>
          <p14:tracePt t="100520" x="3586163" y="2984500"/>
          <p14:tracePt t="100537" x="3603625" y="2984500"/>
          <p14:tracePt t="100554" x="3613150" y="2976563"/>
          <p14:tracePt t="100570" x="3630613" y="2976563"/>
          <p14:tracePt t="100604" x="3640138" y="2976563"/>
          <p14:tracePt t="100629" x="3648075" y="2976563"/>
          <p14:tracePt t="100751" x="3648075" y="2984500"/>
          <p14:tracePt t="100761" x="3640138" y="2994025"/>
          <p14:tracePt t="100771" x="3630613" y="2994025"/>
          <p14:tracePt t="100789" x="3613150" y="3003550"/>
          <p14:tracePt t="100804" x="3576638" y="3011488"/>
          <p14:tracePt t="100821" x="3541713" y="3021013"/>
          <p14:tracePt t="100837" x="3522663" y="3030538"/>
          <p14:tracePt t="100854" x="3495675" y="3030538"/>
          <p14:tracePt t="100870" x="3460750" y="3030538"/>
          <p14:tracePt t="100887" x="3441700" y="3038475"/>
          <p14:tracePt t="100904" x="3433763" y="3038475"/>
          <p14:tracePt t="100921" x="3424238" y="3048000"/>
          <p14:tracePt t="100937" x="3416300" y="3048000"/>
          <p14:tracePt t="100960" x="3406775" y="3048000"/>
          <p14:tracePt t="101028" x="3397250" y="3048000"/>
          <p14:tracePt t="101932" x="3433763" y="3065463"/>
          <p14:tracePt t="101942" x="3487738" y="3084513"/>
          <p14:tracePt t="101952" x="3522663" y="3092450"/>
          <p14:tracePt t="101964" x="3576638" y="3101975"/>
          <p14:tracePt t="101981" x="3684588" y="3111500"/>
          <p14:tracePt t="101997" x="3729038" y="3111500"/>
          <p14:tracePt t="102014" x="3827463" y="3111500"/>
          <p14:tracePt t="102031" x="3917950" y="3092450"/>
          <p14:tracePt t="102047" x="3962400" y="3084513"/>
          <p14:tracePt t="102064" x="4025900" y="3065463"/>
          <p14:tracePt t="102081" x="4097338" y="3048000"/>
          <p14:tracePt t="102097" x="4124325" y="3038475"/>
          <p14:tracePt t="102114" x="4168775" y="3030538"/>
          <p14:tracePt t="102131" x="4203700" y="3011488"/>
          <p14:tracePt t="102147" x="4213225" y="3003550"/>
          <p14:tracePt t="102164" x="4240213" y="3003550"/>
          <p14:tracePt t="102181" x="4249738" y="2994025"/>
          <p14:tracePt t="102197" x="4267200" y="2994025"/>
          <p14:tracePt t="102238" x="4276725" y="2994025"/>
          <p14:tracePt t="102268" x="4284663" y="2984500"/>
          <p14:tracePt t="102288" x="4294188" y="2984500"/>
          <p14:tracePt t="102298" x="4303713" y="2984500"/>
          <p14:tracePt t="102308" x="4311650" y="2984500"/>
          <p14:tracePt t="102318" x="4330700" y="2984500"/>
          <p14:tracePt t="102331" x="4338638" y="2984500"/>
          <p14:tracePt t="102347" x="4348163" y="2984500"/>
          <p14:tracePt t="102364" x="4365625" y="2984500"/>
          <p14:tracePt t="102380" x="4375150" y="2984500"/>
          <p14:tracePt t="102397" x="4383088" y="2984500"/>
          <p14:tracePt t="102414" x="4392613" y="2984500"/>
          <p14:tracePt t="102430" x="4402138" y="2984500"/>
          <p14:tracePt t="102477" x="4410075" y="2984500"/>
          <p14:tracePt t="102545" x="4410075" y="2994025"/>
          <p14:tracePt t="102636" x="4410075" y="3003550"/>
          <p14:tracePt t="103609" x="4410075" y="3011488"/>
          <p14:tracePt t="103761" x="4410075" y="3021013"/>
          <p14:tracePt t="103781" x="4419600" y="3021013"/>
          <p14:tracePt t="103793" x="4437063" y="3021013"/>
          <p14:tracePt t="103803" x="4483100" y="3030538"/>
          <p14:tracePt t="103815" x="4527550" y="3038475"/>
          <p14:tracePt t="103831" x="4598988" y="3057525"/>
          <p14:tracePt t="103848" x="4670425" y="3065463"/>
          <p14:tracePt t="103865" x="4697413" y="3065463"/>
          <p14:tracePt t="103881" x="4760913" y="3084513"/>
          <p14:tracePt t="103898" x="4832350" y="3084513"/>
          <p14:tracePt t="103915" x="4859338" y="3084513"/>
          <p14:tracePt t="103931" x="4903788" y="3092450"/>
          <p14:tracePt t="103948" x="4957763" y="3092450"/>
          <p14:tracePt t="103965" x="4984750" y="3092450"/>
          <p14:tracePt t="103981" x="5046663" y="3092450"/>
          <p14:tracePt t="103998" x="5118100" y="3084513"/>
          <p14:tracePt t="104015" x="5145088" y="3074988"/>
          <p14:tracePt t="104031" x="5199063" y="3074988"/>
          <p14:tracePt t="104048" x="5235575" y="3057525"/>
          <p14:tracePt t="104065" x="5253038" y="3057525"/>
          <p14:tracePt t="104081" x="5270500" y="3048000"/>
          <p14:tracePt t="104098" x="5297488" y="3030538"/>
          <p14:tracePt t="104115" x="5307013" y="3030538"/>
          <p14:tracePt t="104131" x="5343525" y="3003550"/>
          <p14:tracePt t="104148" x="5370513" y="2984500"/>
          <p14:tracePt t="104165" x="5387975" y="2976563"/>
          <p14:tracePt t="104181" x="5414963" y="2959100"/>
          <p14:tracePt t="104198" x="5441950" y="2932113"/>
          <p14:tracePt t="104215" x="5468938" y="2905125"/>
          <p14:tracePt t="104231" x="5468938" y="2895600"/>
          <p14:tracePt t="104248" x="5476875" y="2878138"/>
          <p14:tracePt t="104265" x="5486400" y="2868613"/>
          <p14:tracePt t="104266" x="5495925" y="2868613"/>
          <p14:tracePt t="104281" x="5495925" y="2859088"/>
          <p14:tracePt t="104298" x="5495925" y="2851150"/>
          <p14:tracePt t="104314" x="5503863" y="2841625"/>
          <p14:tracePt t="104331" x="5503863" y="2797175"/>
          <p14:tracePt t="104348" x="5513388" y="2760663"/>
          <p14:tracePt t="104364" x="5513388" y="2725738"/>
          <p14:tracePt t="104381" x="5513388" y="2706688"/>
          <p14:tracePt t="104398" x="5495925" y="2654300"/>
          <p14:tracePt t="104414" x="5468938" y="2627313"/>
          <p14:tracePt t="104431" x="5459413" y="2608263"/>
          <p14:tracePt t="104448" x="5387975" y="2563813"/>
          <p14:tracePt t="104464" x="5316538" y="2536825"/>
          <p14:tracePt t="104481" x="5280025" y="2519363"/>
          <p14:tracePt t="104498" x="5199063" y="2501900"/>
          <p14:tracePt t="104514" x="5137150" y="2492375"/>
          <p14:tracePt t="104531" x="5092700" y="2482850"/>
          <p14:tracePt t="104547" x="5019675" y="2482850"/>
          <p14:tracePt t="104564" x="4948238" y="2482850"/>
          <p14:tracePt t="104581" x="4921250" y="2482850"/>
          <p14:tracePt t="104597" x="4859338" y="2501900"/>
          <p14:tracePt t="104614" x="4795838" y="2519363"/>
          <p14:tracePt t="104631" x="4768850" y="2536825"/>
          <p14:tracePt t="104647" x="4714875" y="2573338"/>
          <p14:tracePt t="104664" x="4670425" y="2600325"/>
          <p14:tracePt t="104681" x="4635500" y="2635250"/>
          <p14:tracePt t="104697" x="4625975" y="2644775"/>
          <p14:tracePt t="104714" x="4598988" y="2689225"/>
          <p14:tracePt t="104731" x="4572000" y="2725738"/>
          <p14:tracePt t="104747" x="4562475" y="2743200"/>
          <p14:tracePt t="104764" x="4545013" y="2797175"/>
          <p14:tracePt t="104781" x="4535488" y="2851150"/>
          <p14:tracePt t="104797" x="4535488" y="2878138"/>
          <p14:tracePt t="104814" x="4535488" y="2922588"/>
          <p14:tracePt t="104831" x="4535488" y="2949575"/>
          <p14:tracePt t="104847" x="4535488" y="2994025"/>
          <p14:tracePt t="104864" x="4535488" y="3030538"/>
          <p14:tracePt t="104881" x="4535488" y="3048000"/>
          <p14:tracePt t="104897" x="4545013" y="3092450"/>
          <p14:tracePt t="104914" x="4562475" y="3128963"/>
          <p14:tracePt t="104931" x="4598988" y="3163888"/>
          <p14:tracePt t="104947" x="4608513" y="3173413"/>
          <p14:tracePt t="104964" x="4660900" y="3209925"/>
          <p14:tracePt t="104981" x="4741863" y="3236913"/>
          <p14:tracePt t="104997" x="4787900" y="3244850"/>
          <p14:tracePt t="105014" x="4903788" y="3254375"/>
          <p14:tracePt t="105031" x="4957763" y="3254375"/>
          <p14:tracePt t="105047" x="5056188" y="3254375"/>
          <p14:tracePt t="105064" x="5154613" y="3254375"/>
          <p14:tracePt t="105080" x="5245100" y="3244850"/>
          <p14:tracePt t="105097" x="5297488" y="3227388"/>
          <p14:tracePt t="105114" x="5378450" y="3209925"/>
          <p14:tracePt t="105130" x="5441950" y="3182938"/>
          <p14:tracePt t="105147" x="5476875" y="3163888"/>
          <p14:tracePt t="105164" x="5522913" y="3136900"/>
          <p14:tracePt t="105180" x="5575300" y="3101975"/>
          <p14:tracePt t="105197" x="5594350" y="3074988"/>
          <p14:tracePt t="105214" x="5629275" y="3003550"/>
          <p14:tracePt t="105230" x="5675313" y="2932113"/>
          <p14:tracePt t="105247" x="5683250" y="2905125"/>
          <p14:tracePt t="105264" x="5692775" y="2824163"/>
          <p14:tracePt t="105280" x="5692775" y="2770188"/>
          <p14:tracePt t="105297" x="5692775" y="2733675"/>
          <p14:tracePt t="105313" x="5692775" y="2671763"/>
          <p14:tracePt t="105330" x="5665788" y="2617788"/>
          <p14:tracePt t="105347" x="5656263" y="2590800"/>
          <p14:tracePt t="105364" x="5621338" y="2519363"/>
          <p14:tracePt t="105380" x="5575300" y="2447925"/>
          <p14:tracePt t="105397" x="5486400" y="2366963"/>
          <p14:tracePt t="105413" x="5432425" y="2339975"/>
          <p14:tracePt t="105430" x="5316538" y="2295525"/>
          <p14:tracePt t="105447" x="5208588" y="2276475"/>
          <p14:tracePt t="105463" x="5137150" y="2276475"/>
          <p14:tracePt t="105480" x="4984750" y="2286000"/>
          <p14:tracePt t="105497" x="4859338" y="2312988"/>
          <p14:tracePt t="105513" x="4813300" y="2330450"/>
          <p14:tracePt t="105530" x="4714875" y="2366963"/>
          <p14:tracePt t="105547" x="4635500" y="2401888"/>
          <p14:tracePt t="105564" x="4589463" y="2428875"/>
          <p14:tracePt t="105580" x="4535488" y="2465388"/>
          <p14:tracePt t="105597" x="4491038" y="2492375"/>
          <p14:tracePt t="105613" x="4483100" y="2509838"/>
          <p14:tracePt t="105630" x="4456113" y="2536825"/>
          <p14:tracePt t="105647" x="4437063" y="2563813"/>
          <p14:tracePt t="105663" x="4429125" y="2581275"/>
          <p14:tracePt t="105680" x="4419600" y="2608263"/>
          <p14:tracePt t="105697" x="4419600" y="2654300"/>
          <p14:tracePt t="105714" x="4419600" y="2662238"/>
          <p14:tracePt t="105730" x="4419600" y="2698750"/>
          <p14:tracePt t="105746" x="4437063" y="2743200"/>
          <p14:tracePt t="105763" x="4456113" y="2760663"/>
          <p14:tracePt t="105766" x="4473575" y="2770188"/>
          <p14:tracePt t="105780" x="4491038" y="2787650"/>
          <p14:tracePt t="105796" x="4545013" y="2806700"/>
          <p14:tracePt t="105813" x="4572000" y="2814638"/>
          <p14:tracePt t="105830" x="4608513" y="2814638"/>
          <p14:tracePt t="105846" x="4652963" y="2814638"/>
          <p14:tracePt t="105864" x="4714875" y="2806700"/>
          <p14:tracePt t="105880" x="4741863" y="2787650"/>
          <p14:tracePt t="105896" x="4787900" y="2760663"/>
          <p14:tracePt t="105913" x="4813300" y="2743200"/>
          <p14:tracePt t="105930" x="4867275" y="2706688"/>
          <p14:tracePt t="105946" x="4930775" y="2679700"/>
          <p14:tracePt t="105963" x="4957763" y="2654300"/>
          <p14:tracePt t="105980" x="5029200" y="2627313"/>
          <p14:tracePt t="105996" x="5100638" y="2590800"/>
          <p14:tracePt t="106013" x="5164138" y="2581275"/>
          <p14:tracePt t="106030" x="5191125" y="2581275"/>
          <p14:tracePt t="106046" x="5245100" y="2581275"/>
          <p14:tracePt t="106063" x="5297488" y="2581275"/>
          <p14:tracePt t="106080" x="5316538" y="2590800"/>
          <p14:tracePt t="106096" x="5360988" y="2617788"/>
          <p14:tracePt t="106113" x="5397500" y="2654300"/>
          <p14:tracePt t="106130" x="5414963" y="2671763"/>
          <p14:tracePt t="106146" x="5441950" y="2706688"/>
          <p14:tracePt t="106163" x="5459413" y="2752725"/>
          <p14:tracePt t="106180" x="5468938" y="2760663"/>
          <p14:tracePt t="106196" x="5476875" y="2797175"/>
          <p14:tracePt t="106213" x="5476875" y="2824163"/>
          <p14:tracePt t="106230" x="5476875" y="2841625"/>
          <p14:tracePt t="106246" x="5476875" y="2878138"/>
          <p14:tracePt t="106263" x="5468938" y="2905125"/>
          <p14:tracePt t="106279" x="5459413" y="2913063"/>
          <p14:tracePt t="106296" x="5449888" y="2940050"/>
          <p14:tracePt t="106313" x="5432425" y="2959100"/>
          <p14:tracePt t="106329" x="5414963" y="2967038"/>
          <p14:tracePt t="106346" x="5397500" y="2984500"/>
          <p14:tracePt t="106363" x="5387975" y="3003550"/>
          <p14:tracePt t="106380" x="5370513" y="3003550"/>
          <p14:tracePt t="106396" x="5343525" y="3030538"/>
          <p14:tracePt t="106413" x="5270500" y="3048000"/>
          <p14:tracePt t="106430" x="5245100" y="3065463"/>
          <p14:tracePt t="106446" x="5191125" y="3074988"/>
          <p14:tracePt t="106463" x="5154613" y="3084513"/>
          <p14:tracePt t="106479" x="5145088" y="3092450"/>
          <p14:tracePt t="106496" x="5118100" y="3092450"/>
          <p14:tracePt t="106513" x="5100638" y="3092450"/>
          <p14:tracePt t="106529" x="5083175" y="3092450"/>
          <p14:tracePt t="106546" x="5073650" y="3092450"/>
          <p14:tracePt t="106563" x="5056188" y="3101975"/>
          <p14:tracePt t="106579" x="5038725" y="3111500"/>
          <p14:tracePt t="106597" x="5029200" y="3111500"/>
          <p14:tracePt t="106613" x="5011738" y="3111500"/>
          <p14:tracePt t="106629" x="4984750" y="3119438"/>
          <p14:tracePt t="106646" x="4975225" y="3128963"/>
          <p14:tracePt t="106662" x="4940300" y="3128963"/>
          <p14:tracePt t="106679" x="4921250" y="3128963"/>
          <p14:tracePt t="106696" x="4913313" y="3128963"/>
          <p14:tracePt t="106712" x="4886325" y="3136900"/>
          <p14:tracePt t="106729" x="4859338" y="3146425"/>
          <p14:tracePt t="106746" x="4840288" y="3146425"/>
          <p14:tracePt t="106762" x="4813300" y="3146425"/>
          <p14:tracePt t="106779" x="4795838" y="3155950"/>
          <p14:tracePt t="106797" x="4787900" y="3155950"/>
          <p14:tracePt t="107139" x="4778375" y="3155950"/>
          <p14:tracePt t="107148" x="4751388" y="3155950"/>
          <p14:tracePt t="107158" x="4643438" y="3111500"/>
          <p14:tracePt t="107176" x="4491038" y="3030538"/>
          <p14:tracePt t="107192" x="4230688" y="2814638"/>
          <p14:tracePt t="107208" x="3998913" y="2527300"/>
          <p14:tracePt t="107225" x="3756025" y="2178050"/>
          <p14:tracePt t="107242" x="3630613" y="1990725"/>
          <p14:tracePt t="107259" x="3389313" y="1622425"/>
          <p14:tracePt t="107276" x="3236913" y="1425575"/>
          <p14:tracePt t="107291" x="3163888" y="1354138"/>
          <p14:tracePt t="107309" x="3057525" y="1263650"/>
          <p14:tracePt t="107326" x="2984500" y="1228725"/>
          <p14:tracePt t="107341" x="2959100" y="1209675"/>
          <p14:tracePt t="107358" x="2922588" y="1192213"/>
          <p14:tracePt t="107556" x="2787650" y="1165225"/>
          <p14:tracePt t="107567" x="2679700" y="1130300"/>
          <p14:tracePt t="107577" x="2563813" y="1111250"/>
          <p14:tracePt t="107593" x="2384425" y="1076325"/>
          <p14:tracePt t="107609" x="2312988" y="1066800"/>
          <p14:tracePt t="107625" x="2205038" y="1039813"/>
          <p14:tracePt t="107642" x="2124075" y="1030288"/>
          <p14:tracePt t="107659" x="2106613" y="1022350"/>
          <p14:tracePt t="107676" x="2062163" y="1022350"/>
          <p14:tracePt t="107692" x="2025650" y="1022350"/>
          <p14:tracePt t="107709" x="2017713" y="1022350"/>
          <p14:tracePt t="107725" x="1998663" y="1022350"/>
          <p14:tracePt t="107742" x="1990725" y="1022350"/>
          <p14:tracePt t="107759" x="1990725" y="1012825"/>
          <p14:tracePt t="107775" x="1981200" y="1012825"/>
          <p14:tracePt t="107792" x="1981200" y="1003300"/>
          <p14:tracePt t="107809" x="2017713" y="995363"/>
          <p14:tracePt t="107825" x="2187575" y="968375"/>
          <p14:tracePt t="107842" x="2374900" y="931863"/>
          <p14:tracePt t="107859" x="2447925" y="914400"/>
          <p14:tracePt t="107875" x="2581275" y="887413"/>
          <p14:tracePt t="107892" x="2679700" y="877888"/>
          <p14:tracePt t="107909" x="2716213" y="877888"/>
          <p14:tracePt t="107925" x="2760663" y="869950"/>
          <p14:tracePt t="107942" x="2779713" y="869950"/>
          <p14:tracePt t="107959" x="2787650" y="869950"/>
          <p14:tracePt t="107992" x="2797175" y="869950"/>
          <p14:tracePt t="108009" x="2779713" y="869950"/>
          <p14:tracePt t="108025" x="2689225" y="869950"/>
          <p14:tracePt t="108042" x="2474913" y="887413"/>
          <p14:tracePt t="108059" x="2374900" y="904875"/>
          <p14:tracePt t="108075" x="2178050" y="950913"/>
          <p14:tracePt t="108092" x="1998663" y="995363"/>
          <p14:tracePt t="108108" x="1909763" y="1022350"/>
          <p14:tracePt t="108125" x="1882775" y="1022350"/>
          <p14:tracePt t="108142" x="1855788" y="1030288"/>
          <p14:tracePt t="108158" x="1838325" y="1030288"/>
          <p14:tracePt t="108208" x="1855788" y="1030288"/>
          <p14:tracePt t="108219" x="1944688" y="1030288"/>
          <p14:tracePt t="108230" x="2035175" y="1030288"/>
          <p14:tracePt t="108242" x="2143125" y="1030288"/>
          <p14:tracePt t="108258" x="2357438" y="1003300"/>
          <p14:tracePt t="108275" x="2455863" y="995363"/>
          <p14:tracePt t="108292" x="2662238" y="958850"/>
          <p14:tracePt t="108308" x="2832100" y="950913"/>
          <p14:tracePt t="108325" x="2905125" y="950913"/>
          <p14:tracePt t="108342" x="2976563" y="950913"/>
          <p14:tracePt t="108358" x="3011488" y="950913"/>
          <p14:tracePt t="108375" x="3021013" y="950913"/>
          <p14:tracePt t="108392" x="3038475" y="950913"/>
          <p14:tracePt t="108437" x="3030538" y="950913"/>
          <p14:tracePt t="108447" x="2940050" y="950913"/>
          <p14:tracePt t="108458" x="2814638" y="950913"/>
          <p14:tracePt t="108475" x="2706688" y="950913"/>
          <p14:tracePt t="108492" x="2474913" y="985838"/>
          <p14:tracePt t="108508" x="2303463" y="1012825"/>
          <p14:tracePt t="108525" x="2232025" y="1022350"/>
          <p14:tracePt t="108542" x="2151063" y="1039813"/>
          <p14:tracePt t="108558" x="2124075" y="1039813"/>
          <p14:tracePt t="108575" x="2106613" y="1039813"/>
          <p14:tracePt t="108625" x="2116138" y="1039813"/>
          <p14:tracePt t="108635" x="2151063" y="1049338"/>
          <p14:tracePt t="108646" x="2222500" y="1049338"/>
          <p14:tracePt t="108658" x="2295525" y="1057275"/>
          <p14:tracePt t="108675" x="2438400" y="1057275"/>
          <p14:tracePt t="108691" x="2527300" y="1057275"/>
          <p14:tracePt t="108708" x="2689225" y="1049338"/>
          <p14:tracePt t="108725" x="2752725" y="1039813"/>
          <p14:tracePt t="108741" x="2859088" y="1022350"/>
          <p14:tracePt t="108758" x="2913063" y="1022350"/>
          <p14:tracePt t="108775" x="2940050" y="1012825"/>
          <p14:tracePt t="108791" x="2949575" y="1012825"/>
          <p14:tracePt t="108815" x="2959100" y="1012825"/>
          <p14:tracePt t="108836" x="2940050" y="1012825"/>
          <p14:tracePt t="108847" x="2859088" y="1012825"/>
          <p14:tracePt t="108858" x="2725738" y="1012825"/>
          <p14:tracePt t="108874" x="2474913" y="1022350"/>
          <p14:tracePt t="108891" x="2366963" y="1039813"/>
          <p14:tracePt t="108908" x="2160588" y="1084263"/>
          <p14:tracePt t="108924" x="2035175" y="1111250"/>
          <p14:tracePt t="108941" x="1998663" y="1120775"/>
          <p14:tracePt t="108958" x="1954213" y="1120775"/>
          <p14:tracePt t="108974" x="1936750" y="1130300"/>
          <p14:tracePt t="108991" x="1927225" y="1130300"/>
          <p14:tracePt t="109033" x="1990725" y="1130300"/>
          <p14:tracePt t="109045" x="2079625" y="1111250"/>
          <p14:tracePt t="109058" x="2187575" y="1103313"/>
          <p14:tracePt t="109074" x="2428875" y="1066800"/>
          <p14:tracePt t="109091" x="2554288" y="1066800"/>
          <p14:tracePt t="109108" x="2787650" y="1057275"/>
          <p14:tracePt t="109124" x="2967038" y="1049338"/>
          <p14:tracePt t="109141" x="3038475" y="1049338"/>
          <p14:tracePt t="109158" x="3119438" y="1049338"/>
          <p14:tracePt t="109174" x="3155950" y="1049338"/>
          <p14:tracePt t="109192" x="3173413" y="1049338"/>
          <p14:tracePt t="109232" x="3111500" y="1049338"/>
          <p14:tracePt t="109242" x="2967038" y="1049338"/>
          <p14:tracePt t="109258" x="2841625" y="1049338"/>
          <p14:tracePt t="109275" x="2600325" y="1049338"/>
          <p14:tracePt t="109291" x="2384425" y="1076325"/>
          <p14:tracePt t="109308" x="2303463" y="1084263"/>
          <p14:tracePt t="109324" x="2197100" y="1093788"/>
          <p14:tracePt t="109341" x="2170113" y="1103313"/>
          <p14:tracePt t="109357" x="2133600" y="1111250"/>
          <p14:tracePt t="109374" x="2124075" y="1111250"/>
          <p14:tracePt t="109408" x="2151063" y="1111250"/>
          <p14:tracePt t="109424" x="2357438" y="1066800"/>
          <p14:tracePt t="109441" x="2573338" y="1030288"/>
          <p14:tracePt t="109457" x="2689225" y="1012825"/>
          <p14:tracePt t="109474" x="2886075" y="985838"/>
          <p14:tracePt t="109491" x="3011488" y="968375"/>
          <p14:tracePt t="109507" x="3048000" y="958850"/>
          <p14:tracePt t="109524" x="3092450" y="950913"/>
          <p14:tracePt t="109541" x="3111500" y="950913"/>
          <p14:tracePt t="109557" x="3119438" y="950913"/>
          <p14:tracePt t="109591" x="2913063" y="985838"/>
          <p14:tracePt t="109607" x="2770188" y="1022350"/>
          <p14:tracePt t="109624" x="2546350" y="1057275"/>
          <p14:tracePt t="109641" x="2384425" y="1084263"/>
          <p14:tracePt t="109657" x="2322513" y="1093788"/>
          <p14:tracePt t="109674" x="2268538" y="1111250"/>
          <p14:tracePt t="109691" x="2232025" y="1111250"/>
          <p14:tracePt t="109724" x="2222500" y="1111250"/>
          <p14:tracePt t="110394" x="2268538" y="1120775"/>
          <p14:tracePt t="110404" x="2339975" y="1130300"/>
          <p14:tracePt t="110415" x="2420938" y="1138238"/>
          <p14:tracePt t="110424" x="2519363" y="1138238"/>
          <p14:tracePt t="110435" x="2608263" y="1138238"/>
          <p14:tracePt t="110448" x="2743200" y="1138238"/>
          <p14:tracePt t="110465" x="3021013" y="1138238"/>
          <p14:tracePt t="110482" x="3190875" y="1138238"/>
          <p14:tracePt t="110498" x="3468688" y="1138238"/>
          <p14:tracePt t="110515" x="3684588" y="1174750"/>
          <p14:tracePt t="110532" x="3890963" y="1236663"/>
          <p14:tracePt t="110548" x="3962400" y="1263650"/>
          <p14:tracePt t="110565" x="4105275" y="1327150"/>
          <p14:tracePt t="110582" x="4159250" y="1354138"/>
          <p14:tracePt t="110598" x="4230688" y="1408113"/>
          <p14:tracePt t="110615" x="4276725" y="1425575"/>
          <p14:tracePt t="110632" x="4284663" y="1435100"/>
          <p14:tracePt t="110648" x="4294188" y="1443038"/>
          <p14:tracePt t="110692" x="4267200" y="1452563"/>
          <p14:tracePt t="110702" x="4186238" y="1452563"/>
          <p14:tracePt t="110715" x="4097338" y="1452563"/>
          <p14:tracePt t="110731" x="3971925" y="1452563"/>
          <p14:tracePt t="110748" x="3721100" y="1435100"/>
          <p14:tracePt t="110765" x="3406775" y="1398588"/>
          <p14:tracePt t="110781" x="3057525" y="1344613"/>
          <p14:tracePt t="110798" x="2949575" y="1327150"/>
          <p14:tracePt t="110815" x="2733675" y="1300163"/>
          <p14:tracePt t="110831" x="2581275" y="1282700"/>
          <p14:tracePt t="110848" x="2509838" y="1263650"/>
          <p14:tracePt t="110864" x="2428875" y="1255713"/>
          <p14:tracePt t="110881" x="2384425" y="1246188"/>
          <p14:tracePt t="110898" x="2366963" y="1246188"/>
          <p14:tracePt t="110915" x="2357438" y="1236663"/>
          <p14:tracePt t="110931" x="2349500" y="1228725"/>
          <p14:tracePt t="110964" x="2349500" y="1219200"/>
          <p14:tracePt t="110981" x="2447925" y="1174750"/>
          <p14:tracePt t="110998" x="2527300" y="1130300"/>
          <p14:tracePt t="111014" x="2716213" y="1066800"/>
          <p14:tracePt t="111031" x="2878138" y="1012825"/>
          <p14:tracePt t="111048" x="2940050" y="995363"/>
          <p14:tracePt t="111064" x="3011488" y="985838"/>
          <p14:tracePt t="111081" x="3048000" y="968375"/>
          <p14:tracePt t="111098" x="3057525" y="968375"/>
          <p14:tracePt t="111131" x="3021013" y="958850"/>
          <p14:tracePt t="111148" x="2895600" y="958850"/>
          <p14:tracePt t="111164" x="2671763" y="958850"/>
          <p14:tracePt t="111181" x="2465388" y="977900"/>
          <p14:tracePt t="111198" x="2393950" y="985838"/>
          <p14:tracePt t="111214" x="2286000" y="1012825"/>
          <p14:tracePt t="111231" x="2222500" y="1022350"/>
          <p14:tracePt t="111247" x="2205038" y="1030288"/>
          <p14:tracePt t="111281" x="2197100" y="1030288"/>
          <p14:tracePt t="111297" x="2259013" y="1030288"/>
          <p14:tracePt t="111314" x="2349500" y="1030288"/>
          <p14:tracePt t="111331" x="2492375" y="1012825"/>
          <p14:tracePt t="111347" x="2617788" y="995363"/>
          <p14:tracePt t="111364" x="2662238" y="985838"/>
          <p14:tracePt t="111381" x="2716213" y="977900"/>
          <p14:tracePt t="111397" x="2743200" y="968375"/>
          <p14:tracePt t="111414" x="2752725" y="968375"/>
          <p14:tracePt t="111447" x="2716213" y="968375"/>
          <p14:tracePt t="111464" x="2617788" y="968375"/>
          <p14:tracePt t="111481" x="2465388" y="985838"/>
          <p14:tracePt t="111497" x="2349500" y="1003300"/>
          <p14:tracePt t="111514" x="2312988" y="1012825"/>
          <p14:tracePt t="111531" x="2276475" y="1022350"/>
          <p14:tracePt t="111547" x="2259013" y="1022350"/>
          <p14:tracePt t="111591" x="2268538" y="1030288"/>
          <p14:tracePt t="111597" x="2322513" y="1049338"/>
          <p14:tracePt t="111614" x="2465388" y="1076325"/>
          <p14:tracePt t="111631" x="2716213" y="1130300"/>
          <p14:tracePt t="111647" x="3182938" y="1201738"/>
          <p14:tracePt t="111664" x="3441700" y="1263650"/>
          <p14:tracePt t="111681" x="4016375" y="1398588"/>
          <p14:tracePt t="111697" x="4635500" y="1587500"/>
          <p14:tracePt t="111714" x="4948238" y="1676400"/>
          <p14:tracePt t="111731" x="5459413" y="1900238"/>
          <p14:tracePt t="111747" x="5773738" y="2089150"/>
          <p14:tracePt t="111764" x="5862638" y="2170113"/>
          <p14:tracePt t="111765" x="5934075" y="2249488"/>
          <p14:tracePt t="111781" x="5980113" y="2322513"/>
          <p14:tracePt t="111797" x="6024563" y="2438400"/>
          <p14:tracePt t="111814" x="6024563" y="2501900"/>
          <p14:tracePt t="111830" x="5997575" y="2627313"/>
          <p14:tracePt t="111847" x="5934075" y="2725738"/>
          <p14:tracePt t="111864" x="5845175" y="2797175"/>
          <p14:tracePt t="112122" x="5854700" y="2851150"/>
          <p14:tracePt t="112132" x="5862638" y="2913063"/>
          <p14:tracePt t="112144" x="5862638" y="2976563"/>
          <p14:tracePt t="112160" x="5862638" y="3038475"/>
          <p14:tracePt t="112177" x="5781675" y="3163888"/>
          <p14:tracePt t="112194" x="5638800" y="3271838"/>
          <p14:tracePt t="112210" x="5557838" y="3308350"/>
          <p14:tracePt t="112227" x="5405438" y="3362325"/>
          <p14:tracePt t="112244" x="5262563" y="3406775"/>
          <p14:tracePt t="112260" x="5191125" y="3416300"/>
          <p14:tracePt t="112277" x="5065713" y="3424238"/>
          <p14:tracePt t="112294" x="4965700" y="3433763"/>
          <p14:tracePt t="112310" x="4913313" y="3433763"/>
          <p14:tracePt t="112327" x="4832350" y="3433763"/>
          <p14:tracePt t="112344" x="4760913" y="3433763"/>
          <p14:tracePt t="112360" x="4733925" y="3433763"/>
          <p14:tracePt t="112377" x="4687888" y="3433763"/>
          <p14:tracePt t="112393" x="4670425" y="3433763"/>
          <p14:tracePt t="112410" x="4652963" y="3433763"/>
          <p14:tracePt t="112427" x="4643438" y="3433763"/>
          <p14:tracePt t="112460" x="4635500" y="3433763"/>
          <p14:tracePt t="112520" x="4635500" y="3424238"/>
          <p14:tracePt t="112551" x="4643438" y="3424238"/>
          <p14:tracePt t="112560" x="4679950" y="3424238"/>
          <p14:tracePt t="112570" x="4760913" y="3416300"/>
          <p14:tracePt t="112582" x="4840288" y="3416300"/>
          <p14:tracePt t="112593" x="4930775" y="3406775"/>
          <p14:tracePt t="112610" x="5110163" y="3389313"/>
          <p14:tracePt t="112627" x="5199063" y="3370263"/>
          <p14:tracePt t="112643" x="5351463" y="3343275"/>
          <p14:tracePt t="112660" x="5476875" y="3316288"/>
          <p14:tracePt t="112677" x="5530850" y="3308350"/>
          <p14:tracePt t="112693" x="5611813" y="3281363"/>
          <p14:tracePt t="112710" x="5656263" y="3254375"/>
          <p14:tracePt t="112727" x="5683250" y="3244850"/>
          <p14:tracePt t="112743" x="5737225" y="3209925"/>
          <p14:tracePt t="112760" x="5791200" y="3155950"/>
          <p14:tracePt t="112777" x="5827713" y="3084513"/>
          <p14:tracePt t="112793" x="5854700" y="3038475"/>
          <p14:tracePt t="112810" x="5899150" y="2959100"/>
          <p14:tracePt t="112827" x="5907088" y="2922588"/>
          <p14:tracePt t="112843" x="5907088" y="2851150"/>
          <p14:tracePt t="112860" x="5907088" y="2787650"/>
          <p14:tracePt t="112877" x="5907088" y="2760663"/>
          <p14:tracePt t="112893" x="5907088" y="2716213"/>
          <p14:tracePt t="112910" x="5889625" y="2671763"/>
          <p14:tracePt t="112926" x="5880100" y="2654300"/>
          <p14:tracePt t="112943" x="5835650" y="2617788"/>
          <p14:tracePt t="112960" x="5746750" y="2581275"/>
          <p14:tracePt t="112976" x="5683250" y="2573338"/>
          <p14:tracePt t="112993" x="5540375" y="2554288"/>
          <p14:tracePt t="113010" x="5387975" y="2554288"/>
          <p14:tracePt t="113026" x="5226050" y="2554288"/>
          <p14:tracePt t="113043" x="5145088" y="2554288"/>
          <p14:tracePt t="113060" x="5002213" y="2554288"/>
          <p14:tracePt t="113076" x="4867275" y="2573338"/>
          <p14:tracePt t="113093" x="4813300" y="2581275"/>
          <p14:tracePt t="113110" x="4706938" y="2600325"/>
          <p14:tracePt t="113126" x="4616450" y="2627313"/>
          <p14:tracePt t="113143" x="4562475" y="2635250"/>
          <p14:tracePt t="113160" x="4491038" y="2654300"/>
          <p14:tracePt t="113176" x="4437063" y="2679700"/>
          <p14:tracePt t="113193" x="4419600" y="2689225"/>
          <p14:tracePt t="113209" x="4375150" y="2706688"/>
          <p14:tracePt t="113226" x="4330700" y="2743200"/>
          <p14:tracePt t="113243" x="4311650" y="2760663"/>
          <p14:tracePt t="113260" x="4276725" y="2787650"/>
          <p14:tracePt t="113277" x="4257675" y="2806700"/>
          <p14:tracePt t="113294" x="4249738" y="2814638"/>
          <p14:tracePt t="113310" x="4240213" y="2824163"/>
          <p14:tracePt t="113327" x="4240213" y="2832100"/>
          <p14:tracePt t="113456" x="4276725" y="2824163"/>
          <p14:tracePt t="113465" x="4365625" y="2787650"/>
          <p14:tracePt t="113477" x="4464050" y="2743200"/>
          <p14:tracePt t="113494" x="4562475" y="2716213"/>
          <p14:tracePt t="113510" x="4733925" y="2654300"/>
          <p14:tracePt t="113526" x="4913313" y="2617788"/>
          <p14:tracePt t="113543" x="5100638" y="2600325"/>
          <p14:tracePt t="113562" x="5181600" y="2590800"/>
          <p14:tracePt t="113576" x="5334000" y="2590800"/>
          <p14:tracePt t="113593" x="5495925" y="2608263"/>
          <p14:tracePt t="113610" x="5557838" y="2627313"/>
          <p14:tracePt t="113627" x="5675313" y="2679700"/>
          <p14:tracePt t="113643" x="5764213" y="2733675"/>
          <p14:tracePt t="113660" x="5791200" y="2752725"/>
          <p14:tracePt t="113676" x="5854700" y="2814638"/>
          <p14:tracePt t="113692" x="5899150" y="2851150"/>
          <p14:tracePt t="113710" x="5907088" y="2868613"/>
          <p14:tracePt t="113726" x="5926138" y="2905125"/>
          <p14:tracePt t="113743" x="5943600" y="2940050"/>
          <p14:tracePt t="113760" x="5943600" y="2949575"/>
          <p14:tracePt t="113776" x="5943600" y="2994025"/>
          <p14:tracePt t="113784" x="5926138" y="3021013"/>
          <p14:tracePt t="113793" x="5907088" y="3065463"/>
          <p14:tracePt t="113810" x="5862638" y="3111500"/>
          <p14:tracePt t="113826" x="5727700" y="3190875"/>
          <p14:tracePt t="113843" x="5567363" y="3271838"/>
          <p14:tracePt t="113860" x="5476875" y="3308350"/>
          <p14:tracePt t="113876" x="5297488" y="3362325"/>
          <p14:tracePt t="113893" x="5145088" y="3389313"/>
          <p14:tracePt t="113911" x="5065713" y="3397250"/>
          <p14:tracePt t="113926" x="4930775" y="3397250"/>
          <p14:tracePt t="113943" x="4795838" y="3379788"/>
          <p14:tracePt t="113960" x="4706938" y="3352800"/>
          <p14:tracePt t="113975" x="4660900" y="3335338"/>
          <p14:tracePt t="113992" x="4589463" y="3316288"/>
          <p14:tracePt t="114009" x="4572000" y="3308350"/>
          <p14:tracePt t="114025" x="4535488" y="3289300"/>
          <p14:tracePt t="114043" x="4508500" y="3271838"/>
          <p14:tracePt t="114061" x="4500563" y="3263900"/>
          <p14:tracePt t="114076" x="4491038" y="3263900"/>
          <p14:tracePt t="114093" x="4483100" y="3263900"/>
          <p14:tracePt t="114110" x="4483100" y="3254375"/>
          <p14:tracePt t="114143" x="4483100" y="3244850"/>
          <p14:tracePt t="114607" x="4483100" y="3236913"/>
          <p14:tracePt t="114626" x="4483100" y="3227388"/>
          <p14:tracePt t="114677" x="4483100" y="3217863"/>
          <p14:tracePt t="115255" x="4491038" y="3217863"/>
          <p14:tracePt t="115642" x="4491038" y="3209925"/>
          <p14:tracePt t="115661" x="4500563" y="3200400"/>
          <p14:tracePt t="115671" x="4500563" y="3182938"/>
          <p14:tracePt t="115691" x="4500563" y="3173413"/>
          <p14:tracePt t="115703" x="4500563" y="3163888"/>
          <p14:tracePt t="115713" x="4500563" y="3155950"/>
          <p14:tracePt t="115740" x="4500563" y="3146425"/>
          <p14:tracePt t="116763" x="4508500" y="3146425"/>
          <p14:tracePt t="117789" x="4518025" y="3146425"/>
          <p14:tracePt t="117867" x="4527550" y="3146425"/>
          <p14:tracePt t="117888" x="4535488" y="3146425"/>
          <p14:tracePt t="117897" x="4545013" y="3136900"/>
          <p14:tracePt t="117907" x="4554538" y="3128963"/>
          <p14:tracePt t="117922" x="4572000" y="3128963"/>
          <p14:tracePt t="117938" x="4589463" y="3111500"/>
          <p14:tracePt t="117955" x="4598988" y="3111500"/>
          <p14:tracePt t="117972" x="4616450" y="3101975"/>
          <p14:tracePt t="117988" x="4625975" y="3101975"/>
          <p14:tracePt t="118028" x="4635500" y="3101975"/>
          <p14:tracePt t="118156" x="4625975" y="3101975"/>
          <p14:tracePt t="118165" x="4608513" y="3101975"/>
          <p14:tracePt t="118176" x="4589463" y="3101975"/>
          <p14:tracePt t="118188" x="4572000" y="3101975"/>
          <p14:tracePt t="118205" x="4535488" y="3101975"/>
          <p14:tracePt t="118222" x="4518025" y="3101975"/>
          <p14:tracePt t="118238" x="4508500" y="3101975"/>
          <p14:tracePt t="118255" x="4491038" y="3101975"/>
          <p14:tracePt t="118271" x="4483100" y="3101975"/>
          <p14:tracePt t="118288" x="4464050" y="3101975"/>
          <p14:tracePt t="118324" x="4456113" y="3101975"/>
          <p14:tracePt t="118394" x="4456113" y="3092450"/>
          <p14:tracePt t="118404" x="4473575" y="3092450"/>
          <p14:tracePt t="118414" x="4500563" y="3084513"/>
          <p14:tracePt t="118425" x="4545013" y="3084513"/>
          <p14:tracePt t="118438" x="4572000" y="3084513"/>
          <p14:tracePt t="118455" x="4616450" y="3084513"/>
          <p14:tracePt t="118472" x="4625975" y="3084513"/>
          <p14:tracePt t="118488" x="4643438" y="3084513"/>
          <p14:tracePt t="118504" x="4652963" y="3084513"/>
          <p14:tracePt t="118521" x="4660900" y="3084513"/>
          <p14:tracePt t="118542" x="4670425" y="3084513"/>
          <p14:tracePt t="118652" x="4660900" y="3084513"/>
          <p14:tracePt t="118662" x="4625975" y="3084513"/>
          <p14:tracePt t="118672" x="4562475" y="3084513"/>
          <p14:tracePt t="118688" x="4508500" y="3084513"/>
          <p14:tracePt t="118704" x="4419600" y="3084513"/>
          <p14:tracePt t="118721" x="4330700" y="3084513"/>
          <p14:tracePt t="118738" x="4294188" y="3084513"/>
          <p14:tracePt t="118754" x="4240213" y="3084513"/>
          <p14:tracePt t="118771" x="4195763" y="3084513"/>
          <p14:tracePt t="118788" x="4186238" y="3084513"/>
          <p14:tracePt t="118795" x="4178300" y="3084513"/>
          <p14:tracePt t="118812" x="4168775" y="3084513"/>
          <p14:tracePt t="118881" x="4168775" y="3074988"/>
          <p14:tracePt t="118892" x="4203700" y="3065463"/>
          <p14:tracePt t="118901" x="4276725" y="3048000"/>
          <p14:tracePt t="118912" x="4338638" y="3030538"/>
          <p14:tracePt t="118921" x="4402138" y="3011488"/>
          <p14:tracePt t="118939" x="4518025" y="2994025"/>
          <p14:tracePt t="118954" x="4562475" y="2984500"/>
          <p14:tracePt t="118971" x="4652963" y="2984500"/>
          <p14:tracePt t="118988" x="4670425" y="2976563"/>
          <p14:tracePt t="119004" x="4706938" y="2976563"/>
          <p14:tracePt t="119021" x="4724400" y="2976563"/>
          <p14:tracePt t="119038" x="4733925" y="2976563"/>
          <p14:tracePt t="119059" x="4741863" y="2976563"/>
          <p14:tracePt t="119129" x="4706938" y="2976563"/>
          <p14:tracePt t="119140" x="4616450" y="2984500"/>
          <p14:tracePt t="119149" x="4527550" y="2994025"/>
          <p14:tracePt t="119162" x="4456113" y="2994025"/>
          <p14:tracePt t="119171" x="4365625" y="3003550"/>
          <p14:tracePt t="119187" x="4249738" y="3011488"/>
          <p14:tracePt t="119204" x="4195763" y="3011488"/>
          <p14:tracePt t="119221" x="4141788" y="3011488"/>
          <p14:tracePt t="119237" x="4114800" y="3011488"/>
          <p14:tracePt t="119254" x="4097338" y="3011488"/>
          <p14:tracePt t="119271" x="4087813" y="3021013"/>
          <p14:tracePt t="119357" x="4105275" y="3021013"/>
          <p14:tracePt t="119366" x="4141788" y="3021013"/>
          <p14:tracePt t="119376" x="4222750" y="3030538"/>
          <p14:tracePt t="119387" x="4276725" y="3030538"/>
          <p14:tracePt t="119403" x="4338638" y="3038475"/>
          <p14:tracePt t="119421" x="4446588" y="3038475"/>
          <p14:tracePt t="119437" x="4535488" y="3048000"/>
          <p14:tracePt t="119453" x="4572000" y="3048000"/>
          <p14:tracePt t="119470" x="4643438" y="3048000"/>
          <p14:tracePt t="119487" x="4687888" y="3057525"/>
          <p14:tracePt t="119504" x="4706938" y="3057525"/>
          <p14:tracePt t="119520" x="4724400" y="3057525"/>
          <p14:tracePt t="119537" x="4733925" y="3057525"/>
          <p14:tracePt t="119555" x="4741863" y="3057525"/>
          <p14:tracePt t="119644" x="4733925" y="3057525"/>
          <p14:tracePt t="119654" x="4670425" y="3057525"/>
          <p14:tracePt t="119665" x="4589463" y="3057525"/>
          <p14:tracePt t="119677" x="4508500" y="3057525"/>
          <p14:tracePt t="119687" x="4437063" y="3057525"/>
          <p14:tracePt t="119704" x="4365625" y="3057525"/>
          <p14:tracePt t="119720" x="4203700" y="3057525"/>
          <p14:tracePt t="119737" x="4060825" y="3057525"/>
          <p14:tracePt t="119754" x="3935413" y="3057525"/>
          <p14:tracePt t="119770" x="3873500" y="3057525"/>
          <p14:tracePt t="119787" x="3746500" y="3057525"/>
          <p14:tracePt t="119804" x="3667125" y="3057525"/>
          <p14:tracePt t="119820" x="3630613" y="3057525"/>
          <p14:tracePt t="119837" x="3576638" y="3057525"/>
          <p14:tracePt t="119853" x="3559175" y="3057525"/>
          <p14:tracePt t="119870" x="3549650" y="3057525"/>
          <p14:tracePt t="119887" x="3541713" y="3057525"/>
          <p14:tracePt t="119912" x="3532188" y="3057525"/>
          <p14:tracePt t="119934" x="3532188" y="3048000"/>
          <p14:tracePt t="119983" x="3541713" y="3048000"/>
          <p14:tracePt t="119993" x="3559175" y="3048000"/>
          <p14:tracePt t="120004" x="3594100" y="3048000"/>
          <p14:tracePt t="120020" x="3640138" y="3048000"/>
          <p14:tracePt t="120037" x="3756025" y="3048000"/>
          <p14:tracePt t="120053" x="3854450" y="3057525"/>
          <p14:tracePt t="120070" x="3908425" y="3065463"/>
          <p14:tracePt t="120087" x="3998913" y="3065463"/>
          <p14:tracePt t="120103" x="4070350" y="3074988"/>
          <p14:tracePt t="120122" x="4141788" y="3074988"/>
          <p14:tracePt t="120137" x="4168775" y="3074988"/>
          <p14:tracePt t="120153" x="4213225" y="3084513"/>
          <p14:tracePt t="120171" x="4249738" y="3084513"/>
          <p14:tracePt t="120187" x="4257675" y="3084513"/>
          <p14:tracePt t="120203" x="4284663" y="3084513"/>
          <p14:tracePt t="120220" x="4294188" y="3084513"/>
          <p14:tracePt t="120253" x="4303713" y="3084513"/>
          <p14:tracePt t="120282" x="4311650" y="3084513"/>
          <p14:tracePt t="120372" x="4321175" y="3084513"/>
          <p14:tracePt t="120570" x="4321175" y="3092450"/>
          <p14:tracePt t="123153" x="4338638" y="3092450"/>
          <p14:tracePt t="123163" x="4365625" y="3092450"/>
          <p14:tracePt t="123172" x="4392613" y="3092450"/>
          <p14:tracePt t="123183" x="4402138" y="3092450"/>
          <p14:tracePt t="123193" x="4419600" y="3092450"/>
          <p14:tracePt t="123210" x="4437063" y="3092450"/>
          <p14:tracePt t="123227" x="4456113" y="3092450"/>
          <p14:tracePt t="123243" x="4473575" y="3092450"/>
          <p14:tracePt t="123277" x="4491038" y="3092450"/>
          <p14:tracePt t="123302" x="4500563" y="3092450"/>
          <p14:tracePt t="123432" x="4500563" y="3101975"/>
          <p14:tracePt t="123511" x="4491038" y="3101975"/>
          <p14:tracePt t="123550" x="4483100" y="3101975"/>
          <p14:tracePt t="124583" x="4491038" y="3101975"/>
          <p14:tracePt t="124843" x="4483100" y="3101975"/>
          <p14:tracePt t="124853" x="4392613" y="3084513"/>
          <p14:tracePt t="124862" x="4249738" y="3030538"/>
          <p14:tracePt t="124874" x="4151313" y="2994025"/>
          <p14:tracePt t="124886" x="4043363" y="2949575"/>
          <p14:tracePt t="124903" x="3854450" y="2878138"/>
          <p14:tracePt t="124920" x="3765550" y="2832100"/>
          <p14:tracePt t="124936" x="3630613" y="2770188"/>
          <p14:tracePt t="124953" x="3522663" y="2716213"/>
          <p14:tracePt t="124971" x="3451225" y="2671763"/>
          <p14:tracePt t="124987" x="3416300" y="2654300"/>
          <p14:tracePt t="125004" x="3370263" y="2627313"/>
          <p14:tracePt t="125021" x="3352800" y="2617788"/>
          <p14:tracePt t="125037" x="3316288" y="2590800"/>
          <p14:tracePt t="125053" x="3289300" y="2573338"/>
          <p14:tracePt t="125070" x="3271838" y="2573338"/>
          <p14:tracePt t="125087" x="3271838" y="2563813"/>
          <p14:tracePt t="125103" x="3263900" y="2554288"/>
          <p14:tracePt t="125121" x="3254375" y="2554288"/>
          <p14:tracePt t="125201" x="3263900" y="2554288"/>
          <p14:tracePt t="125211" x="3308350" y="2563813"/>
          <p14:tracePt t="125222" x="3424238" y="2608263"/>
          <p14:tracePt t="125237" x="3505200" y="2635250"/>
          <p14:tracePt t="125253" x="3702050" y="2689225"/>
          <p14:tracePt t="125271" x="3800475" y="2725738"/>
          <p14:tracePt t="125287" x="4006850" y="2797175"/>
          <p14:tracePt t="125293" x="4132263" y="2832100"/>
          <p14:tracePt t="125303" x="4230688" y="2878138"/>
          <p14:tracePt t="125319" x="4429125" y="2940050"/>
          <p14:tracePt t="125336" x="4518025" y="2967038"/>
          <p14:tracePt t="125353" x="4652963" y="3011488"/>
          <p14:tracePt t="125369" x="4760913" y="3030538"/>
          <p14:tracePt t="125387" x="4805363" y="3048000"/>
          <p14:tracePt t="125403" x="4867275" y="3057525"/>
          <p14:tracePt t="125420" x="4921250" y="3065463"/>
          <p14:tracePt t="125436" x="4940300" y="3074988"/>
          <p14:tracePt t="125453" x="4984750" y="3074988"/>
          <p14:tracePt t="125470" x="5011738" y="3074988"/>
          <p14:tracePt t="125486" x="5029200" y="3074988"/>
          <p14:tracePt t="125503" x="5038725" y="3074988"/>
          <p14:tracePt t="125520" x="5056188" y="3074988"/>
          <p14:tracePt t="125553" x="5065713" y="3074988"/>
          <p14:tracePt t="125609" x="5002213" y="3057525"/>
          <p14:tracePt t="125619" x="4859338" y="3003550"/>
          <p14:tracePt t="125628" x="4733925" y="2959100"/>
          <p14:tracePt t="125637" x="4562475" y="2922588"/>
          <p14:tracePt t="125653" x="4419600" y="2878138"/>
          <p14:tracePt t="125669" x="4151313" y="2797175"/>
          <p14:tracePt t="125686" x="4051300" y="2770188"/>
          <p14:tracePt t="125703" x="3836988" y="2689225"/>
          <p14:tracePt t="125719" x="3684588" y="2627313"/>
          <p14:tracePt t="125737" x="3621088" y="2600325"/>
          <p14:tracePt t="125753" x="3522663" y="2554288"/>
          <p14:tracePt t="125770" x="3451225" y="2527300"/>
          <p14:tracePt t="125787" x="3424238" y="2519363"/>
          <p14:tracePt t="125802" x="3397250" y="2509838"/>
          <p14:tracePt t="125819" x="3379788" y="2501900"/>
          <p14:tracePt t="125836" x="3370263" y="2501900"/>
          <p14:tracePt t="125897" x="3389313" y="2509838"/>
          <p14:tracePt t="125907" x="3460750" y="2554288"/>
          <p14:tracePt t="125919" x="3549650" y="2590800"/>
          <p14:tracePt t="125936" x="3765550" y="2671763"/>
          <p14:tracePt t="125952" x="3881438" y="2698750"/>
          <p14:tracePt t="125969" x="4124325" y="2760663"/>
          <p14:tracePt t="125985" x="4330700" y="2797175"/>
          <p14:tracePt t="126002" x="4402138" y="2814638"/>
          <p14:tracePt t="126019" x="4527550" y="2851150"/>
          <p14:tracePt t="126036" x="4598988" y="2878138"/>
          <p14:tracePt t="126053" x="4625975" y="2886075"/>
          <p14:tracePt t="126069" x="4652963" y="2905125"/>
          <p14:tracePt t="126086" x="4670425" y="2913063"/>
          <p14:tracePt t="126103" x="4679950" y="2913063"/>
          <p14:tracePt t="126119" x="4687888" y="2922588"/>
          <p14:tracePt t="126185" x="4687888" y="2932113"/>
          <p14:tracePt t="126275" x="4687888" y="2940050"/>
          <p14:tracePt t="126295" x="4687888" y="2949575"/>
          <p14:tracePt t="126344" x="4687888" y="2959100"/>
          <p14:tracePt t="126384" x="4687888" y="2967038"/>
          <p14:tracePt t="126406" x="4687888" y="2976563"/>
          <p14:tracePt t="126415" x="4687888" y="2984500"/>
          <p14:tracePt t="126434" x="4687888" y="2994025"/>
          <p14:tracePt t="126444" x="4687888" y="3003550"/>
          <p14:tracePt t="126476" x="4687888" y="3011488"/>
          <p14:tracePt t="126493" x="4687888" y="3021013"/>
          <p14:tracePt t="126871" x="4687888" y="3030538"/>
          <p14:tracePt t="127837" x="4572000" y="3048000"/>
          <p14:tracePt t="127847" x="4392613" y="3074988"/>
          <p14:tracePt t="127857" x="4203700" y="3101975"/>
          <p14:tracePt t="127868" x="3998913" y="3136900"/>
          <p14:tracePt t="127884" x="3568700" y="3163888"/>
          <p14:tracePt t="127900" x="3362325" y="3173413"/>
          <p14:tracePt t="127917" x="3101975" y="3182938"/>
          <p14:tracePt t="127934" x="2922588" y="3182938"/>
          <p14:tracePt t="127950" x="2841625" y="3182938"/>
          <p14:tracePt t="127967" x="2743200" y="3182938"/>
          <p14:tracePt t="127984" x="2698750" y="3182938"/>
          <p14:tracePt t="128000" x="2679700" y="3182938"/>
          <p14:tracePt t="128017" x="2662238" y="3182938"/>
          <p14:tracePt t="128034" x="2654300" y="3182938"/>
          <p14:tracePt t="128051" x="2644775" y="3182938"/>
          <p14:tracePt t="128084" x="2635250" y="3182938"/>
          <p14:tracePt t="128101" x="2635250" y="3190875"/>
          <p14:tracePt t="128131" x="2627313" y="3190875"/>
          <p14:tracePt t="128201" x="2627313" y="3200400"/>
          <p14:tracePt t="128221" x="2644775" y="3200400"/>
          <p14:tracePt t="128231" x="2662238" y="3209925"/>
          <p14:tracePt t="128241" x="2689225" y="3217863"/>
          <p14:tracePt t="128252" x="2725738" y="3236913"/>
          <p14:tracePt t="128267" x="2752725" y="3236913"/>
          <p14:tracePt t="128284" x="2824163" y="3263900"/>
          <p14:tracePt t="128300" x="2859088" y="3271838"/>
          <p14:tracePt t="128317" x="2940050" y="3289300"/>
          <p14:tracePt t="128334" x="3011488" y="3316288"/>
          <p14:tracePt t="128350" x="3057525" y="3335338"/>
          <p14:tracePt t="128367" x="3074988" y="3335338"/>
          <p14:tracePt t="128384" x="3092450" y="3343275"/>
          <p14:tracePt t="128400" x="3101975" y="3343275"/>
          <p14:tracePt t="128434" x="3111500" y="3343275"/>
          <p14:tracePt t="128490" x="3119438" y="3343275"/>
          <p14:tracePt t="128540" x="3119438" y="3352800"/>
          <p14:tracePt t="128550" x="3128963" y="3352800"/>
          <p14:tracePt t="129513" x="3119438" y="3352800"/>
          <p14:tracePt t="129602" x="3111500" y="3352800"/>
          <p14:tracePt t="129771" x="3101975" y="3352800"/>
          <p14:tracePt t="129859" x="3092450" y="3352800"/>
          <p14:tracePt t="129880" x="3084513" y="3352800"/>
          <p14:tracePt t="129889" x="3074988" y="3352800"/>
          <p14:tracePt t="129899" x="3065463" y="3352800"/>
          <p14:tracePt t="129909" x="3048000" y="3352800"/>
          <p14:tracePt t="129926" x="3030538" y="3352800"/>
          <p14:tracePt t="129942" x="2984500" y="3352800"/>
          <p14:tracePt t="129959" x="2959100" y="3352800"/>
          <p14:tracePt t="129976" x="2949575" y="3352800"/>
          <p14:tracePt t="129992" x="2922588" y="3352800"/>
          <p14:tracePt t="130009" x="2895600" y="3352800"/>
          <p14:tracePt t="130025" x="2878138" y="3352800"/>
          <p14:tracePt t="130042" x="2859088" y="3352800"/>
          <p14:tracePt t="130059" x="2832100" y="3352800"/>
          <p14:tracePt t="130092" x="2824163" y="3352800"/>
          <p14:tracePt t="130109" x="2814638" y="3352800"/>
          <p14:tracePt t="130147" x="2806700" y="3352800"/>
          <p14:tracePt t="130736" x="2814638" y="3352800"/>
          <p14:tracePt t="131310" x="2824163" y="3352800"/>
          <p14:tracePt t="131598" x="2832100" y="3352800"/>
          <p14:tracePt t="131967" x="2841625" y="3352800"/>
          <p14:tracePt t="132285" x="2851150" y="3352800"/>
          <p14:tracePt t="132364" x="2859088" y="3352800"/>
          <p14:tracePt t="132384" x="2868613" y="3362325"/>
          <p14:tracePt t="132412" x="2878138" y="3370263"/>
          <p14:tracePt t="132422" x="2886075" y="3370263"/>
          <p14:tracePt t="132433" x="2886075" y="3379788"/>
          <p14:tracePt t="132443" x="2895600" y="3379788"/>
          <p14:tracePt t="132460" x="2895600" y="3389313"/>
          <p14:tracePt t="132476" x="2913063" y="3406775"/>
          <p14:tracePt t="132493" x="2913063" y="3416300"/>
          <p14:tracePt t="132510" x="2922588" y="3424238"/>
          <p14:tracePt t="132526" x="2922588" y="3433763"/>
          <p14:tracePt t="132560" x="2932113" y="3433763"/>
          <p14:tracePt t="132576" x="2932113" y="3441700"/>
          <p14:tracePt t="132662" x="2932113" y="3451225"/>
          <p14:tracePt t="132682" x="2913063" y="3451225"/>
          <p14:tracePt t="132691" x="2895600" y="3451225"/>
          <p14:tracePt t="132701" x="2868613" y="3451225"/>
          <p14:tracePt t="132712" x="2841625" y="3460750"/>
          <p14:tracePt t="132727" x="2814638" y="3460750"/>
          <p14:tracePt t="132744" x="2770188" y="3460750"/>
          <p14:tracePt t="132761" x="2752725" y="3460750"/>
          <p14:tracePt t="132776" x="2733675" y="3460750"/>
          <p14:tracePt t="132793" x="2716213" y="3460750"/>
          <p14:tracePt t="132823" x="2706688" y="3460750"/>
          <p14:tracePt t="132892" x="2716213" y="3460750"/>
          <p14:tracePt t="132902" x="2779713" y="3451225"/>
          <p14:tracePt t="132913" x="2895600" y="3441700"/>
          <p14:tracePt t="132926" x="2976563" y="3441700"/>
          <p14:tracePt t="132943" x="3136900" y="3433763"/>
          <p14:tracePt t="132960" x="3200400" y="3433763"/>
          <p14:tracePt t="132976" x="3308350" y="3441700"/>
          <p14:tracePt t="132993" x="3389313" y="3487738"/>
          <p14:tracePt t="133010" x="3460750" y="3559175"/>
          <p14:tracePt t="133026" x="3487738" y="3613150"/>
          <p14:tracePt t="133043" x="3514725" y="3729038"/>
          <p14:tracePt t="133059" x="3522663" y="3827463"/>
          <p14:tracePt t="133076" x="3522663" y="3881438"/>
          <p14:tracePt t="133096" x="3522663" y="3944938"/>
          <p14:tracePt t="133109" x="3460750" y="4114800"/>
          <p14:tracePt t="133127" x="3433763" y="4168775"/>
          <p14:tracePt t="133143" x="3379788" y="4257675"/>
          <p14:tracePt t="133160" x="3325813" y="4338638"/>
          <p14:tracePt t="133176" x="3298825" y="4365625"/>
          <p14:tracePt t="133193" x="3236913" y="4437063"/>
          <p14:tracePt t="133210" x="3136900" y="4491038"/>
          <p14:tracePt t="133226" x="3092450" y="4518025"/>
          <p14:tracePt t="133243" x="3011488" y="4545013"/>
          <p14:tracePt t="133260" x="2949575" y="4554538"/>
          <p14:tracePt t="133279" x="2905125" y="4554538"/>
          <p14:tracePt t="133294" x="2886075" y="4554538"/>
          <p14:tracePt t="133309" x="2868613" y="4554538"/>
          <p14:tracePt t="133327" x="2859088" y="4554538"/>
          <p14:tracePt t="133343" x="2851150" y="4554538"/>
          <p14:tracePt t="133380" x="2851150" y="4545013"/>
          <p14:tracePt t="133401" x="2878138" y="4535488"/>
          <p14:tracePt t="133409" x="2976563" y="4508500"/>
          <p14:tracePt t="133427" x="3163888" y="4437063"/>
          <p14:tracePt t="133442" x="3263900" y="4402138"/>
          <p14:tracePt t="133459" x="3441700" y="4321175"/>
          <p14:tracePt t="133475" x="3613150" y="4249738"/>
          <p14:tracePt t="133492" x="3675063" y="4213225"/>
          <p14:tracePt t="133509" x="3783013" y="4151313"/>
          <p14:tracePt t="133525" x="3827463" y="4114800"/>
          <p14:tracePt t="133543" x="3846513" y="4105275"/>
          <p14:tracePt t="133559" x="3873500" y="4043363"/>
          <p14:tracePt t="133576" x="3917950" y="3898900"/>
          <p14:tracePt t="133593" x="3925888" y="3800475"/>
          <p14:tracePt t="133609" x="3925888" y="3613150"/>
          <p14:tracePt t="133626" x="3898900" y="3406775"/>
          <p14:tracePt t="133643" x="3863975" y="3308350"/>
          <p14:tracePt t="133659" x="3773488" y="3136900"/>
          <p14:tracePt t="133676" x="3657600" y="3021013"/>
          <p14:tracePt t="133693" x="3594100" y="2959100"/>
          <p14:tracePt t="133709" x="3460750" y="2886075"/>
          <p14:tracePt t="133726" x="3343275" y="2841625"/>
          <p14:tracePt t="133743" x="3298825" y="2824163"/>
          <p14:tracePt t="133759" x="3209925" y="2814638"/>
          <p14:tracePt t="133776" x="3146425" y="2806700"/>
          <p14:tracePt t="133792" x="3119438" y="2806700"/>
          <p14:tracePt t="133797" x="3101975" y="2806700"/>
          <p14:tracePt t="133809" x="3092450" y="2806700"/>
          <p14:tracePt t="133825" x="3084513" y="2814638"/>
          <p14:tracePt t="133842" x="3074988" y="2814638"/>
          <p14:tracePt t="133859" x="3074988" y="2824163"/>
          <p14:tracePt t="133876" x="3074988" y="2841625"/>
          <p14:tracePt t="133893" x="3084513" y="2859088"/>
          <p14:tracePt t="133909" x="3190875" y="2959100"/>
          <p14:tracePt t="133926" x="3370263" y="3057525"/>
          <p14:tracePt t="133944" x="3460750" y="3111500"/>
          <p14:tracePt t="133959" x="3630613" y="3190875"/>
          <p14:tracePt t="133976" x="3792538" y="3281363"/>
          <p14:tracePt t="133993" x="3908425" y="3379788"/>
          <p14:tracePt t="134009" x="3952875" y="3451225"/>
          <p14:tracePt t="134026" x="4016375" y="3613150"/>
          <p14:tracePt t="134042" x="4025900" y="3792538"/>
          <p14:tracePt t="134059" x="4016375" y="3890963"/>
          <p14:tracePt t="134076" x="3944938" y="4051300"/>
          <p14:tracePt t="134094" x="3873500" y="4168775"/>
          <p14:tracePt t="134109" x="3836988" y="4213225"/>
          <p14:tracePt t="134126" x="3792538" y="4267200"/>
          <p14:tracePt t="134142" x="3783013" y="4276725"/>
          <p14:tracePt t="134159" x="3765550" y="4284663"/>
          <p14:tracePt t="134176" x="3756025" y="4294188"/>
          <p14:tracePt t="134193" x="3746500" y="4303713"/>
          <p14:tracePt t="134224" x="3738563" y="4303713"/>
          <p14:tracePt t="141259" x="3863975" y="4222750"/>
          <p14:tracePt t="141269" x="4097338" y="4087813"/>
          <p14:tracePt t="141279" x="4365625" y="3935413"/>
          <p14:tracePt t="141290" x="4625975" y="3765550"/>
          <p14:tracePt t="141302" x="4940300" y="3568700"/>
          <p14:tracePt t="141318" x="5665788" y="3136900"/>
          <p14:tracePt t="141335" x="6024563" y="2913063"/>
          <p14:tracePt t="141352" x="6723063" y="2482850"/>
          <p14:tracePt t="141368" x="7297738" y="2151063"/>
          <p14:tracePt t="141385" x="7467600" y="2044700"/>
          <p14:tracePt t="141402" x="7637463" y="1927225"/>
          <p14:tracePt t="141418" x="7718425" y="1882775"/>
          <p14:tracePt t="141435" x="7735888" y="1865313"/>
          <p14:tracePt t="141452" x="7754938" y="1855788"/>
          <p14:tracePt t="141747" x="7789863" y="1811338"/>
          <p14:tracePt t="141758" x="7835900" y="1765300"/>
          <p14:tracePt t="141768" x="7870825" y="1739900"/>
          <p14:tracePt t="141784" x="7951788" y="1685925"/>
          <p14:tracePt t="141801" x="7978775" y="1666875"/>
          <p14:tracePt t="141818" x="8013700" y="1658938"/>
          <p14:tracePt t="141834" x="8040688" y="1649413"/>
          <p14:tracePt t="141851" x="8050213" y="1649413"/>
          <p14:tracePt t="141868" x="8059738" y="1649413"/>
          <p14:tracePt t="141884" x="8067675" y="1649413"/>
          <p14:tracePt t="141901" x="8077200" y="1649413"/>
          <p14:tracePt t="141993" x="8077200" y="1658938"/>
          <p14:tracePt t="142013" x="8077200" y="1666875"/>
          <p14:tracePt t="142023" x="8077200" y="1676400"/>
          <p14:tracePt t="142033" x="8067675" y="1685925"/>
          <p14:tracePt t="142055" x="8059738" y="1693863"/>
          <p14:tracePt t="142074" x="8059738" y="1703388"/>
          <p14:tracePt t="142082" x="8059738" y="1712913"/>
          <p14:tracePt t="142113" x="8050213" y="1712913"/>
          <p14:tracePt t="142143" x="8050213" y="1720850"/>
          <p14:tracePt t="142193" x="8050213" y="1730375"/>
          <p14:tracePt t="142213" x="8050213" y="1739900"/>
          <p14:tracePt t="142223" x="8050213" y="1747838"/>
          <p14:tracePt t="142243" x="8050213" y="1757363"/>
          <p14:tracePt t="142273" x="8050213" y="1765300"/>
          <p14:tracePt t="142313" x="8050213" y="1784350"/>
          <p14:tracePt t="142332" x="8050213" y="1792288"/>
          <p14:tracePt t="142353" x="8050213" y="1801813"/>
          <p14:tracePt t="142362" x="8059738" y="1801813"/>
          <p14:tracePt t="142373" x="8059738" y="1811338"/>
          <p14:tracePt t="142384" x="8059738" y="1819275"/>
          <p14:tracePt t="143466" x="8121650" y="1819275"/>
          <p14:tracePt t="143475" x="8202613" y="1828800"/>
          <p14:tracePt t="143486" x="8293100" y="1828800"/>
          <p14:tracePt t="143501" x="8364538" y="1838325"/>
          <p14:tracePt t="143517" x="8489950" y="1846263"/>
          <p14:tracePt t="143534" x="8534400" y="1846263"/>
          <p14:tracePt t="143551" x="8605838" y="1855788"/>
          <p14:tracePt t="143567" x="8659813" y="1855788"/>
          <p14:tracePt t="143584" x="8669338" y="1865313"/>
          <p14:tracePt t="143601" x="8696325" y="1873250"/>
          <p14:tracePt t="143617" x="8704263" y="1873250"/>
          <p14:tracePt t="143655" x="8704263" y="1882775"/>
          <p14:tracePt t="143667" x="8713788" y="1882775"/>
          <p14:tracePt t="144829" x="8713788" y="1892300"/>
          <p14:tracePt t="144987" x="8723313" y="1892300"/>
          <p14:tracePt t="145076" x="8731250" y="1892300"/>
          <p14:tracePt t="145106" x="8740775" y="1892300"/>
          <p14:tracePt t="145126" x="8750300" y="1892300"/>
          <p14:tracePt t="145135" x="8758238" y="1892300"/>
          <p14:tracePt t="145157" x="8767763" y="1892300"/>
          <p14:tracePt t="145184" x="8775700" y="1892300"/>
          <p14:tracePt t="145255" x="8775700" y="1882775"/>
          <p14:tracePt t="145305" x="8775700" y="1873250"/>
          <p14:tracePt t="145326" x="8775700" y="1865313"/>
          <p14:tracePt t="145335" x="8767763" y="1855788"/>
          <p14:tracePt t="145345" x="8750300" y="1828800"/>
          <p14:tracePt t="145357" x="8713788" y="1801813"/>
          <p14:tracePt t="145368" x="8677275" y="1765300"/>
          <p14:tracePt t="145385" x="8632825" y="1720850"/>
          <p14:tracePt t="145401" x="8597900" y="1703388"/>
          <p14:tracePt t="145418" x="8561388" y="1666875"/>
          <p14:tracePt t="145435" x="8516938" y="1649413"/>
          <p14:tracePt t="145451" x="8507413" y="1631950"/>
          <p14:tracePt t="145468" x="8497888" y="1622425"/>
          <p14:tracePt t="145485" x="8489950" y="1612900"/>
          <p14:tracePt t="145501" x="8480425" y="1604963"/>
          <p14:tracePt t="145603" x="8489950" y="1604963"/>
          <p14:tracePt t="145613" x="8507413" y="1604963"/>
          <p14:tracePt t="145623" x="8516938" y="1604963"/>
          <p14:tracePt t="145634" x="8524875" y="1604963"/>
          <p14:tracePt t="145651" x="8534400" y="1604963"/>
          <p14:tracePt t="145668" x="8543925" y="1604963"/>
          <p14:tracePt t="145685" x="8551863" y="1604963"/>
          <p14:tracePt t="145701" x="8561388" y="1604963"/>
          <p14:tracePt t="145732" x="8561388" y="1595438"/>
          <p14:tracePt t="145962" x="8561388" y="1587500"/>
          <p14:tracePt t="145972" x="8551863" y="1577975"/>
          <p14:tracePt t="145983" x="8534400" y="1577975"/>
          <p14:tracePt t="146001" x="8489950" y="1560513"/>
          <p14:tracePt t="146017" x="8470900" y="1550988"/>
          <p14:tracePt t="146033" x="8453438" y="1541463"/>
          <p14:tracePt t="146049" x="8445500" y="1541463"/>
          <p14:tracePt t="146066" x="8435975" y="1541463"/>
          <p14:tracePt t="146199" x="8445500" y="1541463"/>
          <p14:tracePt t="146209" x="8453438" y="1541463"/>
          <p14:tracePt t="146221" x="8462963" y="1541463"/>
          <p14:tracePt t="146233" x="8470900" y="1541463"/>
          <p14:tracePt t="146249" x="8489950" y="1550988"/>
          <p14:tracePt t="146266" x="8497888" y="1550988"/>
          <p14:tracePt t="146299" x="8507413" y="1560513"/>
          <p14:tracePt t="146559" x="8516938" y="1560513"/>
          <p14:tracePt t="146647" x="8524875" y="1560513"/>
          <p14:tracePt t="146678" x="8534400" y="1560513"/>
          <p14:tracePt t="146727" x="8543925" y="1560513"/>
          <p14:tracePt t="147064" x="8543925" y="1568450"/>
          <p14:tracePt t="147790" x="8551863" y="1568450"/>
          <p14:tracePt t="147801" x="8551863" y="1577975"/>
          <p14:tracePt t="147840" x="8561388" y="1577975"/>
          <p14:tracePt t="147851" x="8570913" y="1577975"/>
          <p14:tracePt t="147862" x="8578850" y="1577975"/>
          <p14:tracePt t="147874" x="8605838" y="1577975"/>
          <p14:tracePt t="147890" x="8686800" y="1577975"/>
          <p14:tracePt t="147907" x="8723313" y="1577975"/>
          <p14:tracePt t="147924" x="8802688" y="1560513"/>
          <p14:tracePt t="147940" x="8866188" y="1541463"/>
          <p14:tracePt t="147957" x="8893175" y="1533525"/>
          <p14:tracePt t="147973" x="8947150" y="1514475"/>
          <p14:tracePt t="147990" x="8991600" y="1506538"/>
          <p14:tracePt t="148007" x="9009063" y="1497013"/>
          <p14:tracePt t="148023" x="9045575" y="1487488"/>
          <p14:tracePt t="148040" x="9090025" y="1479550"/>
          <p14:tracePt t="148057" x="9107488" y="1470025"/>
          <p14:tracePt t="148073" x="9126538" y="1470025"/>
          <p14:tracePt t="148090" x="9134475" y="1470025"/>
          <p14:tracePt t="148107" x="9144000" y="1470025"/>
          <p14:tracePt t="148123" x="9153525" y="1460500"/>
          <p14:tracePt t="148140" x="9161463" y="1460500"/>
          <p14:tracePt t="148178" x="9170988" y="1460500"/>
          <p14:tracePt t="148279" x="9126538" y="1460500"/>
          <p14:tracePt t="148289" x="9055100" y="1460500"/>
          <p14:tracePt t="148300" x="8991600" y="1452563"/>
          <p14:tracePt t="148307" x="8928100" y="1452563"/>
          <p14:tracePt t="148323" x="8893175" y="1452563"/>
          <p14:tracePt t="148340" x="8839200" y="1452563"/>
          <p14:tracePt t="148356" x="8802688" y="1452563"/>
          <p14:tracePt t="148389" x="8794750" y="1443038"/>
          <p14:tracePt t="148406" x="8785225" y="1443038"/>
          <p14:tracePt t="148439" x="8794750" y="1435100"/>
          <p14:tracePt t="148456" x="8928100" y="1389063"/>
          <p14:tracePt t="148473" x="9001125" y="1371600"/>
          <p14:tracePt t="148489" x="9134475" y="1344613"/>
          <p14:tracePt t="148506" x="9259888" y="1335088"/>
          <p14:tracePt t="148523" x="9323388" y="1327150"/>
          <p14:tracePt t="148539" x="9404350" y="1327150"/>
          <p14:tracePt t="148556" x="9485313" y="1327150"/>
          <p14:tracePt t="148573" x="9512300" y="1327150"/>
          <p14:tracePt t="148590" x="9547225" y="1327150"/>
          <p14:tracePt t="148606" x="9564688" y="1327150"/>
          <p14:tracePt t="148640" x="9574213" y="1327150"/>
          <p14:tracePt t="148656" x="9583738" y="1327150"/>
          <p14:tracePt t="148764" x="9591675" y="1327150"/>
          <p14:tracePt t="148794" x="9591675" y="1335088"/>
          <p14:tracePt t="148804" x="9591675" y="1344613"/>
          <p14:tracePt t="148814" x="9601200" y="1362075"/>
          <p14:tracePt t="148824" x="9601200" y="1381125"/>
          <p14:tracePt t="148839" x="9610725" y="1408113"/>
          <p14:tracePt t="148856" x="9618663" y="1443038"/>
          <p14:tracePt t="148873" x="9618663" y="1479550"/>
          <p14:tracePt t="148889" x="9628188" y="1487488"/>
          <p14:tracePt t="148906" x="9628188" y="1514475"/>
          <p14:tracePt t="148923" x="9628188" y="1541463"/>
          <p14:tracePt t="148939" x="9628188" y="1560513"/>
          <p14:tracePt t="148956" x="9628188" y="1595438"/>
          <p14:tracePt t="148973" x="9628188" y="1649413"/>
          <p14:tracePt t="148989" x="9628188" y="1658938"/>
          <p14:tracePt t="149006" x="9628188" y="1685925"/>
          <p14:tracePt t="149023" x="9628188" y="1712913"/>
          <p14:tracePt t="149039" x="9628188" y="1720850"/>
          <p14:tracePt t="149056" x="9637713" y="1739900"/>
          <p14:tracePt t="149072" x="9637713" y="1765300"/>
          <p14:tracePt t="149089" x="9637713" y="1774825"/>
          <p14:tracePt t="149106" x="9637713" y="1792288"/>
          <p14:tracePt t="149122" x="9637713" y="1801813"/>
          <p14:tracePt t="149139" x="9637713" y="1819275"/>
          <p14:tracePt t="149156" x="9645650" y="1838325"/>
          <p14:tracePt t="149172" x="9645650" y="1855788"/>
          <p14:tracePt t="149189" x="9645650" y="1865313"/>
          <p14:tracePt t="149206" x="9645650" y="1873250"/>
          <p14:tracePt t="149222" x="9645650" y="1882775"/>
          <p14:tracePt t="149239" x="9645650" y="1892300"/>
          <p14:tracePt t="149399" x="9628188" y="1900238"/>
          <p14:tracePt t="149411" x="9583738" y="1900238"/>
          <p14:tracePt t="149419" x="9520238" y="1900238"/>
          <p14:tracePt t="149429" x="9466263" y="1900238"/>
          <p14:tracePt t="149439" x="9431338" y="1900238"/>
          <p14:tracePt t="149455" x="9385300" y="1900238"/>
          <p14:tracePt t="149472" x="9323388" y="1900238"/>
          <p14:tracePt t="149489" x="9269413" y="1900238"/>
          <p14:tracePt t="149505" x="9242425" y="1900238"/>
          <p14:tracePt t="149522" x="9197975" y="1900238"/>
          <p14:tracePt t="149539" x="9161463" y="1892300"/>
          <p14:tracePt t="149555" x="9144000" y="1892300"/>
          <p14:tracePt t="149572" x="9117013" y="1892300"/>
          <p14:tracePt t="149589" x="9099550" y="1882775"/>
          <p14:tracePt t="149622" x="9080500" y="1882775"/>
          <p14:tracePt t="149639" x="9072563" y="1882775"/>
          <p14:tracePt t="149655" x="9063038" y="1882775"/>
          <p14:tracePt t="149672" x="9055100" y="1882775"/>
          <p14:tracePt t="149698" x="9045575" y="1882775"/>
          <p14:tracePt t="149847" x="9045575" y="1873250"/>
          <p14:tracePt t="149927" x="9045575" y="1865313"/>
          <p14:tracePt t="149938" x="9045575" y="1855788"/>
          <p14:tracePt t="149947" x="9045575" y="1838325"/>
          <p14:tracePt t="149957" x="9045575" y="1801813"/>
          <p14:tracePt t="149972" x="9045575" y="1739900"/>
          <p14:tracePt t="149989" x="9045575" y="1631950"/>
          <p14:tracePt t="150006" x="9045575" y="1587500"/>
          <p14:tracePt t="150022" x="9045575" y="1497013"/>
          <p14:tracePt t="150038" x="9045575" y="1435100"/>
          <p14:tracePt t="150055" x="9045575" y="1398588"/>
          <p14:tracePt t="150072" x="9045575" y="1344613"/>
          <p14:tracePt t="150088" x="9045575" y="1300163"/>
          <p14:tracePt t="150105" x="9045575" y="1263650"/>
          <p14:tracePt t="150122" x="9036050" y="1255713"/>
          <p14:tracePt t="150138" x="9036050" y="1228725"/>
          <p14:tracePt t="150171" x="9036050" y="1219200"/>
          <p14:tracePt t="150376" x="9045575" y="1219200"/>
          <p14:tracePt t="150387" x="9099550" y="1219200"/>
          <p14:tracePt t="150396" x="9188450" y="1246188"/>
          <p14:tracePt t="150405" x="9259888" y="1263650"/>
          <p14:tracePt t="150421" x="9323388" y="1273175"/>
          <p14:tracePt t="150438" x="9439275" y="1300163"/>
          <p14:tracePt t="150455" x="9512300" y="1308100"/>
          <p14:tracePt t="150471" x="9537700" y="1317625"/>
          <p14:tracePt t="150488" x="9574213" y="1327150"/>
          <p14:tracePt t="150504" x="9601200" y="1327150"/>
          <p14:tracePt t="150521" x="9610725" y="1327150"/>
          <p14:tracePt t="150539" x="9618663" y="1327150"/>
          <p14:tracePt t="150555" x="9628188" y="1327150"/>
          <p14:tracePt t="150686" x="9637713" y="1327150"/>
          <p14:tracePt t="150714" x="9637713" y="1335088"/>
          <p14:tracePt t="150724" x="9637713" y="1344613"/>
          <p14:tracePt t="150733" x="9645650" y="1362075"/>
          <p14:tracePt t="150743" x="9664700" y="1408113"/>
          <p14:tracePt t="150754" x="9672638" y="1443038"/>
          <p14:tracePt t="150771" x="9682163" y="1487488"/>
          <p14:tracePt t="150788" x="9690100" y="1506538"/>
          <p14:tracePt t="150804" x="9690100" y="1550988"/>
          <p14:tracePt t="150821" x="9699625" y="1587500"/>
          <p14:tracePt t="150838" x="9699625" y="1604963"/>
          <p14:tracePt t="150854" x="9699625" y="1639888"/>
          <p14:tracePt t="150871" x="9699625" y="1666875"/>
          <p14:tracePt t="150888" x="9699625" y="1676400"/>
          <p14:tracePt t="150904" x="9699625" y="1703388"/>
          <p14:tracePt t="150921" x="9699625" y="1720850"/>
          <p14:tracePt t="150938" x="9699625" y="1739900"/>
          <p14:tracePt t="150954" x="9699625" y="1765300"/>
          <p14:tracePt t="150971" x="9699625" y="1792288"/>
          <p14:tracePt t="150988" x="9699625" y="1819275"/>
          <p14:tracePt t="151004" x="9699625" y="1846263"/>
          <p14:tracePt t="151021" x="9699625" y="1865313"/>
          <p14:tracePt t="151054" x="9699625" y="1873250"/>
          <p14:tracePt t="151071" x="9699625" y="1882775"/>
          <p14:tracePt t="151857" x="9690100" y="1882775"/>
          <p14:tracePt t="153285" x="9690100" y="1873250"/>
          <p14:tracePt t="154021" x="9682163" y="1873250"/>
          <p14:tracePt t="154030" x="9655175" y="1873250"/>
          <p14:tracePt t="154041" x="9637713" y="1873250"/>
          <p14:tracePt t="154049" x="9610725" y="1873250"/>
          <p14:tracePt t="154065" x="9583738" y="1873250"/>
          <p14:tracePt t="154081" x="9537700" y="1873250"/>
          <p14:tracePt t="154098" x="9512300" y="1873250"/>
          <p14:tracePt t="154115" x="9458325" y="1873250"/>
          <p14:tracePt t="154131" x="9412288" y="1873250"/>
          <p14:tracePt t="154148" x="9385300" y="1873250"/>
          <p14:tracePt t="154164" x="9332913" y="1873250"/>
          <p14:tracePt t="154181" x="9286875" y="1873250"/>
          <p14:tracePt t="154198" x="9269413" y="1873250"/>
          <p14:tracePt t="154215" x="9242425" y="1873250"/>
          <p14:tracePt t="154231" x="9224963" y="1865313"/>
          <p14:tracePt t="154248" x="9215438" y="1865313"/>
          <p14:tracePt t="154281" x="9207500" y="1865313"/>
          <p14:tracePt t="154338" x="9197975" y="1865313"/>
          <p14:tracePt t="154368" x="9188450" y="1865313"/>
          <p14:tracePt t="154388" x="9180513" y="1865313"/>
          <p14:tracePt t="154397" x="9170988" y="1865313"/>
          <p14:tracePt t="154407" x="9153525" y="1873250"/>
          <p14:tracePt t="154419" x="9144000" y="1873250"/>
          <p14:tracePt t="154431" x="9134475" y="1873250"/>
          <p14:tracePt t="154448" x="9126538" y="1882775"/>
          <p14:tracePt t="154468" x="9117013" y="1882775"/>
          <p14:tracePt t="154497" x="9107488" y="1882775"/>
          <p14:tracePt t="154547" x="9107488" y="1892300"/>
          <p14:tracePt t="154636" x="9107488" y="1900238"/>
          <p14:tracePt t="154686" x="9107488" y="1909763"/>
          <p14:tracePt t="154735" x="9107488" y="1917700"/>
          <p14:tracePt t="154755" x="9107488" y="1936750"/>
          <p14:tracePt t="154765" x="9107488" y="1944688"/>
          <p14:tracePt t="154775" x="9107488" y="1954213"/>
          <p14:tracePt t="154786" x="9107488" y="1971675"/>
          <p14:tracePt t="154797" x="9107488" y="1990725"/>
          <p14:tracePt t="154814" x="9107488" y="1998663"/>
          <p14:tracePt t="154831" x="9099550" y="2017713"/>
          <p14:tracePt t="154847" x="9099550" y="2035175"/>
          <p14:tracePt t="154864" x="9099550" y="2044700"/>
          <p14:tracePt t="154881" x="9090025" y="2062163"/>
          <p14:tracePt t="154897" x="9080500" y="2070100"/>
          <p14:tracePt t="154914" x="9080500" y="2097088"/>
          <p14:tracePt t="154931" x="9080500" y="2106613"/>
          <p14:tracePt t="154947" x="9080500" y="2124075"/>
          <p14:tracePt t="154964" x="9080500" y="2143125"/>
          <p14:tracePt t="154997" x="9080500" y="2151063"/>
          <p14:tracePt t="155014" x="9080500" y="2160588"/>
          <p14:tracePt t="155462" x="9080500" y="2151063"/>
          <p14:tracePt t="156644" x="9080500" y="2160588"/>
          <p14:tracePt t="156694" x="9090025" y="2170113"/>
          <p14:tracePt t="156773" x="9090025" y="2178050"/>
          <p14:tracePt t="156793" x="9090025" y="2187575"/>
          <p14:tracePt t="156804" x="9090025" y="2197100"/>
          <p14:tracePt t="156813" x="9090025" y="2205038"/>
          <p14:tracePt t="156833" x="9090025" y="2214563"/>
          <p14:tracePt t="156853" x="9090025" y="2222500"/>
          <p14:tracePt t="156873" x="9090025" y="2232025"/>
          <p14:tracePt t="156982" x="9090025" y="2241550"/>
          <p14:tracePt t="157012" x="9099550" y="2241550"/>
          <p14:tracePt t="157023" x="9117013" y="2249488"/>
          <p14:tracePt t="157032" x="9153525" y="2268538"/>
          <p14:tracePt t="157042" x="9188450" y="2276475"/>
          <p14:tracePt t="157051" x="9232900" y="2295525"/>
          <p14:tracePt t="157068" x="9269413" y="2303463"/>
          <p14:tracePt t="157084" x="9313863" y="2322513"/>
          <p14:tracePt t="157101" x="9367838" y="2322513"/>
          <p14:tracePt t="157118" x="9385300" y="2322513"/>
          <p14:tracePt t="157134" x="9412288" y="2322513"/>
          <p14:tracePt t="157151" x="9448800" y="2322513"/>
          <p14:tracePt t="157168" x="9466263" y="2322513"/>
          <p14:tracePt t="157184" x="9493250" y="2322513"/>
          <p14:tracePt t="157201" x="9520238" y="2322513"/>
          <p14:tracePt t="157218" x="9537700" y="2322513"/>
          <p14:tracePt t="157234" x="9556750" y="2322513"/>
          <p14:tracePt t="157251" x="9574213" y="2322513"/>
          <p14:tracePt t="157268" x="9591675" y="2322513"/>
          <p14:tracePt t="157284" x="9601200" y="2322513"/>
          <p14:tracePt t="157301" x="9610725" y="2322513"/>
          <p14:tracePt t="157597" x="9699625" y="2322513"/>
          <p14:tracePt t="157610" x="9798050" y="2330450"/>
          <p14:tracePt t="157618" x="9888538" y="2330450"/>
          <p14:tracePt t="157627" x="9986963" y="2339975"/>
          <p14:tracePt t="157637" x="10085388" y="2357438"/>
          <p14:tracePt t="157653" x="10166350" y="2366963"/>
          <p14:tracePt t="157670" x="10345738" y="2374900"/>
          <p14:tracePt t="157687" x="10506075" y="2384425"/>
          <p14:tracePt t="157703" x="10587038" y="2393950"/>
          <p14:tracePt t="157720" x="10712450" y="2393950"/>
          <p14:tracePt t="157736" x="10820400" y="2411413"/>
          <p14:tracePt t="157753" x="10864850" y="2411413"/>
          <p14:tracePt t="157770" x="10972800" y="2428875"/>
          <p14:tracePt t="157787" x="11036300" y="2428875"/>
          <p14:tracePt t="157803" x="11071225" y="2438400"/>
          <p14:tracePt t="157820" x="11152188" y="2447925"/>
          <p14:tracePt t="157837" x="11223625" y="2455863"/>
          <p14:tracePt t="157853" x="11250613" y="2465388"/>
          <p14:tracePt t="157870" x="11322050" y="2465388"/>
          <p14:tracePt t="157887" x="11393488" y="2474913"/>
          <p14:tracePt t="157903" x="11420475" y="2474913"/>
          <p14:tracePt t="157920" x="11466513" y="2474913"/>
          <p14:tracePt t="157936" x="11493500" y="2474913"/>
          <p14:tracePt t="157953" x="11510963" y="2474913"/>
          <p14:tracePt t="157970" x="11537950" y="2465388"/>
          <p14:tracePt t="157986" x="11564938" y="2465388"/>
          <p14:tracePt t="158003" x="11572875" y="2455863"/>
          <p14:tracePt t="158020" x="11599863" y="2455863"/>
          <p14:tracePt t="158036" x="11609388" y="2447925"/>
          <p14:tracePt t="158053" x="11618913" y="2447925"/>
          <p14:tracePt t="158070" x="11626850" y="2447925"/>
          <p14:tracePt t="158103" x="11636375" y="2447925"/>
          <p14:tracePt t="158236" x="11626850" y="2447925"/>
          <p14:tracePt t="158246" x="11609388" y="2447925"/>
          <p14:tracePt t="158256" x="11582400" y="2438400"/>
          <p14:tracePt t="158270" x="11545888" y="2438400"/>
          <p14:tracePt t="158286" x="11483975" y="2428875"/>
          <p14:tracePt t="158303" x="11403013" y="2428875"/>
          <p14:tracePt t="158320" x="11358563" y="2428875"/>
          <p14:tracePt t="158336" x="11287125" y="2428875"/>
          <p14:tracePt t="158353" x="11214100" y="2428875"/>
          <p14:tracePt t="158370" x="11188700" y="2438400"/>
          <p14:tracePt t="158386" x="11125200" y="2438400"/>
          <p14:tracePt t="158403" x="11061700" y="2447925"/>
          <p14:tracePt t="158419" x="11026775" y="2447925"/>
          <p14:tracePt t="158436" x="10945813" y="2455863"/>
          <p14:tracePt t="158453" x="10874375" y="2455863"/>
          <p14:tracePt t="158469" x="10829925" y="2455863"/>
          <p14:tracePt t="158486" x="10731500" y="2455863"/>
          <p14:tracePt t="158503" x="10631488" y="2455863"/>
          <p14:tracePt t="158519" x="10596563" y="2465388"/>
          <p14:tracePt t="158536" x="10506075" y="2465388"/>
          <p14:tracePt t="158553" x="10444163" y="2474913"/>
          <p14:tracePt t="158569" x="10417175" y="2474913"/>
          <p14:tracePt t="158586" x="10372725" y="2482850"/>
          <p14:tracePt t="158603" x="10345738" y="2482850"/>
          <p14:tracePt t="158620" x="10326688" y="2482850"/>
          <p14:tracePt t="158653" x="10318750" y="2482850"/>
          <p14:tracePt t="158773" x="10372725" y="2474913"/>
          <p14:tracePt t="158791" x="10596563" y="2420938"/>
          <p14:tracePt t="158803" x="10704513" y="2401888"/>
          <p14:tracePt t="158820" x="10802938" y="2384425"/>
          <p14:tracePt t="158836" x="10982325" y="2366963"/>
          <p14:tracePt t="158853" x="11115675" y="2349500"/>
          <p14:tracePt t="158869" x="11214100" y="2339975"/>
          <p14:tracePt t="158886" x="11250613" y="2339975"/>
          <p14:tracePt t="158903" x="11304588" y="2339975"/>
          <p14:tracePt t="158920" x="11331575" y="2339975"/>
          <p14:tracePt t="158936" x="11349038" y="2339975"/>
          <p14:tracePt t="158953" x="11366500" y="2339975"/>
          <p14:tracePt t="158969" x="11376025" y="2339975"/>
          <p14:tracePt t="159017" x="11385550" y="2339975"/>
          <p14:tracePt t="159077" x="11376025" y="2339975"/>
          <p14:tracePt t="159090" x="11349038" y="2339975"/>
          <p14:tracePt t="159099" x="11304588" y="2339975"/>
          <p14:tracePt t="159111" x="11241088" y="2339975"/>
          <p14:tracePt t="159121" x="11179175" y="2339975"/>
          <p14:tracePt t="159136" x="11125200" y="2330450"/>
          <p14:tracePt t="159152" x="10999788" y="2330450"/>
          <p14:tracePt t="159169" x="10864850" y="2330450"/>
          <p14:tracePt t="159186" x="10810875" y="2330450"/>
          <p14:tracePt t="159202" x="10677525" y="2330450"/>
          <p14:tracePt t="159219" x="10569575" y="2330450"/>
          <p14:tracePt t="159237" x="10471150" y="2330450"/>
          <p14:tracePt t="159253" x="10434638" y="2330450"/>
          <p14:tracePt t="159269" x="10336213" y="2330450"/>
          <p14:tracePt t="159286" x="10237788" y="2330450"/>
          <p14:tracePt t="159302" x="10174288" y="2330450"/>
          <p14:tracePt t="159319" x="10067925" y="2322513"/>
          <p14:tracePt t="159335" x="9969500" y="2322513"/>
          <p14:tracePt t="159353" x="9906000" y="2312988"/>
          <p14:tracePt t="159369" x="9807575" y="2295525"/>
          <p14:tracePt t="159386" x="9763125" y="2286000"/>
          <p14:tracePt t="159402" x="9645650" y="2268538"/>
          <p14:tracePt t="159419" x="9556750" y="2259013"/>
          <p14:tracePt t="159436" x="9485313" y="2249488"/>
          <p14:tracePt t="159452" x="9439275" y="2249488"/>
          <p14:tracePt t="159469" x="9367838" y="2232025"/>
          <p14:tracePt t="159485" x="9313863" y="2222500"/>
          <p14:tracePt t="159502" x="9286875" y="2214563"/>
          <p14:tracePt t="159519" x="9242425" y="2214563"/>
          <p14:tracePt t="159535" x="9197975" y="2214563"/>
          <p14:tracePt t="159553" x="9180513" y="2205038"/>
          <p14:tracePt t="159570" x="9144000" y="2197100"/>
          <p14:tracePt t="159586" x="9107488" y="2197100"/>
          <p14:tracePt t="159602" x="9099550" y="2197100"/>
          <p14:tracePt t="159618" x="9090025" y="2197100"/>
          <p14:tracePt t="159635" x="9080500" y="2197100"/>
          <p14:tracePt t="159652" x="9072563" y="2197100"/>
          <p14:tracePt t="159916" x="9080500" y="2197100"/>
          <p14:tracePt t="159956" x="9080500" y="2205038"/>
          <p14:tracePt t="159966" x="9090025" y="2205038"/>
          <p14:tracePt t="159986" x="9099550" y="2205038"/>
          <p14:tracePt t="160016" x="9107488" y="2205038"/>
          <p14:tracePt t="160026" x="9117013" y="2214563"/>
          <p14:tracePt t="160035" x="9117013" y="2222500"/>
          <p14:tracePt t="160052" x="9134475" y="2222500"/>
          <p14:tracePt t="160068" x="9144000" y="2222500"/>
          <p14:tracePt t="160085" x="9161463" y="2232025"/>
          <p14:tracePt t="160118" x="9170988" y="2232025"/>
          <p14:tracePt t="160143" x="9180513" y="2232025"/>
          <p14:tracePt t="160163" x="9197975" y="2232025"/>
          <p14:tracePt t="160174" x="9197975" y="2241550"/>
          <p14:tracePt t="160185" x="9207500" y="2241550"/>
          <p14:tracePt t="160202" x="9224963" y="2241550"/>
          <p14:tracePt t="160235" x="9232900" y="2241550"/>
          <p14:tracePt t="160252" x="9242425" y="2241550"/>
          <p14:tracePt t="160268" x="9242425" y="2249488"/>
          <p14:tracePt t="160285" x="9251950" y="2249488"/>
          <p14:tracePt t="160303" x="9259888" y="2249488"/>
          <p14:tracePt t="160319" x="9259888" y="2259013"/>
          <p14:tracePt t="160649" x="9224963" y="2276475"/>
          <p14:tracePt t="160659" x="9170988" y="2312988"/>
          <p14:tracePt t="160670" x="9117013" y="2357438"/>
          <p14:tracePt t="160687" x="9063038" y="2401888"/>
          <p14:tracePt t="160703" x="8947150" y="2527300"/>
          <p14:tracePt t="160720" x="8839200" y="2689225"/>
          <p14:tracePt t="160737" x="8775700" y="2787650"/>
          <p14:tracePt t="160753" x="8677275" y="2976563"/>
          <p14:tracePt t="160770" x="8605838" y="3163888"/>
          <p14:tracePt t="160787" x="8561388" y="3244850"/>
          <p14:tracePt t="160803" x="8507413" y="3389313"/>
          <p14:tracePt t="160820" x="8462963" y="3532188"/>
          <p14:tracePt t="160837" x="8426450" y="3675063"/>
          <p14:tracePt t="160854" x="8418513" y="3756025"/>
          <p14:tracePt t="160858" x="8399463" y="3827463"/>
          <p14:tracePt t="160870" x="8399463" y="3898900"/>
          <p14:tracePt t="160887" x="8391525" y="3971925"/>
          <p14:tracePt t="160903" x="8382000" y="4114800"/>
          <p14:tracePt t="160920" x="8382000" y="4240213"/>
          <p14:tracePt t="160937" x="8382000" y="4284663"/>
          <p14:tracePt t="160954" x="8391525" y="4375150"/>
          <p14:tracePt t="160970" x="8426450" y="4446588"/>
          <p14:tracePt t="160987" x="8453438" y="4491038"/>
          <p14:tracePt t="161004" x="8462963" y="4500563"/>
          <p14:tracePt t="161021" x="8480425" y="4508500"/>
          <p14:tracePt t="161226" x="8623300" y="4589463"/>
          <p14:tracePt t="161236" x="8812213" y="4679950"/>
          <p14:tracePt t="161246" x="9009063" y="4741863"/>
          <p14:tracePt t="161255" x="9180513" y="4805363"/>
          <p14:tracePt t="161270" x="9313863" y="4849813"/>
          <p14:tracePt t="161286" x="9537700" y="4894263"/>
          <p14:tracePt t="161303" x="9628188" y="4913313"/>
          <p14:tracePt t="161320" x="9780588" y="4921250"/>
          <p14:tracePt t="161336" x="9879013" y="4921250"/>
          <p14:tracePt t="161353" x="9932988" y="4921250"/>
          <p14:tracePt t="161370" x="10004425" y="4903788"/>
          <p14:tracePt t="161386" x="10094913" y="4876800"/>
          <p14:tracePt t="161404" x="10174288" y="4849813"/>
          <p14:tracePt t="161420" x="10220325" y="4822825"/>
          <p14:tracePt t="161436" x="10291763" y="4778375"/>
          <p14:tracePt t="161453" x="10336213" y="4741863"/>
          <p14:tracePt t="161470" x="10345738" y="4724400"/>
          <p14:tracePt t="161486" x="10380663" y="4660900"/>
          <p14:tracePt t="161503" x="10399713" y="4608513"/>
          <p14:tracePt t="161520" x="10407650" y="4491038"/>
          <p14:tracePt t="161536" x="10407650" y="4383088"/>
          <p14:tracePt t="161553" x="10407650" y="4338638"/>
          <p14:tracePt t="161570" x="10407650" y="4267200"/>
          <p14:tracePt t="161586" x="10372725" y="4203700"/>
          <p14:tracePt t="161603" x="10318750" y="4132263"/>
          <p14:tracePt t="161619" x="10282238" y="4105275"/>
          <p14:tracePt t="161636" x="10201275" y="4025900"/>
          <p14:tracePt t="161653" x="10129838" y="3971925"/>
          <p14:tracePt t="161669" x="10085388" y="3944938"/>
          <p14:tracePt t="161686" x="9986963" y="3890963"/>
          <p14:tracePt t="161702" x="9888538" y="3863975"/>
          <p14:tracePt t="161719" x="9834563" y="3854450"/>
          <p14:tracePt t="161736" x="9717088" y="3854450"/>
          <p14:tracePt t="161753" x="9601200" y="3890963"/>
          <p14:tracePt t="161769" x="9547225" y="3925888"/>
          <p14:tracePt t="161786" x="9458325" y="3998913"/>
          <p14:tracePt t="161802" x="9404350" y="4078288"/>
          <p14:tracePt t="161819" x="9385300" y="4124325"/>
          <p14:tracePt t="161836" x="9359900" y="4213225"/>
          <p14:tracePt t="161852" x="9359900" y="4284663"/>
          <p14:tracePt t="161869" x="9359900" y="4311650"/>
          <p14:tracePt t="161872" x="9359900" y="4338638"/>
          <p14:tracePt t="161886" x="9367838" y="4365625"/>
          <p14:tracePt t="161902" x="9394825" y="4410075"/>
          <p14:tracePt t="161919" x="9421813" y="4429125"/>
          <p14:tracePt t="161936" x="9475788" y="4464050"/>
          <p14:tracePt t="161952" x="9547225" y="4483100"/>
          <p14:tracePt t="161969" x="9574213" y="4483100"/>
          <p14:tracePt t="161986" x="9645650" y="4491038"/>
          <p14:tracePt t="162002" x="9717088" y="4483100"/>
          <p14:tracePt t="162020" x="9763125" y="4464050"/>
          <p14:tracePt t="162036" x="9780588" y="4446588"/>
          <p14:tracePt t="162052" x="9817100" y="4429125"/>
          <p14:tracePt t="162069" x="9825038" y="4410075"/>
          <p14:tracePt t="162086" x="9852025" y="4365625"/>
          <p14:tracePt t="162102" x="9879013" y="4294188"/>
          <p14:tracePt t="162119" x="9896475" y="4186238"/>
          <p14:tracePt t="162135" x="9896475" y="4114800"/>
          <p14:tracePt t="162152" x="9888538" y="4006850"/>
          <p14:tracePt t="162169" x="9825038" y="3917950"/>
          <p14:tracePt t="162186" x="9790113" y="3881438"/>
          <p14:tracePt t="162202" x="9664700" y="3836988"/>
          <p14:tracePt t="162219" x="9529763" y="3819525"/>
          <p14:tracePt t="162235" x="9475788" y="3819525"/>
          <p14:tracePt t="162252" x="9367838" y="3827463"/>
          <p14:tracePt t="162269" x="9278938" y="3881438"/>
          <p14:tracePt t="162285" x="9242425" y="3908425"/>
          <p14:tracePt t="162302" x="9197975" y="3998913"/>
          <p14:tracePt t="162320" x="9180513" y="4087813"/>
          <p14:tracePt t="162336" x="9180513" y="4132263"/>
          <p14:tracePt t="162353" x="9207500" y="4213225"/>
          <p14:tracePt t="162369" x="9286875" y="4303713"/>
          <p14:tracePt t="162385" x="9332913" y="4338638"/>
          <p14:tracePt t="162403" x="9458325" y="4383088"/>
          <p14:tracePt t="162420" x="9583738" y="4402138"/>
          <p14:tracePt t="162436" x="9655175" y="4402138"/>
          <p14:tracePt t="162453" x="9790113" y="4402138"/>
          <p14:tracePt t="162469" x="9879013" y="4375150"/>
          <p14:tracePt t="162486" x="9906000" y="4356100"/>
          <p14:tracePt t="162503" x="9959975" y="4303713"/>
          <p14:tracePt t="162519" x="10004425" y="4222750"/>
          <p14:tracePt t="162536" x="10021888" y="4159250"/>
          <p14:tracePt t="162552" x="10021888" y="4016375"/>
          <p14:tracePt t="162569" x="9977438" y="3890963"/>
          <p14:tracePt t="162586" x="9923463" y="3836988"/>
          <p14:tracePt t="162602" x="9753600" y="3765550"/>
          <p14:tracePt t="162619" x="9574213" y="3756025"/>
          <p14:tracePt t="162636" x="9421813" y="3783013"/>
          <p14:tracePt t="162652" x="9367838" y="3810000"/>
          <p14:tracePt t="162668" x="9296400" y="3863975"/>
          <p14:tracePt t="162685" x="9278938" y="3898900"/>
          <p14:tracePt t="162702" x="9259888" y="3989388"/>
          <p14:tracePt t="162718" x="9286875" y="4087813"/>
          <p14:tracePt t="162735" x="9367838" y="4178300"/>
          <p14:tracePt t="162752" x="9412288" y="4213225"/>
          <p14:tracePt t="162768" x="9502775" y="4257675"/>
          <p14:tracePt t="162785" x="9591675" y="4276725"/>
          <p14:tracePt t="162802" x="9618663" y="4276725"/>
          <p14:tracePt t="162818" x="9655175" y="4276725"/>
          <p14:tracePt t="162835" x="9682163" y="4276725"/>
          <p14:tracePt t="162868" x="9690100" y="4276725"/>
          <p14:tracePt t="162885" x="9699625" y="4276725"/>
          <p14:tracePt t="163047" x="9699625" y="4267200"/>
          <p14:tracePt t="163341" x="9645650" y="4203700"/>
          <p14:tracePt t="163352" x="9591675" y="4141788"/>
          <p14:tracePt t="163363" x="9512300" y="4051300"/>
          <p14:tracePt t="163379" x="9458325" y="3962400"/>
          <p14:tracePt t="163396" x="9332913" y="3765550"/>
          <p14:tracePt t="163413" x="9242425" y="3568700"/>
          <p14:tracePt t="163429" x="9224963" y="3478213"/>
          <p14:tracePt t="163446" x="9197975" y="3362325"/>
          <p14:tracePt t="163463" x="9188450" y="3308350"/>
          <p14:tracePt t="163480" x="9188450" y="3289300"/>
          <p14:tracePt t="163496" x="9188450" y="3281363"/>
          <p14:tracePt t="163673" x="9134475" y="3244850"/>
          <p14:tracePt t="163685" x="9063038" y="3173413"/>
          <p14:tracePt t="163702" x="8955088" y="3030538"/>
          <p14:tracePt t="163719" x="8893175" y="2886075"/>
          <p14:tracePt t="163735" x="8866188" y="2814638"/>
          <p14:tracePt t="163751" x="8829675" y="2716213"/>
          <p14:tracePt t="163768" x="8812213" y="2671763"/>
          <p14:tracePt t="163785" x="8802688" y="2627313"/>
          <p14:tracePt t="163801" x="8802688" y="2600325"/>
          <p14:tracePt t="163818" x="8802688" y="2581275"/>
          <p14:tracePt t="163835" x="8802688" y="2536825"/>
          <p14:tracePt t="163851" x="8812213" y="2509838"/>
          <p14:tracePt t="163868" x="8821738" y="2492375"/>
          <p14:tracePt t="163885" x="8839200" y="2474913"/>
          <p14:tracePt t="163901" x="8856663" y="2465388"/>
          <p14:tracePt t="163918" x="8902700" y="2447925"/>
          <p14:tracePt t="163934" x="8928100" y="2438400"/>
          <p14:tracePt t="163951" x="8982075" y="2428875"/>
          <p14:tracePt t="163968" x="9055100" y="2428875"/>
          <p14:tracePt t="163985" x="9090025" y="2420938"/>
          <p14:tracePt t="164001" x="9188450" y="2420938"/>
          <p14:tracePt t="164018" x="9313863" y="2411413"/>
          <p14:tracePt t="164035" x="9377363" y="2411413"/>
          <p14:tracePt t="164051" x="9520238" y="2411413"/>
          <p14:tracePt t="164068" x="9672638" y="2411413"/>
          <p14:tracePt t="164084" x="9744075" y="2411413"/>
          <p14:tracePt t="164101" x="9915525" y="2411413"/>
          <p14:tracePt t="164118" x="10075863" y="2411413"/>
          <p14:tracePt t="164134" x="10174288" y="2411413"/>
          <p14:tracePt t="164151" x="10380663" y="2411413"/>
          <p14:tracePt t="164168" x="10579100" y="2411413"/>
          <p14:tracePt t="164184" x="10677525" y="2411413"/>
          <p14:tracePt t="164201" x="10856913" y="2411413"/>
          <p14:tracePt t="164218" x="11026775" y="2420938"/>
          <p14:tracePt t="164234" x="11098213" y="2420938"/>
          <p14:tracePt t="164251" x="11223625" y="2420938"/>
          <p14:tracePt t="164268" x="11331575" y="2420938"/>
          <p14:tracePt t="164285" x="11430000" y="2420938"/>
          <p14:tracePt t="164301" x="11466513" y="2420938"/>
          <p14:tracePt t="164318" x="11545888" y="2420938"/>
          <p14:tracePt t="164335" x="11572875" y="2420938"/>
          <p14:tracePt t="164351" x="11609388" y="2420938"/>
          <p14:tracePt t="164368" x="11636375" y="2420938"/>
          <p14:tracePt t="164384" x="11653838" y="2420938"/>
          <p14:tracePt t="164401" x="11671300" y="2420938"/>
          <p14:tracePt t="164417" x="11690350" y="2420938"/>
          <p14:tracePt t="164434" x="11707813" y="2420938"/>
          <p14:tracePt t="164467" x="11717338" y="2420938"/>
          <p14:tracePt t="164484" x="11725275" y="2420938"/>
          <p14:tracePt t="164501" x="11725275" y="2428875"/>
          <p14:tracePt t="164517" x="11734800" y="2428875"/>
          <p14:tracePt t="164534" x="11734800" y="2438400"/>
          <p14:tracePt t="164556" x="11734800" y="2465388"/>
          <p14:tracePt t="164568" x="11734800" y="2509838"/>
          <p14:tracePt t="164584" x="11734800" y="2654300"/>
          <p14:tracePt t="164601" x="11734800" y="2725738"/>
          <p14:tracePt t="164617" x="11734800" y="2832100"/>
          <p14:tracePt t="164634" x="11734800" y="2932113"/>
          <p14:tracePt t="164651" x="11734800" y="2959100"/>
          <p14:tracePt t="164667" x="11734800" y="3030538"/>
          <p14:tracePt t="164684" x="11725275" y="3092450"/>
          <p14:tracePt t="164701" x="11725275" y="3119438"/>
          <p14:tracePt t="164717" x="11717338" y="3200400"/>
          <p14:tracePt t="164734" x="11717338" y="3254375"/>
          <p14:tracePt t="164751" x="11717338" y="3281363"/>
          <p14:tracePt t="164767" x="11717338" y="3316288"/>
          <p14:tracePt t="164784" x="11717338" y="3343275"/>
          <p14:tracePt t="164801" x="11717338" y="3352800"/>
          <p14:tracePt t="164817" x="11717338" y="3370263"/>
          <p14:tracePt t="164834" x="11717338" y="3379788"/>
          <p14:tracePt t="164867" x="11717338" y="3397250"/>
          <p14:tracePt t="164884" x="11717338" y="3416300"/>
          <p14:tracePt t="164901" x="11717338" y="3424238"/>
          <p14:tracePt t="164917" x="11707813" y="3433763"/>
          <p14:tracePt t="164934" x="11690350" y="3451225"/>
          <p14:tracePt t="164951" x="11555413" y="3505200"/>
          <p14:tracePt t="164967" x="11430000" y="3532188"/>
          <p14:tracePt t="164984" x="11152188" y="3549650"/>
          <p14:tracePt t="165001" x="10972800" y="3568700"/>
          <p14:tracePt t="165017" x="10604500" y="3568700"/>
          <p14:tracePt t="165034" x="10201275" y="3586163"/>
          <p14:tracePt t="165050" x="9906000" y="3594100"/>
          <p14:tracePt t="165067" x="9790113" y="3613150"/>
          <p14:tracePt t="165083" x="9610725" y="3621088"/>
          <p14:tracePt t="165100" x="9502775" y="3621088"/>
          <p14:tracePt t="165117" x="9475788" y="3621088"/>
          <p14:tracePt t="165134" x="9439275" y="3613150"/>
          <p14:tracePt t="165150" x="9431338" y="3613150"/>
          <p14:tracePt t="165167" x="9412288" y="3613150"/>
          <p14:tracePt t="165183" x="9412288" y="3603625"/>
          <p14:tracePt t="165200" x="9404350" y="3603625"/>
          <p14:tracePt t="165233" x="9404350" y="3594100"/>
          <p14:tracePt t="165323" x="9394825" y="3594100"/>
          <p14:tracePt t="165353" x="9377363" y="3594100"/>
          <p14:tracePt t="165363" x="9340850" y="3594100"/>
          <p14:tracePt t="165377" x="9296400" y="3594100"/>
          <p14:tracePt t="165387" x="9232900" y="3594100"/>
          <p14:tracePt t="165401" x="9153525" y="3594100"/>
          <p14:tracePt t="165417" x="9126538" y="3594100"/>
          <p14:tracePt t="165434" x="9080500" y="3594100"/>
          <p14:tracePt t="165450" x="9063038" y="3594100"/>
          <p14:tracePt t="165467" x="9055100" y="3594100"/>
          <p14:tracePt t="165483" x="9045575" y="3594100"/>
          <p14:tracePt t="165519" x="9036050" y="3594100"/>
          <p14:tracePt t="166146" x="8991600" y="3594100"/>
          <p14:tracePt t="166156" x="8947150" y="3586163"/>
          <p14:tracePt t="166165" x="8893175" y="3576638"/>
          <p14:tracePt t="166176" x="8866188" y="3559175"/>
          <p14:tracePt t="166189" x="8848725" y="3549650"/>
          <p14:tracePt t="166206" x="8812213" y="3541713"/>
          <p14:tracePt t="166223" x="8802688" y="3532188"/>
          <p14:tracePt t="166239" x="8785225" y="3532188"/>
          <p14:tracePt t="166256" x="8775700" y="3514725"/>
          <p14:tracePt t="166273" x="8767763" y="3514725"/>
          <p14:tracePt t="166306" x="8758238" y="3514725"/>
          <p14:tracePt t="166786" x="8767763" y="3514725"/>
          <p14:tracePt t="167142" x="8775700" y="3514725"/>
          <p14:tracePt t="167221" x="8785225" y="3514725"/>
          <p14:tracePt t="167232" x="8794750" y="3514725"/>
          <p14:tracePt t="167246" x="8802688" y="3514725"/>
          <p14:tracePt t="167262" x="8856663" y="3514725"/>
          <p14:tracePt t="167279" x="8920163" y="3514725"/>
          <p14:tracePt t="167295" x="8937625" y="3514725"/>
          <p14:tracePt t="167312" x="8964613" y="3505200"/>
          <p14:tracePt t="167329" x="8982075" y="3505200"/>
          <p14:tracePt t="167345" x="8991600" y="3505200"/>
          <p14:tracePt t="167362" x="9001125" y="3505200"/>
          <p14:tracePt t="167389" x="9009063" y="3505200"/>
          <p14:tracePt t="167469" x="9009063" y="3514725"/>
          <p14:tracePt t="167508" x="9009063" y="3522663"/>
          <p14:tracePt t="167529" x="9001125" y="3522663"/>
          <p14:tracePt t="167538" x="8991600" y="3522663"/>
          <p14:tracePt t="167558" x="8982075" y="3522663"/>
          <p14:tracePt t="167577" x="8974138" y="3522663"/>
          <p14:tracePt t="167606" x="8964613" y="3522663"/>
          <p14:tracePt t="167645" x="8955088" y="3522663"/>
        </p14:tracePtLst>
      </p14:laserTraceLst>
    </p:ext>
  </p:extLst>
</p:sld>
</file>

<file path=ppt/slides/slide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Footer Placeholder 3"/>
          <p:cNvSpPr>
            <a:spLocks noGrp="1"/>
          </p:cNvSpPr>
          <p:nvPr>
            <p:ph type="ftr" sz="quarter" idx="4294967295"/>
          </p:nvPr>
        </p:nvSpPr>
        <p:spPr/>
        <p:txBody>
          <a:bodyPr/>
          <a:lstStyle/>
          <a:p>
            <a:endParaRPr lang="nl-NL" dirty="0"/>
          </a:p>
        </p:txBody>
      </p:sp>
      <p:sp>
        <p:nvSpPr>
          <p:cNvPr id="5" name="Slide Number Placeholder 4"/>
          <p:cNvSpPr>
            <a:spLocks noGrp="1"/>
          </p:cNvSpPr>
          <p:nvPr>
            <p:ph type="sldNum" sz="quarter" idx="4294967295"/>
          </p:nvPr>
        </p:nvSpPr>
        <p:spPr>
          <a:xfrm>
            <a:off x="5844851" y="6384346"/>
            <a:ext cx="502300" cy="365125"/>
          </a:xfrm>
        </p:spPr>
        <p:txBody>
          <a:bodyPr/>
          <a:lstStyle/>
          <a:p>
            <a:fld id="{0A297500-7527-634B-90F4-69D0994C32B4}" type="slidenum">
              <a:rPr lang="nl-NL" smtClean="0"/>
              <a:pPr/>
              <a:t>94</a:t>
            </a:fld>
            <a:endParaRPr lang="nl-NL" dirty="0"/>
          </a:p>
        </p:txBody>
      </p:sp>
      <p:graphicFrame>
        <p:nvGraphicFramePr>
          <p:cNvPr id="7" name="Table 6"/>
          <p:cNvGraphicFramePr>
            <a:graphicFrameLocks noGrp="1"/>
          </p:cNvGraphicFramePr>
          <p:nvPr/>
        </p:nvGraphicFramePr>
        <p:xfrm>
          <a:off x="8783324" y="2234125"/>
          <a:ext cx="2895695" cy="2560780"/>
        </p:xfrm>
        <a:graphic>
          <a:graphicData uri="http://schemas.openxmlformats.org/drawingml/2006/table">
            <a:tbl>
              <a:tblPr firstRow="1" bandRow="1">
                <a:tableStyleId>{2D5ABB26-0587-4C30-8999-92F81FD0307C}</a:tableStyleId>
              </a:tblPr>
              <a:tblGrid>
                <a:gridCol w="579139">
                  <a:extLst>
                    <a:ext uri="{9D8B030D-6E8A-4147-A177-3AD203B41FA5}">
                      <a16:colId xmlns:a16="http://schemas.microsoft.com/office/drawing/2014/main" val="1705113873"/>
                    </a:ext>
                  </a:extLst>
                </a:gridCol>
                <a:gridCol w="579139">
                  <a:extLst>
                    <a:ext uri="{9D8B030D-6E8A-4147-A177-3AD203B41FA5}">
                      <a16:colId xmlns:a16="http://schemas.microsoft.com/office/drawing/2014/main" val="1135414636"/>
                    </a:ext>
                  </a:extLst>
                </a:gridCol>
                <a:gridCol w="579139">
                  <a:extLst>
                    <a:ext uri="{9D8B030D-6E8A-4147-A177-3AD203B41FA5}">
                      <a16:colId xmlns:a16="http://schemas.microsoft.com/office/drawing/2014/main" val="613464051"/>
                    </a:ext>
                  </a:extLst>
                </a:gridCol>
                <a:gridCol w="579139">
                  <a:extLst>
                    <a:ext uri="{9D8B030D-6E8A-4147-A177-3AD203B41FA5}">
                      <a16:colId xmlns:a16="http://schemas.microsoft.com/office/drawing/2014/main" val="3888531497"/>
                    </a:ext>
                  </a:extLst>
                </a:gridCol>
                <a:gridCol w="579139">
                  <a:extLst>
                    <a:ext uri="{9D8B030D-6E8A-4147-A177-3AD203B41FA5}">
                      <a16:colId xmlns:a16="http://schemas.microsoft.com/office/drawing/2014/main" val="2586255969"/>
                    </a:ext>
                  </a:extLst>
                </a:gridCol>
              </a:tblGrid>
              <a:tr h="510655">
                <a:tc>
                  <a:txBody>
                    <a:bodyPr/>
                    <a:lstStyle/>
                    <a:p>
                      <a:pPr algn="ctr"/>
                      <a:r>
                        <a:rPr lang="en-US" sz="1400" dirty="0"/>
                        <a:t>Dev.</a:t>
                      </a:r>
                      <a:br>
                        <a:rPr lang="en-US" sz="1400" dirty="0"/>
                      </a:br>
                      <a:r>
                        <a:rPr lang="en-US" sz="1400" dirty="0"/>
                        <a:t>ID</a:t>
                      </a:r>
                      <a:endParaRPr lang="nl-BE" sz="1400" dirty="0"/>
                    </a:p>
                  </a:txBody>
                  <a:tcPr/>
                </a:tc>
                <a:tc>
                  <a:txBody>
                    <a:bodyPr/>
                    <a:lstStyle/>
                    <a:p>
                      <a:pPr algn="ctr"/>
                      <a:r>
                        <a:rPr lang="en-US" sz="2400" dirty="0">
                          <a:solidFill>
                            <a:schemeClr val="bg1"/>
                          </a:solidFill>
                        </a:rPr>
                        <a:t>0</a:t>
                      </a:r>
                      <a:endParaRPr lang="nl-BE" sz="2400" dirty="0">
                        <a:solidFill>
                          <a:schemeClr val="bg1"/>
                        </a:solidFill>
                      </a:endParaRPr>
                    </a:p>
                  </a:txBody>
                  <a:tcPr>
                    <a:solidFill>
                      <a:schemeClr val="bg1">
                        <a:lumMod val="75000"/>
                      </a:schemeClr>
                    </a:solidFill>
                  </a:tcPr>
                </a:tc>
                <a:tc>
                  <a:txBody>
                    <a:bodyPr/>
                    <a:lstStyle/>
                    <a:p>
                      <a:pPr algn="ctr"/>
                      <a:r>
                        <a:rPr lang="en-US" sz="2400" dirty="0">
                          <a:solidFill>
                            <a:schemeClr val="bg1"/>
                          </a:solidFill>
                        </a:rPr>
                        <a:t>1</a:t>
                      </a:r>
                      <a:endParaRPr lang="nl-BE" sz="2400" dirty="0">
                        <a:solidFill>
                          <a:schemeClr val="bg1"/>
                        </a:solidFill>
                      </a:endParaRPr>
                    </a:p>
                  </a:txBody>
                  <a:tcPr>
                    <a:solidFill>
                      <a:schemeClr val="bg1">
                        <a:lumMod val="75000"/>
                      </a:schemeClr>
                    </a:solidFill>
                  </a:tcPr>
                </a:tc>
                <a:tc>
                  <a:txBody>
                    <a:bodyPr/>
                    <a:lstStyle/>
                    <a:p>
                      <a:pPr algn="ctr"/>
                      <a:r>
                        <a:rPr lang="en-US" sz="2400" dirty="0">
                          <a:solidFill>
                            <a:schemeClr val="bg1"/>
                          </a:solidFill>
                        </a:rPr>
                        <a:t>2</a:t>
                      </a:r>
                      <a:endParaRPr lang="nl-BE" sz="2400" dirty="0">
                        <a:solidFill>
                          <a:schemeClr val="bg1"/>
                        </a:solidFill>
                      </a:endParaRPr>
                    </a:p>
                  </a:txBody>
                  <a:tcPr>
                    <a:solidFill>
                      <a:schemeClr val="bg1">
                        <a:lumMod val="75000"/>
                      </a:schemeClr>
                    </a:solidFill>
                  </a:tcPr>
                </a:tc>
                <a:tc>
                  <a:txBody>
                    <a:bodyPr/>
                    <a:lstStyle/>
                    <a:p>
                      <a:pPr algn="ctr"/>
                      <a:r>
                        <a:rPr lang="en-US" sz="2400" dirty="0">
                          <a:solidFill>
                            <a:schemeClr val="bg1"/>
                          </a:solidFill>
                        </a:rPr>
                        <a:t>3</a:t>
                      </a:r>
                      <a:endParaRPr lang="nl-BE" sz="2400" dirty="0">
                        <a:solidFill>
                          <a:schemeClr val="bg1"/>
                        </a:solidFill>
                      </a:endParaRPr>
                    </a:p>
                  </a:txBody>
                  <a:tcPr>
                    <a:solidFill>
                      <a:schemeClr val="bg1">
                        <a:lumMod val="75000"/>
                      </a:schemeClr>
                    </a:solidFill>
                  </a:tcPr>
                </a:tc>
                <a:extLst>
                  <a:ext uri="{0D108BD9-81ED-4DB2-BD59-A6C34878D82A}">
                    <a16:rowId xmlns:a16="http://schemas.microsoft.com/office/drawing/2014/main" val="619224371"/>
                  </a:ext>
                </a:extLst>
              </a:tr>
              <a:tr h="510655">
                <a:tc>
                  <a:txBody>
                    <a:bodyPr/>
                    <a:lstStyle/>
                    <a:p>
                      <a:pPr algn="ctr"/>
                      <a:r>
                        <a:rPr lang="en-US" sz="2400" dirty="0">
                          <a:solidFill>
                            <a:schemeClr val="bg1"/>
                          </a:solidFill>
                        </a:rPr>
                        <a:t>0</a:t>
                      </a:r>
                      <a:endParaRPr lang="nl-BE" sz="2400" dirty="0">
                        <a:solidFill>
                          <a:schemeClr val="bg1"/>
                        </a:solidFill>
                      </a:endParaRPr>
                    </a:p>
                  </a:txBody>
                  <a:tcPr>
                    <a:solidFill>
                      <a:schemeClr val="bg1">
                        <a:lumMod val="75000"/>
                      </a:schemeClr>
                    </a:solidFill>
                  </a:tcPr>
                </a:tc>
                <a:tc>
                  <a:txBody>
                    <a:bodyPr/>
                    <a:lstStyle/>
                    <a:p>
                      <a:pPr algn="ctr"/>
                      <a:r>
                        <a:rPr lang="en-US" dirty="0"/>
                        <a:t>508</a:t>
                      </a:r>
                      <a:endParaRPr lang="nl-BE" dirty="0"/>
                    </a:p>
                  </a:txBody>
                  <a:tcPr>
                    <a:solidFill>
                      <a:schemeClr val="accent5"/>
                    </a:solidFill>
                  </a:tcPr>
                </a:tc>
                <a:tc>
                  <a:txBody>
                    <a:bodyPr/>
                    <a:lstStyle/>
                    <a:p>
                      <a:pPr algn="ctr"/>
                      <a:r>
                        <a:rPr lang="en-US" dirty="0"/>
                        <a:t>37</a:t>
                      </a:r>
                      <a:endParaRPr lang="nl-BE" dirty="0"/>
                    </a:p>
                  </a:txBody>
                  <a:tcPr>
                    <a:solidFill>
                      <a:schemeClr val="accent5">
                        <a:lumMod val="20000"/>
                        <a:lumOff val="80000"/>
                      </a:schemeClr>
                    </a:solidFill>
                  </a:tcPr>
                </a:tc>
                <a:tc>
                  <a:txBody>
                    <a:bodyPr/>
                    <a:lstStyle/>
                    <a:p>
                      <a:pPr algn="ctr"/>
                      <a:r>
                        <a:rPr lang="en-US" dirty="0"/>
                        <a:t>37</a:t>
                      </a:r>
                      <a:endParaRPr lang="nl-BE" dirty="0"/>
                    </a:p>
                  </a:txBody>
                  <a:tcPr>
                    <a:solidFill>
                      <a:schemeClr val="accent5">
                        <a:lumMod val="20000"/>
                        <a:lumOff val="80000"/>
                      </a:schemeClr>
                    </a:solidFill>
                  </a:tcPr>
                </a:tc>
                <a:tc>
                  <a:txBody>
                    <a:bodyPr/>
                    <a:lstStyle/>
                    <a:p>
                      <a:pPr algn="ctr"/>
                      <a:r>
                        <a:rPr lang="en-US" dirty="0"/>
                        <a:t>61</a:t>
                      </a:r>
                      <a:endParaRPr lang="nl-BE" dirty="0"/>
                    </a:p>
                  </a:txBody>
                  <a:tcPr>
                    <a:solidFill>
                      <a:schemeClr val="accent5">
                        <a:lumMod val="60000"/>
                        <a:lumOff val="40000"/>
                      </a:schemeClr>
                    </a:solidFill>
                  </a:tcPr>
                </a:tc>
                <a:extLst>
                  <a:ext uri="{0D108BD9-81ED-4DB2-BD59-A6C34878D82A}">
                    <a16:rowId xmlns:a16="http://schemas.microsoft.com/office/drawing/2014/main" val="2411387166"/>
                  </a:ext>
                </a:extLst>
              </a:tr>
              <a:tr h="510655">
                <a:tc>
                  <a:txBody>
                    <a:bodyPr/>
                    <a:lstStyle/>
                    <a:p>
                      <a:pPr algn="ctr"/>
                      <a:r>
                        <a:rPr lang="en-US" sz="2400" dirty="0">
                          <a:solidFill>
                            <a:schemeClr val="bg1"/>
                          </a:solidFill>
                        </a:rPr>
                        <a:t>1</a:t>
                      </a:r>
                      <a:endParaRPr lang="nl-BE" sz="2400" dirty="0">
                        <a:solidFill>
                          <a:schemeClr val="bg1"/>
                        </a:solidFill>
                      </a:endParaRPr>
                    </a:p>
                  </a:txBody>
                  <a:tcPr>
                    <a:solidFill>
                      <a:schemeClr val="bg1">
                        <a:lumMod val="75000"/>
                      </a:schemeClr>
                    </a:solidFill>
                  </a:tcPr>
                </a:tc>
                <a:tc>
                  <a:txBody>
                    <a:bodyPr/>
                    <a:lstStyle/>
                    <a:p>
                      <a:pPr algn="ctr"/>
                      <a:r>
                        <a:rPr lang="en-US" dirty="0"/>
                        <a:t>37</a:t>
                      </a:r>
                      <a:endParaRPr lang="nl-BE" dirty="0"/>
                    </a:p>
                  </a:txBody>
                  <a:tcPr>
                    <a:solidFill>
                      <a:schemeClr val="accent5">
                        <a:lumMod val="20000"/>
                        <a:lumOff val="80000"/>
                      </a:schemeClr>
                    </a:solidFill>
                  </a:tcPr>
                </a:tc>
                <a:tc>
                  <a:txBody>
                    <a:bodyPr/>
                    <a:lstStyle/>
                    <a:p>
                      <a:pPr algn="ctr"/>
                      <a:r>
                        <a:rPr lang="en-US" dirty="0"/>
                        <a:t>507</a:t>
                      </a:r>
                      <a:endParaRPr lang="nl-BE" dirty="0"/>
                    </a:p>
                  </a:txBody>
                  <a:tcPr>
                    <a:solidFill>
                      <a:schemeClr val="accent5"/>
                    </a:solidFill>
                  </a:tcPr>
                </a:tc>
                <a:tc>
                  <a:txBody>
                    <a:bodyPr/>
                    <a:lstStyle/>
                    <a:p>
                      <a:pPr algn="ctr"/>
                      <a:r>
                        <a:rPr lang="en-US" dirty="0"/>
                        <a:t>61</a:t>
                      </a:r>
                      <a:endParaRPr lang="nl-BE" dirty="0"/>
                    </a:p>
                  </a:txBody>
                  <a:tcPr>
                    <a:solidFill>
                      <a:schemeClr val="accent5">
                        <a:lumMod val="60000"/>
                        <a:lumOff val="40000"/>
                      </a:schemeClr>
                    </a:solidFill>
                  </a:tcPr>
                </a:tc>
                <a:tc>
                  <a:txBody>
                    <a:bodyPr/>
                    <a:lstStyle/>
                    <a:p>
                      <a:pPr algn="ctr"/>
                      <a:r>
                        <a:rPr lang="en-US" dirty="0"/>
                        <a:t>37</a:t>
                      </a:r>
                      <a:endParaRPr lang="nl-BE" dirty="0"/>
                    </a:p>
                  </a:txBody>
                  <a:tcPr>
                    <a:solidFill>
                      <a:schemeClr val="accent5">
                        <a:lumMod val="20000"/>
                        <a:lumOff val="80000"/>
                      </a:schemeClr>
                    </a:solidFill>
                  </a:tcPr>
                </a:tc>
                <a:extLst>
                  <a:ext uri="{0D108BD9-81ED-4DB2-BD59-A6C34878D82A}">
                    <a16:rowId xmlns:a16="http://schemas.microsoft.com/office/drawing/2014/main" val="2929172341"/>
                  </a:ext>
                </a:extLst>
              </a:tr>
              <a:tr h="510655">
                <a:tc>
                  <a:txBody>
                    <a:bodyPr/>
                    <a:lstStyle/>
                    <a:p>
                      <a:pPr algn="ctr"/>
                      <a:r>
                        <a:rPr lang="en-US" sz="2400" dirty="0">
                          <a:solidFill>
                            <a:schemeClr val="bg1"/>
                          </a:solidFill>
                        </a:rPr>
                        <a:t>2</a:t>
                      </a:r>
                      <a:endParaRPr lang="nl-BE" sz="2400" dirty="0">
                        <a:solidFill>
                          <a:schemeClr val="bg1"/>
                        </a:solidFill>
                      </a:endParaRPr>
                    </a:p>
                  </a:txBody>
                  <a:tcPr>
                    <a:solidFill>
                      <a:schemeClr val="bg1">
                        <a:lumMod val="75000"/>
                      </a:schemeClr>
                    </a:solidFill>
                  </a:tcPr>
                </a:tc>
                <a:tc>
                  <a:txBody>
                    <a:bodyPr/>
                    <a:lstStyle/>
                    <a:p>
                      <a:pPr algn="ctr"/>
                      <a:r>
                        <a:rPr lang="en-US" dirty="0"/>
                        <a:t>36</a:t>
                      </a:r>
                      <a:endParaRPr lang="nl-BE" dirty="0"/>
                    </a:p>
                  </a:txBody>
                  <a:tcPr>
                    <a:solidFill>
                      <a:schemeClr val="accent5">
                        <a:lumMod val="20000"/>
                        <a:lumOff val="80000"/>
                      </a:schemeClr>
                    </a:solidFill>
                  </a:tcPr>
                </a:tc>
                <a:tc>
                  <a:txBody>
                    <a:bodyPr/>
                    <a:lstStyle/>
                    <a:p>
                      <a:pPr algn="ctr"/>
                      <a:r>
                        <a:rPr lang="en-US" dirty="0"/>
                        <a:t>61</a:t>
                      </a:r>
                      <a:endParaRPr lang="nl-BE" dirty="0"/>
                    </a:p>
                  </a:txBody>
                  <a:tcPr>
                    <a:solidFill>
                      <a:schemeClr val="accent5">
                        <a:lumMod val="60000"/>
                        <a:lumOff val="40000"/>
                      </a:schemeClr>
                    </a:solidFill>
                  </a:tcPr>
                </a:tc>
                <a:tc>
                  <a:txBody>
                    <a:bodyPr/>
                    <a:lstStyle/>
                    <a:p>
                      <a:pPr algn="ctr"/>
                      <a:r>
                        <a:rPr lang="en-US" dirty="0"/>
                        <a:t>508</a:t>
                      </a:r>
                      <a:endParaRPr lang="nl-BE" dirty="0"/>
                    </a:p>
                  </a:txBody>
                  <a:tcPr>
                    <a:solidFill>
                      <a:schemeClr val="accent5"/>
                    </a:solidFill>
                  </a:tcPr>
                </a:tc>
                <a:tc>
                  <a:txBody>
                    <a:bodyPr/>
                    <a:lstStyle/>
                    <a:p>
                      <a:pPr algn="ctr"/>
                      <a:r>
                        <a:rPr lang="en-US" dirty="0"/>
                        <a:t>37</a:t>
                      </a:r>
                      <a:endParaRPr lang="nl-BE" dirty="0"/>
                    </a:p>
                  </a:txBody>
                  <a:tcPr>
                    <a:solidFill>
                      <a:schemeClr val="accent5">
                        <a:lumMod val="20000"/>
                        <a:lumOff val="80000"/>
                      </a:schemeClr>
                    </a:solidFill>
                  </a:tcPr>
                </a:tc>
                <a:extLst>
                  <a:ext uri="{0D108BD9-81ED-4DB2-BD59-A6C34878D82A}">
                    <a16:rowId xmlns:a16="http://schemas.microsoft.com/office/drawing/2014/main" val="1723700610"/>
                  </a:ext>
                </a:extLst>
              </a:tr>
              <a:tr h="510655">
                <a:tc>
                  <a:txBody>
                    <a:bodyPr/>
                    <a:lstStyle/>
                    <a:p>
                      <a:pPr algn="ctr"/>
                      <a:r>
                        <a:rPr lang="en-US" sz="2400" dirty="0">
                          <a:solidFill>
                            <a:schemeClr val="bg1"/>
                          </a:solidFill>
                        </a:rPr>
                        <a:t>3</a:t>
                      </a:r>
                      <a:endParaRPr lang="nl-BE" sz="2400" dirty="0">
                        <a:solidFill>
                          <a:schemeClr val="bg1"/>
                        </a:solidFill>
                      </a:endParaRPr>
                    </a:p>
                  </a:txBody>
                  <a:tcPr>
                    <a:solidFill>
                      <a:schemeClr val="bg1">
                        <a:lumMod val="75000"/>
                      </a:schemeClr>
                    </a:solidFill>
                  </a:tcPr>
                </a:tc>
                <a:tc>
                  <a:txBody>
                    <a:bodyPr/>
                    <a:lstStyle/>
                    <a:p>
                      <a:pPr algn="ctr"/>
                      <a:r>
                        <a:rPr lang="en-US" dirty="0"/>
                        <a:t>62</a:t>
                      </a:r>
                      <a:endParaRPr lang="nl-BE" dirty="0"/>
                    </a:p>
                  </a:txBody>
                  <a:tcPr>
                    <a:solidFill>
                      <a:schemeClr val="accent5">
                        <a:lumMod val="60000"/>
                        <a:lumOff val="40000"/>
                      </a:schemeClr>
                    </a:solidFill>
                  </a:tcPr>
                </a:tc>
                <a:tc>
                  <a:txBody>
                    <a:bodyPr/>
                    <a:lstStyle/>
                    <a:p>
                      <a:pPr algn="ctr"/>
                      <a:r>
                        <a:rPr lang="en-US" dirty="0"/>
                        <a:t>37</a:t>
                      </a:r>
                      <a:endParaRPr lang="nl-BE" dirty="0"/>
                    </a:p>
                  </a:txBody>
                  <a:tcPr>
                    <a:solidFill>
                      <a:schemeClr val="accent5">
                        <a:lumMod val="20000"/>
                        <a:lumOff val="80000"/>
                      </a:schemeClr>
                    </a:solidFill>
                  </a:tcPr>
                </a:tc>
                <a:tc>
                  <a:txBody>
                    <a:bodyPr/>
                    <a:lstStyle/>
                    <a:p>
                      <a:pPr algn="ctr"/>
                      <a:r>
                        <a:rPr lang="en-US" dirty="0"/>
                        <a:t>37</a:t>
                      </a:r>
                      <a:endParaRPr lang="nl-BE" dirty="0"/>
                    </a:p>
                  </a:txBody>
                  <a:tcPr>
                    <a:solidFill>
                      <a:schemeClr val="accent5">
                        <a:lumMod val="20000"/>
                        <a:lumOff val="80000"/>
                      </a:schemeClr>
                    </a:solidFill>
                  </a:tcPr>
                </a:tc>
                <a:tc>
                  <a:txBody>
                    <a:bodyPr/>
                    <a:lstStyle/>
                    <a:p>
                      <a:pPr algn="ctr"/>
                      <a:r>
                        <a:rPr lang="en-US" dirty="0"/>
                        <a:t>506</a:t>
                      </a:r>
                      <a:endParaRPr lang="nl-BE" dirty="0"/>
                    </a:p>
                  </a:txBody>
                  <a:tcPr>
                    <a:solidFill>
                      <a:schemeClr val="accent5"/>
                    </a:solidFill>
                  </a:tcPr>
                </a:tc>
                <a:extLst>
                  <a:ext uri="{0D108BD9-81ED-4DB2-BD59-A6C34878D82A}">
                    <a16:rowId xmlns:a16="http://schemas.microsoft.com/office/drawing/2014/main" val="2035211527"/>
                  </a:ext>
                </a:extLst>
              </a:tr>
            </a:tbl>
          </a:graphicData>
        </a:graphic>
      </p:graphicFrame>
      <p:graphicFrame>
        <p:nvGraphicFramePr>
          <p:cNvPr id="8" name="Table 7"/>
          <p:cNvGraphicFramePr>
            <a:graphicFrameLocks noGrp="1"/>
          </p:cNvGraphicFramePr>
          <p:nvPr/>
        </p:nvGraphicFramePr>
        <p:xfrm>
          <a:off x="4910768" y="2234125"/>
          <a:ext cx="2895695" cy="2560780"/>
        </p:xfrm>
        <a:graphic>
          <a:graphicData uri="http://schemas.openxmlformats.org/drawingml/2006/table">
            <a:tbl>
              <a:tblPr firstRow="1" bandRow="1">
                <a:tableStyleId>{2D5ABB26-0587-4C30-8999-92F81FD0307C}</a:tableStyleId>
              </a:tblPr>
              <a:tblGrid>
                <a:gridCol w="579139">
                  <a:extLst>
                    <a:ext uri="{9D8B030D-6E8A-4147-A177-3AD203B41FA5}">
                      <a16:colId xmlns:a16="http://schemas.microsoft.com/office/drawing/2014/main" val="1705113873"/>
                    </a:ext>
                  </a:extLst>
                </a:gridCol>
                <a:gridCol w="579139">
                  <a:extLst>
                    <a:ext uri="{9D8B030D-6E8A-4147-A177-3AD203B41FA5}">
                      <a16:colId xmlns:a16="http://schemas.microsoft.com/office/drawing/2014/main" val="1135414636"/>
                    </a:ext>
                  </a:extLst>
                </a:gridCol>
                <a:gridCol w="579139">
                  <a:extLst>
                    <a:ext uri="{9D8B030D-6E8A-4147-A177-3AD203B41FA5}">
                      <a16:colId xmlns:a16="http://schemas.microsoft.com/office/drawing/2014/main" val="613464051"/>
                    </a:ext>
                  </a:extLst>
                </a:gridCol>
                <a:gridCol w="579139">
                  <a:extLst>
                    <a:ext uri="{9D8B030D-6E8A-4147-A177-3AD203B41FA5}">
                      <a16:colId xmlns:a16="http://schemas.microsoft.com/office/drawing/2014/main" val="3888531497"/>
                    </a:ext>
                  </a:extLst>
                </a:gridCol>
                <a:gridCol w="579139">
                  <a:extLst>
                    <a:ext uri="{9D8B030D-6E8A-4147-A177-3AD203B41FA5}">
                      <a16:colId xmlns:a16="http://schemas.microsoft.com/office/drawing/2014/main" val="2586255969"/>
                    </a:ext>
                  </a:extLst>
                </a:gridCol>
              </a:tblGrid>
              <a:tr h="510655">
                <a:tc>
                  <a:txBody>
                    <a:bodyPr/>
                    <a:lstStyle/>
                    <a:p>
                      <a:pPr algn="ctr"/>
                      <a:r>
                        <a:rPr lang="en-US" sz="1400" dirty="0"/>
                        <a:t>Dev.</a:t>
                      </a:r>
                      <a:br>
                        <a:rPr lang="en-US" sz="1400" dirty="0"/>
                      </a:br>
                      <a:r>
                        <a:rPr lang="en-US" sz="1400" dirty="0"/>
                        <a:t>ID</a:t>
                      </a:r>
                      <a:endParaRPr lang="nl-BE" sz="1400" dirty="0"/>
                    </a:p>
                  </a:txBody>
                  <a:tcPr/>
                </a:tc>
                <a:tc>
                  <a:txBody>
                    <a:bodyPr/>
                    <a:lstStyle/>
                    <a:p>
                      <a:pPr algn="ctr"/>
                      <a:r>
                        <a:rPr lang="en-US" sz="2400" dirty="0">
                          <a:solidFill>
                            <a:schemeClr val="bg1"/>
                          </a:solidFill>
                        </a:rPr>
                        <a:t>0</a:t>
                      </a:r>
                      <a:endParaRPr lang="nl-BE" sz="2400" dirty="0">
                        <a:solidFill>
                          <a:schemeClr val="bg1"/>
                        </a:solidFill>
                      </a:endParaRPr>
                    </a:p>
                  </a:txBody>
                  <a:tcPr>
                    <a:solidFill>
                      <a:schemeClr val="bg1">
                        <a:lumMod val="75000"/>
                      </a:schemeClr>
                    </a:solidFill>
                  </a:tcPr>
                </a:tc>
                <a:tc>
                  <a:txBody>
                    <a:bodyPr/>
                    <a:lstStyle/>
                    <a:p>
                      <a:pPr algn="ctr"/>
                      <a:r>
                        <a:rPr lang="en-US" sz="2400" dirty="0">
                          <a:solidFill>
                            <a:schemeClr val="bg1"/>
                          </a:solidFill>
                        </a:rPr>
                        <a:t>1</a:t>
                      </a:r>
                      <a:endParaRPr lang="nl-BE" sz="2400" dirty="0">
                        <a:solidFill>
                          <a:schemeClr val="bg1"/>
                        </a:solidFill>
                      </a:endParaRPr>
                    </a:p>
                  </a:txBody>
                  <a:tcPr>
                    <a:solidFill>
                      <a:schemeClr val="bg1">
                        <a:lumMod val="75000"/>
                      </a:schemeClr>
                    </a:solidFill>
                  </a:tcPr>
                </a:tc>
                <a:tc>
                  <a:txBody>
                    <a:bodyPr/>
                    <a:lstStyle/>
                    <a:p>
                      <a:pPr algn="ctr"/>
                      <a:r>
                        <a:rPr lang="en-US" sz="2400" dirty="0">
                          <a:solidFill>
                            <a:schemeClr val="bg1"/>
                          </a:solidFill>
                        </a:rPr>
                        <a:t>2</a:t>
                      </a:r>
                      <a:endParaRPr lang="nl-BE" sz="2400" dirty="0">
                        <a:solidFill>
                          <a:schemeClr val="bg1"/>
                        </a:solidFill>
                      </a:endParaRPr>
                    </a:p>
                  </a:txBody>
                  <a:tcPr>
                    <a:solidFill>
                      <a:schemeClr val="bg1">
                        <a:lumMod val="75000"/>
                      </a:schemeClr>
                    </a:solidFill>
                  </a:tcPr>
                </a:tc>
                <a:tc>
                  <a:txBody>
                    <a:bodyPr/>
                    <a:lstStyle/>
                    <a:p>
                      <a:pPr algn="ctr"/>
                      <a:r>
                        <a:rPr lang="en-US" sz="2400" dirty="0">
                          <a:solidFill>
                            <a:schemeClr val="bg1"/>
                          </a:solidFill>
                        </a:rPr>
                        <a:t>3</a:t>
                      </a:r>
                      <a:endParaRPr lang="nl-BE" sz="2400" dirty="0">
                        <a:solidFill>
                          <a:schemeClr val="bg1"/>
                        </a:solidFill>
                      </a:endParaRPr>
                    </a:p>
                  </a:txBody>
                  <a:tcPr>
                    <a:solidFill>
                      <a:schemeClr val="bg1">
                        <a:lumMod val="75000"/>
                      </a:schemeClr>
                    </a:solidFill>
                  </a:tcPr>
                </a:tc>
                <a:extLst>
                  <a:ext uri="{0D108BD9-81ED-4DB2-BD59-A6C34878D82A}">
                    <a16:rowId xmlns:a16="http://schemas.microsoft.com/office/drawing/2014/main" val="619224371"/>
                  </a:ext>
                </a:extLst>
              </a:tr>
              <a:tr h="510655">
                <a:tc>
                  <a:txBody>
                    <a:bodyPr/>
                    <a:lstStyle/>
                    <a:p>
                      <a:pPr algn="ctr"/>
                      <a:r>
                        <a:rPr lang="en-US" sz="2400" dirty="0">
                          <a:solidFill>
                            <a:schemeClr val="bg1"/>
                          </a:solidFill>
                        </a:rPr>
                        <a:t>0</a:t>
                      </a:r>
                      <a:endParaRPr lang="nl-BE" sz="2400" dirty="0">
                        <a:solidFill>
                          <a:schemeClr val="bg1"/>
                        </a:solidFill>
                      </a:endParaRPr>
                    </a:p>
                  </a:txBody>
                  <a:tcPr>
                    <a:solidFill>
                      <a:schemeClr val="bg1">
                        <a:lumMod val="75000"/>
                      </a:schemeClr>
                    </a:solidFill>
                  </a:tcPr>
                </a:tc>
                <a:tc>
                  <a:txBody>
                    <a:bodyPr/>
                    <a:lstStyle/>
                    <a:p>
                      <a:pPr algn="ctr"/>
                      <a:r>
                        <a:rPr lang="en-US" dirty="0"/>
                        <a:t>509</a:t>
                      </a:r>
                      <a:endParaRPr lang="nl-BE" dirty="0"/>
                    </a:p>
                  </a:txBody>
                  <a:tcPr>
                    <a:solidFill>
                      <a:schemeClr val="accent5"/>
                    </a:solidFill>
                  </a:tcPr>
                </a:tc>
                <a:tc>
                  <a:txBody>
                    <a:bodyPr/>
                    <a:lstStyle/>
                    <a:p>
                      <a:pPr algn="ctr"/>
                      <a:r>
                        <a:rPr lang="en-US" dirty="0"/>
                        <a:t>10</a:t>
                      </a:r>
                      <a:endParaRPr lang="nl-BE" dirty="0"/>
                    </a:p>
                  </a:txBody>
                  <a:tcPr>
                    <a:solidFill>
                      <a:schemeClr val="accent5">
                        <a:lumMod val="20000"/>
                        <a:lumOff val="80000"/>
                      </a:schemeClr>
                    </a:solidFill>
                  </a:tcPr>
                </a:tc>
                <a:tc>
                  <a:txBody>
                    <a:bodyPr/>
                    <a:lstStyle/>
                    <a:p>
                      <a:pPr algn="ctr"/>
                      <a:r>
                        <a:rPr lang="en-US" dirty="0"/>
                        <a:t>19</a:t>
                      </a:r>
                      <a:endParaRPr lang="nl-BE" dirty="0"/>
                    </a:p>
                  </a:txBody>
                  <a:tcPr>
                    <a:solidFill>
                      <a:schemeClr val="accent5">
                        <a:lumMod val="60000"/>
                        <a:lumOff val="40000"/>
                      </a:schemeClr>
                    </a:solidFill>
                  </a:tcPr>
                </a:tc>
                <a:tc>
                  <a:txBody>
                    <a:bodyPr/>
                    <a:lstStyle/>
                    <a:p>
                      <a:pPr algn="ctr"/>
                      <a:r>
                        <a:rPr lang="en-US" dirty="0"/>
                        <a:t>18</a:t>
                      </a:r>
                      <a:endParaRPr lang="nl-BE" dirty="0"/>
                    </a:p>
                  </a:txBody>
                  <a:tcPr>
                    <a:solidFill>
                      <a:schemeClr val="accent5">
                        <a:lumMod val="60000"/>
                        <a:lumOff val="40000"/>
                      </a:schemeClr>
                    </a:solidFill>
                  </a:tcPr>
                </a:tc>
                <a:extLst>
                  <a:ext uri="{0D108BD9-81ED-4DB2-BD59-A6C34878D82A}">
                    <a16:rowId xmlns:a16="http://schemas.microsoft.com/office/drawing/2014/main" val="2411387166"/>
                  </a:ext>
                </a:extLst>
              </a:tr>
              <a:tr h="510655">
                <a:tc>
                  <a:txBody>
                    <a:bodyPr/>
                    <a:lstStyle/>
                    <a:p>
                      <a:pPr algn="ctr"/>
                      <a:r>
                        <a:rPr lang="en-US" sz="2400" dirty="0">
                          <a:solidFill>
                            <a:schemeClr val="bg1"/>
                          </a:solidFill>
                        </a:rPr>
                        <a:t>1</a:t>
                      </a:r>
                      <a:endParaRPr lang="nl-BE" sz="2400" dirty="0">
                        <a:solidFill>
                          <a:schemeClr val="bg1"/>
                        </a:solidFill>
                      </a:endParaRPr>
                    </a:p>
                  </a:txBody>
                  <a:tcPr>
                    <a:solidFill>
                      <a:schemeClr val="bg1">
                        <a:lumMod val="75000"/>
                      </a:schemeClr>
                    </a:solidFill>
                  </a:tcPr>
                </a:tc>
                <a:tc>
                  <a:txBody>
                    <a:bodyPr/>
                    <a:lstStyle/>
                    <a:p>
                      <a:pPr algn="ctr"/>
                      <a:r>
                        <a:rPr lang="en-US" dirty="0"/>
                        <a:t>10</a:t>
                      </a:r>
                      <a:endParaRPr lang="nl-BE" dirty="0"/>
                    </a:p>
                  </a:txBody>
                  <a:tcPr>
                    <a:solidFill>
                      <a:schemeClr val="accent5">
                        <a:lumMod val="20000"/>
                        <a:lumOff val="80000"/>
                      </a:schemeClr>
                    </a:solidFill>
                  </a:tcPr>
                </a:tc>
                <a:tc>
                  <a:txBody>
                    <a:bodyPr/>
                    <a:lstStyle/>
                    <a:p>
                      <a:pPr algn="ctr"/>
                      <a:r>
                        <a:rPr lang="en-US" dirty="0"/>
                        <a:t>508</a:t>
                      </a:r>
                      <a:endParaRPr lang="nl-BE" dirty="0"/>
                    </a:p>
                  </a:txBody>
                  <a:tcPr>
                    <a:solidFill>
                      <a:schemeClr val="accent5"/>
                    </a:solidFill>
                  </a:tcPr>
                </a:tc>
                <a:tc>
                  <a:txBody>
                    <a:bodyPr/>
                    <a:lstStyle/>
                    <a:p>
                      <a:pPr algn="ctr"/>
                      <a:r>
                        <a:rPr lang="en-US" dirty="0"/>
                        <a:t>18</a:t>
                      </a:r>
                      <a:endParaRPr lang="nl-BE" dirty="0"/>
                    </a:p>
                  </a:txBody>
                  <a:tcPr>
                    <a:solidFill>
                      <a:schemeClr val="accent5">
                        <a:lumMod val="60000"/>
                        <a:lumOff val="40000"/>
                      </a:schemeClr>
                    </a:solidFill>
                  </a:tcPr>
                </a:tc>
                <a:tc>
                  <a:txBody>
                    <a:bodyPr/>
                    <a:lstStyle/>
                    <a:p>
                      <a:pPr algn="ctr"/>
                      <a:r>
                        <a:rPr lang="en-US" dirty="0"/>
                        <a:t>18</a:t>
                      </a:r>
                      <a:endParaRPr lang="nl-BE" dirty="0"/>
                    </a:p>
                  </a:txBody>
                  <a:tcPr>
                    <a:solidFill>
                      <a:schemeClr val="accent5">
                        <a:lumMod val="60000"/>
                        <a:lumOff val="40000"/>
                      </a:schemeClr>
                    </a:solidFill>
                  </a:tcPr>
                </a:tc>
                <a:extLst>
                  <a:ext uri="{0D108BD9-81ED-4DB2-BD59-A6C34878D82A}">
                    <a16:rowId xmlns:a16="http://schemas.microsoft.com/office/drawing/2014/main" val="2929172341"/>
                  </a:ext>
                </a:extLst>
              </a:tr>
              <a:tr h="510655">
                <a:tc>
                  <a:txBody>
                    <a:bodyPr/>
                    <a:lstStyle/>
                    <a:p>
                      <a:pPr algn="ctr"/>
                      <a:r>
                        <a:rPr lang="en-US" sz="2400" dirty="0">
                          <a:solidFill>
                            <a:schemeClr val="bg1"/>
                          </a:solidFill>
                        </a:rPr>
                        <a:t>2</a:t>
                      </a:r>
                      <a:endParaRPr lang="nl-BE" sz="2400" dirty="0">
                        <a:solidFill>
                          <a:schemeClr val="bg1"/>
                        </a:solidFill>
                      </a:endParaRPr>
                    </a:p>
                  </a:txBody>
                  <a:tcPr>
                    <a:solidFill>
                      <a:schemeClr val="bg1">
                        <a:lumMod val="75000"/>
                      </a:schemeClr>
                    </a:solidFill>
                  </a:tcPr>
                </a:tc>
                <a:tc>
                  <a:txBody>
                    <a:bodyPr/>
                    <a:lstStyle/>
                    <a:p>
                      <a:pPr algn="ctr"/>
                      <a:r>
                        <a:rPr lang="en-US" dirty="0"/>
                        <a:t>19</a:t>
                      </a:r>
                      <a:endParaRPr lang="nl-BE" dirty="0"/>
                    </a:p>
                  </a:txBody>
                  <a:tcPr>
                    <a:solidFill>
                      <a:schemeClr val="accent5">
                        <a:lumMod val="60000"/>
                        <a:lumOff val="40000"/>
                      </a:schemeClr>
                    </a:solidFill>
                  </a:tcPr>
                </a:tc>
                <a:tc>
                  <a:txBody>
                    <a:bodyPr/>
                    <a:lstStyle/>
                    <a:p>
                      <a:pPr algn="ctr"/>
                      <a:r>
                        <a:rPr lang="en-US" dirty="0"/>
                        <a:t>18</a:t>
                      </a:r>
                      <a:endParaRPr lang="nl-BE" dirty="0"/>
                    </a:p>
                  </a:txBody>
                  <a:tcPr>
                    <a:solidFill>
                      <a:schemeClr val="accent5">
                        <a:lumMod val="60000"/>
                        <a:lumOff val="40000"/>
                      </a:schemeClr>
                    </a:solidFill>
                  </a:tcPr>
                </a:tc>
                <a:tc>
                  <a:txBody>
                    <a:bodyPr/>
                    <a:lstStyle/>
                    <a:p>
                      <a:pPr algn="ctr"/>
                      <a:r>
                        <a:rPr lang="en-US" dirty="0"/>
                        <a:t>508</a:t>
                      </a:r>
                      <a:endParaRPr lang="nl-BE" dirty="0"/>
                    </a:p>
                  </a:txBody>
                  <a:tcPr>
                    <a:solidFill>
                      <a:schemeClr val="accent5"/>
                    </a:solidFill>
                  </a:tcPr>
                </a:tc>
                <a:tc>
                  <a:txBody>
                    <a:bodyPr/>
                    <a:lstStyle/>
                    <a:p>
                      <a:pPr algn="ctr"/>
                      <a:r>
                        <a:rPr lang="en-US" dirty="0"/>
                        <a:t>10</a:t>
                      </a:r>
                      <a:endParaRPr lang="nl-BE" dirty="0"/>
                    </a:p>
                  </a:txBody>
                  <a:tcPr>
                    <a:solidFill>
                      <a:schemeClr val="accent5">
                        <a:lumMod val="20000"/>
                        <a:lumOff val="80000"/>
                      </a:schemeClr>
                    </a:solidFill>
                  </a:tcPr>
                </a:tc>
                <a:extLst>
                  <a:ext uri="{0D108BD9-81ED-4DB2-BD59-A6C34878D82A}">
                    <a16:rowId xmlns:a16="http://schemas.microsoft.com/office/drawing/2014/main" val="1723700610"/>
                  </a:ext>
                </a:extLst>
              </a:tr>
              <a:tr h="510655">
                <a:tc>
                  <a:txBody>
                    <a:bodyPr/>
                    <a:lstStyle/>
                    <a:p>
                      <a:pPr algn="ctr"/>
                      <a:r>
                        <a:rPr lang="en-US" sz="2400" dirty="0">
                          <a:solidFill>
                            <a:schemeClr val="bg1"/>
                          </a:solidFill>
                        </a:rPr>
                        <a:t>3</a:t>
                      </a:r>
                      <a:endParaRPr lang="nl-BE" sz="2400" dirty="0">
                        <a:solidFill>
                          <a:schemeClr val="bg1"/>
                        </a:solidFill>
                      </a:endParaRPr>
                    </a:p>
                  </a:txBody>
                  <a:tcPr>
                    <a:solidFill>
                      <a:schemeClr val="bg1">
                        <a:lumMod val="75000"/>
                      </a:schemeClr>
                    </a:solidFill>
                  </a:tcPr>
                </a:tc>
                <a:tc>
                  <a:txBody>
                    <a:bodyPr/>
                    <a:lstStyle/>
                    <a:p>
                      <a:pPr algn="ctr"/>
                      <a:r>
                        <a:rPr lang="en-US" dirty="0"/>
                        <a:t>18</a:t>
                      </a:r>
                      <a:endParaRPr lang="nl-BE" dirty="0"/>
                    </a:p>
                  </a:txBody>
                  <a:tcPr>
                    <a:solidFill>
                      <a:schemeClr val="accent5">
                        <a:lumMod val="60000"/>
                        <a:lumOff val="40000"/>
                      </a:schemeClr>
                    </a:solidFill>
                  </a:tcPr>
                </a:tc>
                <a:tc>
                  <a:txBody>
                    <a:bodyPr/>
                    <a:lstStyle/>
                    <a:p>
                      <a:pPr algn="ctr"/>
                      <a:r>
                        <a:rPr lang="en-US" dirty="0"/>
                        <a:t>18</a:t>
                      </a:r>
                      <a:endParaRPr lang="nl-BE" dirty="0"/>
                    </a:p>
                  </a:txBody>
                  <a:tcPr>
                    <a:solidFill>
                      <a:schemeClr val="accent5">
                        <a:lumMod val="60000"/>
                        <a:lumOff val="40000"/>
                      </a:schemeClr>
                    </a:solidFill>
                  </a:tcPr>
                </a:tc>
                <a:tc>
                  <a:txBody>
                    <a:bodyPr/>
                    <a:lstStyle/>
                    <a:p>
                      <a:pPr algn="ctr"/>
                      <a:r>
                        <a:rPr lang="en-US" dirty="0"/>
                        <a:t>10</a:t>
                      </a:r>
                      <a:endParaRPr lang="nl-BE" dirty="0"/>
                    </a:p>
                  </a:txBody>
                  <a:tcPr>
                    <a:solidFill>
                      <a:schemeClr val="accent5">
                        <a:lumMod val="20000"/>
                        <a:lumOff val="80000"/>
                      </a:schemeClr>
                    </a:solidFill>
                  </a:tcPr>
                </a:tc>
                <a:tc>
                  <a:txBody>
                    <a:bodyPr/>
                    <a:lstStyle/>
                    <a:p>
                      <a:pPr algn="ctr"/>
                      <a:r>
                        <a:rPr lang="en-US" dirty="0"/>
                        <a:t>507</a:t>
                      </a:r>
                      <a:endParaRPr lang="nl-BE" dirty="0"/>
                    </a:p>
                  </a:txBody>
                  <a:tcPr>
                    <a:solidFill>
                      <a:schemeClr val="accent5"/>
                    </a:solidFill>
                  </a:tcPr>
                </a:tc>
                <a:extLst>
                  <a:ext uri="{0D108BD9-81ED-4DB2-BD59-A6C34878D82A}">
                    <a16:rowId xmlns:a16="http://schemas.microsoft.com/office/drawing/2014/main" val="2035211527"/>
                  </a:ext>
                </a:extLst>
              </a:tr>
            </a:tbl>
          </a:graphicData>
        </a:graphic>
      </p:graphicFrame>
      <p:sp>
        <p:nvSpPr>
          <p:cNvPr id="9" name="TextBox 8"/>
          <p:cNvSpPr txBox="1"/>
          <p:nvPr/>
        </p:nvSpPr>
        <p:spPr>
          <a:xfrm>
            <a:off x="4910767" y="4827467"/>
            <a:ext cx="2895695" cy="584775"/>
          </a:xfrm>
          <a:prstGeom prst="rect">
            <a:avLst/>
          </a:prstGeom>
          <a:noFill/>
        </p:spPr>
        <p:txBody>
          <a:bodyPr wrap="square" rtlCol="0">
            <a:spAutoFit/>
          </a:bodyPr>
          <a:lstStyle/>
          <a:p>
            <a:pPr algn="ctr"/>
            <a:r>
              <a:rPr lang="en-US" dirty="0"/>
              <a:t>Bi-directional P2P: </a:t>
            </a:r>
            <a:r>
              <a:rPr lang="en-US" b="1" dirty="0" err="1">
                <a:solidFill>
                  <a:srgbClr val="FF0000"/>
                </a:solidFill>
              </a:rPr>
              <a:t>PCIe</a:t>
            </a:r>
            <a:br>
              <a:rPr lang="en-US" b="1" dirty="0"/>
            </a:br>
            <a:endParaRPr lang="nl-BE" sz="1400" dirty="0"/>
          </a:p>
        </p:txBody>
      </p:sp>
      <p:sp>
        <p:nvSpPr>
          <p:cNvPr id="10" name="TextBox 9"/>
          <p:cNvSpPr txBox="1"/>
          <p:nvPr/>
        </p:nvSpPr>
        <p:spPr>
          <a:xfrm>
            <a:off x="8783323" y="4827467"/>
            <a:ext cx="2997860" cy="584775"/>
          </a:xfrm>
          <a:prstGeom prst="rect">
            <a:avLst/>
          </a:prstGeom>
          <a:noFill/>
        </p:spPr>
        <p:txBody>
          <a:bodyPr wrap="square" rtlCol="0">
            <a:spAutoFit/>
          </a:bodyPr>
          <a:lstStyle/>
          <a:p>
            <a:pPr algn="ctr"/>
            <a:r>
              <a:rPr lang="en-US" dirty="0"/>
              <a:t>Bi-directional P2P: </a:t>
            </a:r>
            <a:r>
              <a:rPr lang="en-US" b="1" dirty="0" err="1">
                <a:solidFill>
                  <a:srgbClr val="00B050"/>
                </a:solidFill>
              </a:rPr>
              <a:t>NVLink</a:t>
            </a:r>
            <a:br>
              <a:rPr lang="en-US" b="1" dirty="0"/>
            </a:br>
            <a:r>
              <a:rPr lang="en-US" sz="1400" dirty="0"/>
              <a:t>(</a:t>
            </a:r>
            <a:r>
              <a:rPr lang="en-US" sz="1400" dirty="0" err="1"/>
              <a:t>Nvidia</a:t>
            </a:r>
            <a:r>
              <a:rPr lang="en-US" sz="1400" dirty="0"/>
              <a:t> P100)</a:t>
            </a:r>
            <a:endParaRPr lang="nl-BE" sz="1400" dirty="0"/>
          </a:p>
        </p:txBody>
      </p:sp>
      <p:grpSp>
        <p:nvGrpSpPr>
          <p:cNvPr id="11" name="Group 10"/>
          <p:cNvGrpSpPr/>
          <p:nvPr/>
        </p:nvGrpSpPr>
        <p:grpSpPr>
          <a:xfrm>
            <a:off x="445014" y="1363312"/>
            <a:ext cx="3875221" cy="3708915"/>
            <a:chOff x="189363" y="2226365"/>
            <a:chExt cx="3875221" cy="3708915"/>
          </a:xfrm>
        </p:grpSpPr>
        <p:sp>
          <p:nvSpPr>
            <p:cNvPr id="12" name="Rectangle 11"/>
            <p:cNvSpPr/>
            <p:nvPr/>
          </p:nvSpPr>
          <p:spPr>
            <a:xfrm>
              <a:off x="565742" y="3122887"/>
              <a:ext cx="1080000" cy="1080000"/>
            </a:xfrm>
            <a:prstGeom prst="rect">
              <a:avLst/>
            </a:prstGeom>
            <a:solidFill>
              <a:schemeClr val="accent5">
                <a:alpha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0">
              <a:scrgbClr r="0" g="0" b="0"/>
            </a:lnRef>
            <a:fillRef idx="0">
              <a:scrgbClr r="0" g="0" b="0"/>
            </a:fillRef>
            <a:effectRef idx="0">
              <a:scrgbClr r="0" g="0" b="0"/>
            </a:effectRef>
            <a:fontRef idx="minor">
              <a:schemeClr val="lt1"/>
            </a:fontRef>
          </p:style>
          <p:txBody>
            <a:bodyPr rtlCol="0" anchor="ctr"/>
            <a:lstStyle/>
            <a:p>
              <a:pPr algn="ctr"/>
              <a:r>
                <a:rPr lang="en-US" sz="2400" b="1" dirty="0">
                  <a:latin typeface="Berlin Sans FB Demi" panose="020E0802020502020306" pitchFamily="34" charset="0"/>
                </a:rPr>
                <a:t>GPU</a:t>
              </a:r>
              <a:r>
                <a:rPr lang="en-US" b="1" dirty="0"/>
                <a:t> 0</a:t>
              </a:r>
              <a:endParaRPr lang="nl-BE" b="1" dirty="0"/>
            </a:p>
          </p:txBody>
        </p:sp>
        <p:sp>
          <p:nvSpPr>
            <p:cNvPr id="13" name="Rectangle 12"/>
            <p:cNvSpPr/>
            <p:nvPr/>
          </p:nvSpPr>
          <p:spPr>
            <a:xfrm>
              <a:off x="2568913" y="3122887"/>
              <a:ext cx="1080000" cy="1080000"/>
            </a:xfrm>
            <a:prstGeom prst="rect">
              <a:avLst/>
            </a:prstGeom>
            <a:solidFill>
              <a:schemeClr val="accent5">
                <a:alpha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0">
              <a:scrgbClr r="0" g="0" b="0"/>
            </a:lnRef>
            <a:fillRef idx="0">
              <a:scrgbClr r="0" g="0" b="0"/>
            </a:fillRef>
            <a:effectRef idx="0">
              <a:scrgbClr r="0" g="0" b="0"/>
            </a:effectRef>
            <a:fontRef idx="minor">
              <a:schemeClr val="lt1"/>
            </a:fontRef>
          </p:style>
          <p:txBody>
            <a:bodyPr rtlCol="0" anchor="ctr"/>
            <a:lstStyle/>
            <a:p>
              <a:pPr algn="ctr"/>
              <a:r>
                <a:rPr lang="en-US" sz="2400" b="1" dirty="0">
                  <a:latin typeface="Berlin Sans FB Demi" panose="020E0802020502020306" pitchFamily="34" charset="0"/>
                </a:rPr>
                <a:t>GPU</a:t>
              </a:r>
              <a:r>
                <a:rPr lang="en-US" b="1" dirty="0"/>
                <a:t> 1</a:t>
              </a:r>
              <a:endParaRPr lang="nl-BE" b="1" dirty="0"/>
            </a:p>
          </p:txBody>
        </p:sp>
        <p:sp>
          <p:nvSpPr>
            <p:cNvPr id="14" name="Rectangle 13"/>
            <p:cNvSpPr/>
            <p:nvPr/>
          </p:nvSpPr>
          <p:spPr>
            <a:xfrm>
              <a:off x="588493" y="4855280"/>
              <a:ext cx="1080000" cy="1080000"/>
            </a:xfrm>
            <a:prstGeom prst="rect">
              <a:avLst/>
            </a:prstGeom>
            <a:solidFill>
              <a:schemeClr val="accent5">
                <a:alpha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0">
              <a:scrgbClr r="0" g="0" b="0"/>
            </a:lnRef>
            <a:fillRef idx="0">
              <a:scrgbClr r="0" g="0" b="0"/>
            </a:fillRef>
            <a:effectRef idx="0">
              <a:scrgbClr r="0" g="0" b="0"/>
            </a:effectRef>
            <a:fontRef idx="minor">
              <a:schemeClr val="lt1"/>
            </a:fontRef>
          </p:style>
          <p:txBody>
            <a:bodyPr rtlCol="0" anchor="ctr"/>
            <a:lstStyle/>
            <a:p>
              <a:pPr algn="ctr"/>
              <a:r>
                <a:rPr lang="en-US" sz="2400" b="1" dirty="0">
                  <a:latin typeface="Berlin Sans FB Demi" panose="020E0802020502020306" pitchFamily="34" charset="0"/>
                </a:rPr>
                <a:t>GPU</a:t>
              </a:r>
              <a:r>
                <a:rPr lang="en-US" b="1" dirty="0"/>
                <a:t> 3</a:t>
              </a:r>
              <a:endParaRPr lang="nl-BE" b="1" dirty="0"/>
            </a:p>
          </p:txBody>
        </p:sp>
        <p:sp>
          <p:nvSpPr>
            <p:cNvPr id="15" name="Rectangle 14"/>
            <p:cNvSpPr/>
            <p:nvPr/>
          </p:nvSpPr>
          <p:spPr>
            <a:xfrm>
              <a:off x="2598255" y="4849591"/>
              <a:ext cx="1080000" cy="1080000"/>
            </a:xfrm>
            <a:prstGeom prst="rect">
              <a:avLst/>
            </a:prstGeom>
            <a:solidFill>
              <a:schemeClr val="accent5">
                <a:alpha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0">
              <a:scrgbClr r="0" g="0" b="0"/>
            </a:lnRef>
            <a:fillRef idx="0">
              <a:scrgbClr r="0" g="0" b="0"/>
            </a:fillRef>
            <a:effectRef idx="0">
              <a:scrgbClr r="0" g="0" b="0"/>
            </a:effectRef>
            <a:fontRef idx="minor">
              <a:schemeClr val="lt1"/>
            </a:fontRef>
          </p:style>
          <p:txBody>
            <a:bodyPr rtlCol="0" anchor="ctr"/>
            <a:lstStyle/>
            <a:p>
              <a:pPr algn="ctr"/>
              <a:r>
                <a:rPr lang="en-US" sz="2400" b="1" dirty="0">
                  <a:latin typeface="Berlin Sans FB Demi" panose="020E0802020502020306" pitchFamily="34" charset="0"/>
                </a:rPr>
                <a:t>GPU</a:t>
              </a:r>
              <a:r>
                <a:rPr lang="en-US" b="1" dirty="0"/>
                <a:t> 2</a:t>
              </a:r>
              <a:endParaRPr lang="nl-BE" b="1" dirty="0"/>
            </a:p>
          </p:txBody>
        </p:sp>
        <p:sp>
          <p:nvSpPr>
            <p:cNvPr id="16" name="Up-Down Arrow 15"/>
            <p:cNvSpPr/>
            <p:nvPr/>
          </p:nvSpPr>
          <p:spPr>
            <a:xfrm rot="2965756">
              <a:off x="2016557" y="4035549"/>
              <a:ext cx="257982" cy="1035175"/>
            </a:xfrm>
            <a:prstGeom prst="upDownArrow">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path path="shape">
                <a:fillToRect l="50000" t="50000" r="50000" b="50000"/>
              </a:path>
              <a:tileRect/>
            </a:gradFill>
            <a:ln w="3175" cmpd="db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 name="Up-Down Arrow 16"/>
            <p:cNvSpPr/>
            <p:nvPr/>
          </p:nvSpPr>
          <p:spPr>
            <a:xfrm rot="18661051">
              <a:off x="2007939" y="4019522"/>
              <a:ext cx="269643" cy="1046321"/>
            </a:xfrm>
            <a:prstGeom prst="upDownArrow">
              <a:avLst/>
            </a:prstGeom>
            <a:gradFill flip="none" rotWithShape="1">
              <a:gsLst>
                <a:gs pos="35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path path="shape">
                <a:fillToRect l="50000" t="50000" r="50000" b="50000"/>
              </a:path>
              <a:tileRect/>
            </a:gradFill>
            <a:ln w="3175" cmpd="db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8" name="Up-Down Arrow 17"/>
            <p:cNvSpPr/>
            <p:nvPr/>
          </p:nvSpPr>
          <p:spPr>
            <a:xfrm rot="16200000">
              <a:off x="1894798" y="5072709"/>
              <a:ext cx="477152" cy="733479"/>
            </a:xfrm>
            <a:prstGeom prst="upDownArrow">
              <a:avLst/>
            </a:prstGeom>
            <a:gradFill flip="none" rotWithShape="1">
              <a:gsLst>
                <a:gs pos="25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path path="shape">
                <a:fillToRect l="50000" t="50000" r="50000" b="50000"/>
              </a:path>
              <a:tileRect/>
            </a:gradFill>
            <a:ln w="3175" cmpd="db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9" name="Up-Down Arrow 18"/>
            <p:cNvSpPr/>
            <p:nvPr/>
          </p:nvSpPr>
          <p:spPr>
            <a:xfrm rot="16200000">
              <a:off x="1843692" y="3309746"/>
              <a:ext cx="477152" cy="733479"/>
            </a:xfrm>
            <a:prstGeom prst="upDownArrow">
              <a:avLst/>
            </a:prstGeom>
            <a:gradFill flip="none" rotWithShape="1">
              <a:gsLst>
                <a:gs pos="25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path path="shape">
                <a:fillToRect l="50000" t="50000" r="50000" b="50000"/>
              </a:path>
              <a:tileRect/>
            </a:gradFill>
            <a:ln w="3175" cmpd="db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0" name="Up-Down Arrow 19"/>
            <p:cNvSpPr/>
            <p:nvPr/>
          </p:nvSpPr>
          <p:spPr>
            <a:xfrm rot="10800000">
              <a:off x="2870337" y="4202086"/>
              <a:ext cx="477152" cy="653193"/>
            </a:xfrm>
            <a:prstGeom prst="upDownArrow">
              <a:avLst/>
            </a:prstGeom>
            <a:gradFill flip="none" rotWithShape="1">
              <a:gsLst>
                <a:gs pos="25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path path="shape">
                <a:fillToRect l="50000" t="50000" r="50000" b="50000"/>
              </a:path>
              <a:tileRect/>
            </a:gradFill>
            <a:ln w="3175" cmpd="db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1" name="Up-Down Arrow 20"/>
            <p:cNvSpPr/>
            <p:nvPr/>
          </p:nvSpPr>
          <p:spPr>
            <a:xfrm rot="10800000">
              <a:off x="841348" y="4220567"/>
              <a:ext cx="477152" cy="653193"/>
            </a:xfrm>
            <a:prstGeom prst="upDownArrow">
              <a:avLst/>
            </a:prstGeom>
            <a:gradFill flip="none" rotWithShape="1">
              <a:gsLst>
                <a:gs pos="25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path path="shape">
                <a:fillToRect l="50000" t="50000" r="50000" b="50000"/>
              </a:path>
              <a:tileRect/>
            </a:gradFill>
            <a:ln w="3175" cmpd="db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22" name="Elbow Connector 21"/>
            <p:cNvCxnSpPr>
              <a:stCxn id="15" idx="3"/>
            </p:cNvCxnSpPr>
            <p:nvPr/>
          </p:nvCxnSpPr>
          <p:spPr>
            <a:xfrm flipV="1">
              <a:off x="3678255" y="2226365"/>
              <a:ext cx="257641" cy="316322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Elbow Connector 22"/>
            <p:cNvCxnSpPr>
              <a:stCxn id="14" idx="1"/>
            </p:cNvCxnSpPr>
            <p:nvPr/>
          </p:nvCxnSpPr>
          <p:spPr>
            <a:xfrm rot="10800000">
              <a:off x="304801" y="2239618"/>
              <a:ext cx="283693" cy="315566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a:stCxn id="12" idx="1"/>
            </p:cNvCxnSpPr>
            <p:nvPr/>
          </p:nvCxnSpPr>
          <p:spPr>
            <a:xfrm flipH="1">
              <a:off x="304800" y="3662887"/>
              <a:ext cx="26094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p:cNvCxnSpPr>
              <a:stCxn id="13" idx="3"/>
            </p:cNvCxnSpPr>
            <p:nvPr/>
          </p:nvCxnSpPr>
          <p:spPr>
            <a:xfrm>
              <a:off x="3648913" y="3662887"/>
              <a:ext cx="286983" cy="0"/>
            </a:xfrm>
            <a:prstGeom prst="line">
              <a:avLst/>
            </a:prstGeom>
          </p:spPr>
          <p:style>
            <a:lnRef idx="1">
              <a:schemeClr val="accent1"/>
            </a:lnRef>
            <a:fillRef idx="0">
              <a:schemeClr val="accent1"/>
            </a:fillRef>
            <a:effectRef idx="0">
              <a:schemeClr val="accent1"/>
            </a:effectRef>
            <a:fontRef idx="minor">
              <a:schemeClr val="tx1"/>
            </a:fontRef>
          </p:style>
        </p:cxnSp>
        <p:sp>
          <p:nvSpPr>
            <p:cNvPr id="26" name="Rounded Rectangle 25"/>
            <p:cNvSpPr/>
            <p:nvPr/>
          </p:nvSpPr>
          <p:spPr>
            <a:xfrm rot="16200000">
              <a:off x="3499907" y="2841462"/>
              <a:ext cx="898481" cy="23087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PCI-e</a:t>
              </a:r>
              <a:endParaRPr lang="nl-BE" dirty="0"/>
            </a:p>
          </p:txBody>
        </p:sp>
        <p:sp>
          <p:nvSpPr>
            <p:cNvPr id="27" name="Rounded Rectangle 26"/>
            <p:cNvSpPr/>
            <p:nvPr/>
          </p:nvSpPr>
          <p:spPr>
            <a:xfrm rot="16200000">
              <a:off x="-144441" y="2835816"/>
              <a:ext cx="898481" cy="23087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PCI-e</a:t>
              </a:r>
              <a:endParaRPr lang="nl-BE" dirty="0"/>
            </a:p>
          </p:txBody>
        </p:sp>
      </p:grpSp>
      <p:graphicFrame>
        <p:nvGraphicFramePr>
          <p:cNvPr id="28" name="Table 27"/>
          <p:cNvGraphicFramePr>
            <a:graphicFrameLocks noGrp="1"/>
          </p:cNvGraphicFramePr>
          <p:nvPr/>
        </p:nvGraphicFramePr>
        <p:xfrm>
          <a:off x="9488019" y="309983"/>
          <a:ext cx="2129181" cy="370840"/>
        </p:xfrm>
        <a:graphic>
          <a:graphicData uri="http://schemas.openxmlformats.org/drawingml/2006/table">
            <a:tbl>
              <a:tblPr firstRow="1" bandRow="1">
                <a:tableStyleId>{2D5ABB26-0587-4C30-8999-92F81FD0307C}</a:tableStyleId>
              </a:tblPr>
              <a:tblGrid>
                <a:gridCol w="709727">
                  <a:extLst>
                    <a:ext uri="{9D8B030D-6E8A-4147-A177-3AD203B41FA5}">
                      <a16:colId xmlns:a16="http://schemas.microsoft.com/office/drawing/2014/main" val="1505516903"/>
                    </a:ext>
                  </a:extLst>
                </a:gridCol>
                <a:gridCol w="709727">
                  <a:extLst>
                    <a:ext uri="{9D8B030D-6E8A-4147-A177-3AD203B41FA5}">
                      <a16:colId xmlns:a16="http://schemas.microsoft.com/office/drawing/2014/main" val="395245993"/>
                    </a:ext>
                  </a:extLst>
                </a:gridCol>
                <a:gridCol w="709727">
                  <a:extLst>
                    <a:ext uri="{9D8B030D-6E8A-4147-A177-3AD203B41FA5}">
                      <a16:colId xmlns:a16="http://schemas.microsoft.com/office/drawing/2014/main" val="3336673276"/>
                    </a:ext>
                  </a:extLst>
                </a:gridCol>
              </a:tblGrid>
              <a:tr h="370840">
                <a:tc>
                  <a:txBody>
                    <a:bodyPr/>
                    <a:lstStyle/>
                    <a:p>
                      <a:pPr algn="ctr"/>
                      <a:r>
                        <a:rPr lang="en-US" dirty="0"/>
                        <a:t>High</a:t>
                      </a:r>
                      <a:endParaRPr lang="nl-BE" dirty="0"/>
                    </a:p>
                  </a:txBody>
                  <a:tcPr>
                    <a:solidFill>
                      <a:schemeClr val="accent5"/>
                    </a:solidFill>
                  </a:tcPr>
                </a:tc>
                <a:tc>
                  <a:txBody>
                    <a:bodyPr/>
                    <a:lstStyle/>
                    <a:p>
                      <a:pPr algn="ctr"/>
                      <a:r>
                        <a:rPr lang="en-US" dirty="0"/>
                        <a:t>Med</a:t>
                      </a:r>
                      <a:endParaRPr lang="nl-BE" dirty="0"/>
                    </a:p>
                  </a:txBody>
                  <a:tcPr>
                    <a:solidFill>
                      <a:schemeClr val="accent5">
                        <a:lumMod val="60000"/>
                        <a:lumOff val="40000"/>
                      </a:schemeClr>
                    </a:solidFill>
                  </a:tcPr>
                </a:tc>
                <a:tc>
                  <a:txBody>
                    <a:bodyPr/>
                    <a:lstStyle/>
                    <a:p>
                      <a:pPr algn="ctr"/>
                      <a:r>
                        <a:rPr lang="en-US" dirty="0"/>
                        <a:t>Low</a:t>
                      </a:r>
                      <a:endParaRPr lang="nl-BE" dirty="0"/>
                    </a:p>
                  </a:txBody>
                  <a:tcPr>
                    <a:solidFill>
                      <a:schemeClr val="accent5">
                        <a:lumMod val="20000"/>
                        <a:lumOff val="80000"/>
                      </a:schemeClr>
                    </a:solidFill>
                  </a:tcPr>
                </a:tc>
                <a:extLst>
                  <a:ext uri="{0D108BD9-81ED-4DB2-BD59-A6C34878D82A}">
                    <a16:rowId xmlns:a16="http://schemas.microsoft.com/office/drawing/2014/main" val="4173608098"/>
                  </a:ext>
                </a:extLst>
              </a:tr>
            </a:tbl>
          </a:graphicData>
        </a:graphic>
      </p:graphicFrame>
      <p:sp>
        <p:nvSpPr>
          <p:cNvPr id="29" name="Rectangle 2"/>
          <p:cNvSpPr>
            <a:spLocks noGrp="1" noChangeArrowheads="1"/>
          </p:cNvSpPr>
          <p:nvPr>
            <p:ph type="title"/>
          </p:nvPr>
        </p:nvSpPr>
        <p:spPr>
          <a:xfrm>
            <a:off x="720000" y="170919"/>
            <a:ext cx="11112000" cy="1023096"/>
          </a:xfrm>
        </p:spPr>
        <p:txBody>
          <a:bodyPr/>
          <a:lstStyle/>
          <a:p>
            <a:pPr eaLnBrk="1" hangingPunct="1"/>
            <a:r>
              <a:rPr lang="en-US" altLang="en-US" dirty="0"/>
              <a:t>Peer-to-Peer Bandwidth </a:t>
            </a:r>
            <a:r>
              <a:rPr lang="en-US" altLang="en-US" sz="2400" dirty="0"/>
              <a:t>(GB per seconds)</a:t>
            </a:r>
          </a:p>
        </p:txBody>
      </p:sp>
    </p:spTree>
    <p:extLst>
      <p:ext uri="{BB962C8B-B14F-4D97-AF65-F5344CB8AC3E}">
        <p14:creationId xmlns:p14="http://schemas.microsoft.com/office/powerpoint/2010/main" val="5052421"/>
      </p:ext>
    </p:extLst>
  </p:cSld>
  <p:clrMapOvr>
    <a:masterClrMapping/>
  </p:clrMapOvr>
  <mc:AlternateContent xmlns:mc="http://schemas.openxmlformats.org/markup-compatibility/2006">
    <mc:Choice xmlns:p14="http://schemas.microsoft.com/office/powerpoint/2010/main" Requires="p14">
      <p:transition spd="slow" p14:dur="2000" advTm="101227"/>
    </mc:Choice>
    <mc:Fallback>
      <p:transition spd="slow" advTm="101227"/>
    </mc:Fallback>
  </mc:AlternateContent>
  <p:extLst>
    <p:ext uri="{3A86A75C-4F4B-4683-9AE1-C65F6400EC91}">
      <p14:laserTraceLst xmlns:p14="http://schemas.microsoft.com/office/powerpoint/2010/main">
        <p14:tracePtLst>
          <p14:tracePt t="2764" x="7037388" y="4679950"/>
          <p14:tracePt t="2950" x="7027863" y="4687888"/>
          <p14:tracePt t="2959" x="6946900" y="4805363"/>
          <p14:tracePt t="2968" x="6848475" y="4957763"/>
          <p14:tracePt t="2979" x="6786563" y="5056188"/>
          <p14:tracePt t="2991" x="6715125" y="5145088"/>
          <p14:tracePt t="3008" x="6562725" y="5334000"/>
          <p14:tracePt t="3024" x="6489700" y="5422900"/>
          <p14:tracePt t="3041" x="6337300" y="5621338"/>
          <p14:tracePt t="3058" x="6211888" y="5773738"/>
          <p14:tracePt t="3074" x="6167438" y="5835650"/>
          <p14:tracePt t="3091" x="6096000" y="5943600"/>
          <p14:tracePt t="3108" x="6059488" y="6007100"/>
          <p14:tracePt t="3124" x="6051550" y="6032500"/>
          <p14:tracePt t="3141" x="6042025" y="6042025"/>
          <p14:tracePt t="3158" x="6032500" y="6059488"/>
          <p14:tracePt t="3196" x="6032500" y="6069013"/>
          <p14:tracePt t="3893" x="5934075" y="6051550"/>
          <p14:tracePt t="3903" x="5808663" y="6032500"/>
          <p14:tracePt t="3912" x="5665788" y="5988050"/>
          <p14:tracePt t="3921" x="5522913" y="5953125"/>
          <p14:tracePt t="3932" x="5360988" y="5916613"/>
          <p14:tracePt t="3947" x="5191125" y="5880100"/>
          <p14:tracePt t="3963" x="4903788" y="5800725"/>
          <p14:tracePt t="3980" x="4787900" y="5773738"/>
          <p14:tracePt t="3997" x="4572000" y="5719763"/>
          <p14:tracePt t="4013" x="4410075" y="5656263"/>
          <p14:tracePt t="4030" x="4294188" y="5621338"/>
          <p14:tracePt t="4047" x="4240213" y="5602288"/>
          <p14:tracePt t="4063" x="4186238" y="5584825"/>
          <p14:tracePt t="4080" x="4168775" y="5575300"/>
          <p14:tracePt t="4097" x="4141788" y="5567363"/>
          <p14:tracePt t="4113" x="4124325" y="5567363"/>
          <p14:tracePt t="4130" x="4114800" y="5557838"/>
          <p14:tracePt t="4146" x="4105275" y="5557838"/>
          <p14:tracePt t="4180" x="4097338" y="5557838"/>
          <p14:tracePt t="4540" x="4033838" y="5557838"/>
          <p14:tracePt t="4548" x="3935413" y="5540375"/>
          <p14:tracePt t="4560" x="3836988" y="5530850"/>
          <p14:tracePt t="4576" x="3729038" y="5513388"/>
          <p14:tracePt t="4593" x="3514725" y="5459413"/>
          <p14:tracePt t="4610" x="3254375" y="5397500"/>
          <p14:tracePt t="4627" x="3011488" y="5351463"/>
          <p14:tracePt t="4643" x="2905125" y="5334000"/>
          <p14:tracePt t="4660" x="2644775" y="5297488"/>
          <p14:tracePt t="4676" x="2527300" y="5289550"/>
          <p14:tracePt t="4693" x="2312988" y="5262563"/>
          <p14:tracePt t="4710" x="2116138" y="5235575"/>
          <p14:tracePt t="4726" x="1963738" y="5226050"/>
          <p14:tracePt t="4743" x="1892300" y="5218113"/>
          <p14:tracePt t="4759" x="1774825" y="5218113"/>
          <p14:tracePt t="4776" x="1712913" y="5218113"/>
          <p14:tracePt t="4793" x="1693863" y="5218113"/>
          <p14:tracePt t="4810" x="1666875" y="5218113"/>
          <p14:tracePt t="4826" x="1658938" y="5218113"/>
          <p14:tracePt t="4859" x="1649413" y="5226050"/>
          <p14:tracePt t="4876" x="1639888" y="5226050"/>
          <p14:tracePt t="4909" x="1631950" y="5245100"/>
          <p14:tracePt t="4926" x="1622425" y="5253038"/>
          <p14:tracePt t="4942" x="1622425" y="5262563"/>
          <p14:tracePt t="4959" x="1622425" y="5270500"/>
          <p14:tracePt t="4976" x="1612900" y="5270500"/>
          <p14:tracePt t="5245" x="1550988" y="5280025"/>
          <p14:tracePt t="5258" x="1443038" y="5280025"/>
          <p14:tracePt t="5270" x="1335088" y="5280025"/>
          <p14:tracePt t="5282" x="1228725" y="5262563"/>
          <p14:tracePt t="5298" x="1022350" y="5208588"/>
          <p14:tracePt t="5315" x="842963" y="5145088"/>
          <p14:tracePt t="5332" x="725488" y="5083175"/>
          <p14:tracePt t="5348" x="673100" y="5046663"/>
          <p14:tracePt t="5365" x="600075" y="4965700"/>
          <p14:tracePt t="5381" x="565150" y="4903788"/>
          <p14:tracePt t="5398" x="528638" y="4778375"/>
          <p14:tracePt t="5415" x="511175" y="4616450"/>
          <p14:tracePt t="5431" x="501650" y="4483100"/>
          <p14:tracePt t="5448" x="501650" y="4429125"/>
          <p14:tracePt t="5465" x="493713" y="4303713"/>
          <p14:tracePt t="5481" x="493713" y="4168775"/>
          <p14:tracePt t="5498" x="511175" y="4087813"/>
          <p14:tracePt t="5514" x="573088" y="3935413"/>
          <p14:tracePt t="5531" x="698500" y="3800475"/>
          <p14:tracePt t="5548" x="771525" y="3729038"/>
          <p14:tracePt t="5565" x="950913" y="3648075"/>
          <p14:tracePt t="5591" x="1246188" y="3613150"/>
          <p14:tracePt t="5610" x="1452563" y="3621088"/>
          <p14:tracePt t="5628" x="1568450" y="3667125"/>
          <p14:tracePt t="5644" x="1757363" y="3783013"/>
          <p14:tracePt t="5665" x="1917700" y="3962400"/>
          <p14:tracePt t="5685" x="2025650" y="4178300"/>
          <p14:tracePt t="5698" x="2052638" y="4284663"/>
          <p14:tracePt t="5714" x="2097088" y="4500563"/>
          <p14:tracePt t="5731" x="2106613" y="4714875"/>
          <p14:tracePt t="5748" x="2106613" y="4832350"/>
          <p14:tracePt t="5764" x="2062163" y="5056188"/>
          <p14:tracePt t="5781" x="1971675" y="5245100"/>
          <p14:tracePt t="5797" x="1927225" y="5316538"/>
          <p14:tracePt t="5814" x="1792288" y="5449888"/>
          <p14:tracePt t="5831" x="1649413" y="5549900"/>
          <p14:tracePt t="5847" x="1568450" y="5575300"/>
          <p14:tracePt t="5864" x="1389063" y="5584825"/>
          <p14:tracePt t="5881" x="1201738" y="5530850"/>
          <p14:tracePt t="5897" x="1093788" y="5476875"/>
          <p14:tracePt t="5914" x="958850" y="5343525"/>
          <p14:tracePt t="5931" x="877888" y="5191125"/>
          <p14:tracePt t="5948" x="850900" y="5118100"/>
          <p14:tracePt t="5964" x="850900" y="5011738"/>
          <p14:tracePt t="5981" x="869950" y="4921250"/>
          <p14:tracePt t="5998" x="914400" y="4876800"/>
          <p14:tracePt t="6014" x="1057275" y="4813300"/>
          <p14:tracePt t="6031" x="1255713" y="4778375"/>
          <p14:tracePt t="6048" x="1344613" y="4760913"/>
          <p14:tracePt t="6065" x="1524000" y="4760913"/>
          <p14:tracePt t="6100" x="1747838" y="4832350"/>
          <p14:tracePt t="6114" x="1774825" y="4859338"/>
          <p14:tracePt t="6131" x="1801813" y="4886325"/>
          <p14:tracePt t="6147" x="1811338" y="4930775"/>
          <p14:tracePt t="6164" x="1811338" y="4965700"/>
          <p14:tracePt t="6181" x="1784350" y="5019675"/>
          <p14:tracePt t="6197" x="1730375" y="5065713"/>
          <p14:tracePt t="6214" x="1703388" y="5092700"/>
          <p14:tracePt t="6231" x="1658938" y="5100638"/>
          <p14:tracePt t="6247" x="1612900" y="5110163"/>
          <p14:tracePt t="6264" x="1604963" y="5110163"/>
          <p14:tracePt t="6282" x="1595438" y="5110163"/>
          <p14:tracePt t="6316" x="1587500" y="5110163"/>
          <p14:tracePt t="6331" x="1577975" y="5110163"/>
          <p14:tracePt t="6409" x="1560513" y="5110163"/>
          <p14:tracePt t="6439" x="1228725" y="5019675"/>
          <p14:tracePt t="6460" x="1012825" y="4894263"/>
          <p14:tracePt t="6473" x="931863" y="4822825"/>
          <p14:tracePt t="6485" x="860425" y="4741863"/>
          <p14:tracePt t="6497" x="725488" y="4581525"/>
          <p14:tracePt t="6514" x="681038" y="4464050"/>
          <p14:tracePt t="6530" x="627063" y="4168775"/>
          <p14:tracePt t="6547" x="627063" y="3863975"/>
          <p14:tracePt t="6564" x="646113" y="3756025"/>
          <p14:tracePt t="6580" x="681038" y="3603625"/>
          <p14:tracePt t="6598" x="717550" y="3522663"/>
          <p14:tracePt t="6817" x="690563" y="3335338"/>
          <p14:tracePt t="6840" x="627063" y="2824163"/>
          <p14:tracePt t="6854" x="636588" y="2357438"/>
          <p14:tracePt t="6863" x="636588" y="2222500"/>
          <p14:tracePt t="6881" x="646113" y="2116138"/>
          <p14:tracePt t="6905" x="646113" y="1998663"/>
          <p14:tracePt t="6918" x="646113" y="1971675"/>
          <p14:tracePt t="6931" x="646113" y="1963738"/>
          <p14:tracePt t="6954" x="646113" y="1944688"/>
          <p14:tracePt t="7003" x="646113" y="1936750"/>
          <p14:tracePt t="7273" x="646113" y="1944688"/>
          <p14:tracePt t="7304" x="646113" y="1954213"/>
          <p14:tracePt t="15945" x="646113" y="1963738"/>
          <p14:tracePt t="15975" x="636588" y="1990725"/>
          <p14:tracePt t="16001" x="627063" y="2035175"/>
          <p14:tracePt t="16016" x="619125" y="2070100"/>
          <p14:tracePt t="16033" x="609600" y="2116138"/>
          <p14:tracePt t="16050" x="600075" y="2133600"/>
          <p14:tracePt t="16078" x="582613" y="2197100"/>
          <p14:tracePt t="16091" x="565150" y="2259013"/>
          <p14:tracePt t="16116" x="555625" y="2322513"/>
          <p14:tracePt t="16137" x="538163" y="2384425"/>
          <p14:tracePt t="16149" x="528638" y="2438400"/>
          <p14:tracePt t="16166" x="520700" y="2519363"/>
          <p14:tracePt t="16184" x="520700" y="2600325"/>
          <p14:tracePt t="16208" x="520700" y="2698750"/>
          <p14:tracePt t="16221" x="538163" y="2814638"/>
          <p14:tracePt t="16233" x="565150" y="2859088"/>
          <p14:tracePt t="16258" x="609600" y="2967038"/>
          <p14:tracePt t="16274" x="681038" y="3065463"/>
          <p14:tracePt t="16288" x="725488" y="3111500"/>
          <p14:tracePt t="16299" x="771525" y="3155950"/>
          <p14:tracePt t="16315" x="887413" y="3244850"/>
          <p14:tracePt t="16332" x="1003300" y="3308350"/>
          <p14:tracePt t="16351" x="1138238" y="3352800"/>
          <p14:tracePt t="16373" x="1263650" y="3389313"/>
          <p14:tracePt t="16383" x="1327150" y="3397250"/>
          <p14:tracePt t="16401" x="1460500" y="3416300"/>
          <p14:tracePt t="16427" x="1568450" y="3416300"/>
          <p14:tracePt t="16441" x="1666875" y="3416300"/>
          <p14:tracePt t="16450" x="1703388" y="3416300"/>
          <p14:tracePt t="16467" x="1730375" y="3416300"/>
          <p14:tracePt t="16487" x="1784350" y="3416300"/>
          <p14:tracePt t="16499" x="1819275" y="3397250"/>
          <p14:tracePt t="16515" x="1838325" y="3397250"/>
          <p14:tracePt t="16533" x="1873250" y="3379788"/>
          <p14:tracePt t="16556" x="1900238" y="3370263"/>
          <p14:tracePt t="16566" x="1900238" y="3362325"/>
          <p14:tracePt t="16583" x="1909763" y="3362325"/>
          <p14:tracePt t="16611" x="1917700" y="3362325"/>
          <p14:tracePt t="16660" x="1855788" y="3362325"/>
          <p14:tracePt t="16688" x="1371600" y="3379788"/>
          <p14:tracePt t="16724" x="941388" y="3370263"/>
          <p14:tracePt t="16735" x="833438" y="3352800"/>
          <p14:tracePt t="16748" x="627063" y="3335338"/>
          <p14:tracePt t="16766" x="546100" y="3325813"/>
          <p14:tracePt t="16799" x="295275" y="3308350"/>
          <p14:tracePt t="16816" x="268288" y="3308350"/>
          <p14:tracePt t="16843" x="215900" y="3308350"/>
          <p14:tracePt t="16848" x="206375" y="3308350"/>
          <p14:tracePt t="16866" x="196850" y="3308350"/>
          <p14:tracePt t="16882" x="188913" y="3308350"/>
          <p14:tracePt t="16929" x="188913" y="3298825"/>
          <p14:tracePt t="16941" x="268288" y="3289300"/>
          <p14:tracePt t="16950" x="412750" y="3281363"/>
          <p14:tracePt t="16973" x="627063" y="3244850"/>
          <p14:tracePt t="16987" x="762000" y="3227388"/>
          <p14:tracePt t="16998" x="806450" y="3209925"/>
          <p14:tracePt t="17016" x="833438" y="3209925"/>
          <p14:tracePt t="17044" x="869950" y="3190875"/>
          <p14:tracePt t="17057" x="877888" y="3173413"/>
          <p14:tracePt t="17082" x="825500" y="3074988"/>
          <p14:tracePt t="17103" x="708025" y="2932113"/>
          <p14:tracePt t="17115" x="654050" y="2851150"/>
          <p14:tracePt t="17132" x="592138" y="2689225"/>
          <p14:tracePt t="17150" x="573088" y="2447925"/>
          <p14:tracePt t="17177" x="690563" y="2044700"/>
          <p14:tracePt t="17206" x="869950" y="1819275"/>
          <p14:tracePt t="17215" x="931863" y="1774825"/>
          <p14:tracePt t="17232" x="1003300" y="1757363"/>
          <p14:tracePt t="17239" x="1103313" y="1747838"/>
          <p14:tracePt t="17252" x="1182688" y="1747838"/>
          <p14:tracePt t="17265" x="1362075" y="1811338"/>
          <p14:tracePt t="17282" x="1452563" y="1873250"/>
          <p14:tracePt t="17299" x="1595438" y="2008188"/>
          <p14:tracePt t="17325" x="1757363" y="2249488"/>
          <p14:tracePt t="17342" x="1801813" y="2339975"/>
          <p14:tracePt t="17357" x="1846263" y="2546350"/>
          <p14:tracePt t="17371" x="1846263" y="2654300"/>
          <p14:tracePt t="17381" x="1846263" y="2760663"/>
          <p14:tracePt t="17398" x="1774825" y="2984500"/>
          <p14:tracePt t="17415" x="1622425" y="3190875"/>
          <p14:tracePt t="17432" x="1533525" y="3281363"/>
          <p14:tracePt t="17454" x="1282700" y="3441700"/>
          <p14:tracePt t="17465" x="1201738" y="3478213"/>
          <p14:tracePt t="17482" x="1138238" y="3495675"/>
          <p14:tracePt t="17506" x="977900" y="3514725"/>
          <p14:tracePt t="17519" x="950913" y="3514725"/>
          <p14:tracePt t="17531" x="923925" y="3514725"/>
          <p14:tracePt t="17548" x="896938" y="3505200"/>
          <p14:tracePt t="17564" x="887413" y="3505200"/>
          <p14:tracePt t="17581" x="877888" y="3495675"/>
          <p14:tracePt t="17598" x="869950" y="3495675"/>
          <p14:tracePt t="17766" x="877888" y="3495675"/>
          <p14:tracePt t="17945" x="869950" y="3495675"/>
          <p14:tracePt t="18043" x="860425" y="3495675"/>
          <p14:tracePt t="18213" x="860425" y="3487738"/>
          <p14:tracePt t="19176" x="941388" y="3487738"/>
          <p14:tracePt t="19190" x="1030288" y="3478213"/>
          <p14:tracePt t="19206" x="1209675" y="3451225"/>
          <p14:tracePt t="19223" x="1344613" y="3406775"/>
          <p14:tracePt t="19239" x="1416050" y="3370263"/>
          <p14:tracePt t="19256" x="1497013" y="3325813"/>
          <p14:tracePt t="19273" x="1524000" y="3298825"/>
          <p14:tracePt t="19289" x="1587500" y="3236913"/>
          <p14:tracePt t="19306" x="1649413" y="3084513"/>
          <p14:tracePt t="19323" x="1666875" y="2984500"/>
          <p14:tracePt t="19343" x="1685925" y="2617788"/>
          <p14:tracePt t="19356" x="1676400" y="2519363"/>
          <p14:tracePt t="19372" x="1604963" y="2366963"/>
          <p14:tracePt t="19389" x="1560513" y="2312988"/>
          <p14:tracePt t="19406" x="1425575" y="2259013"/>
          <p14:tracePt t="19422" x="1273175" y="2222500"/>
          <p14:tracePt t="19439" x="1201738" y="2222500"/>
          <p14:tracePt t="19455" x="1030288" y="2295525"/>
          <p14:tracePt t="19472" x="896938" y="2455863"/>
          <p14:tracePt t="19489" x="850900" y="2554288"/>
          <p14:tracePt t="19506" x="752475" y="2824163"/>
          <p14:tracePt t="19522" x="708025" y="3146425"/>
          <p14:tracePt t="19539" x="681038" y="3308350"/>
          <p14:tracePt t="19555" x="681038" y="3586163"/>
          <p14:tracePt t="19572" x="717550" y="3836988"/>
          <p14:tracePt t="19603" x="860425" y="4124325"/>
          <p14:tracePt t="19626" x="1022350" y="4267200"/>
          <p14:tracePt t="19639" x="1120775" y="4321175"/>
          <p14:tracePt t="19655" x="1389063" y="4392613"/>
          <p14:tracePt t="19672" x="1784350" y="4410075"/>
          <p14:tracePt t="19689" x="1981200" y="4410075"/>
          <p14:tracePt t="19705" x="2312988" y="4392613"/>
          <p14:tracePt t="19722" x="2573338" y="4375150"/>
          <p14:tracePt t="19739" x="2671763" y="4365625"/>
          <p14:tracePt t="19755" x="2806700" y="4356100"/>
          <p14:tracePt t="19773" x="2859088" y="4356100"/>
          <p14:tracePt t="19803" x="2895600" y="4356100"/>
          <p14:tracePt t="19827" x="2886075" y="4356100"/>
          <p14:tracePt t="19839" x="2760663" y="4383088"/>
          <p14:tracePt t="19855" x="2366963" y="4446588"/>
          <p14:tracePt t="19872" x="1855788" y="4483100"/>
          <p14:tracePt t="19888" x="1344613" y="4483100"/>
          <p14:tracePt t="19905" x="1093788" y="4483100"/>
          <p14:tracePt t="19922" x="717550" y="4410075"/>
          <p14:tracePt t="19938" x="493713" y="4311650"/>
          <p14:tracePt t="19955" x="403225" y="4257675"/>
          <p14:tracePt t="19972" x="268288" y="4151313"/>
          <p14:tracePt t="19988" x="196850" y="4078288"/>
          <p14:tracePt t="20005" x="179388" y="4051300"/>
          <p14:tracePt t="20022" x="161925" y="4025900"/>
          <p14:tracePt t="20038" x="152400" y="4016375"/>
          <p14:tracePt t="20055" x="152400" y="4006850"/>
          <p14:tracePt t="20072" x="142875" y="3998913"/>
          <p14:tracePt t="20105" x="152400" y="3989388"/>
          <p14:tracePt t="20122" x="223838" y="3962400"/>
          <p14:tracePt t="20138" x="268288" y="3952875"/>
          <p14:tracePt t="20155" x="287338" y="3952875"/>
          <p14:tracePt t="20172" x="314325" y="3952875"/>
          <p14:tracePt t="20188" x="331788" y="3952875"/>
          <p14:tracePt t="20221" x="341313" y="3944938"/>
          <p14:tracePt t="20259" x="341313" y="3935413"/>
          <p14:tracePt t="20278" x="341313" y="3925888"/>
          <p14:tracePt t="20288" x="341313" y="3881438"/>
          <p14:tracePt t="20305" x="349250" y="3773488"/>
          <p14:tracePt t="20321" x="368300" y="3559175"/>
          <p14:tracePt t="20338" x="393700" y="3370263"/>
          <p14:tracePt t="20355" x="393700" y="3298825"/>
          <p14:tracePt t="20371" x="403225" y="3200400"/>
          <p14:tracePt t="20388" x="403225" y="3136900"/>
          <p14:tracePt t="20405" x="403225" y="3119438"/>
          <p14:tracePt t="20421" x="403225" y="3111500"/>
          <p14:tracePt t="20438" x="403225" y="3101975"/>
          <p14:tracePt t="20714" x="403225" y="2976563"/>
          <p14:tracePt t="20724" x="403225" y="2851150"/>
          <p14:tracePt t="20738" x="403225" y="2725738"/>
          <p14:tracePt t="20755" x="403225" y="2519363"/>
          <p14:tracePt t="20771" x="403225" y="2438400"/>
          <p14:tracePt t="20788" x="403225" y="2295525"/>
          <p14:tracePt t="20805" x="403225" y="2205038"/>
          <p14:tracePt t="20821" x="403225" y="2143125"/>
          <p14:tracePt t="20838" x="393700" y="2052638"/>
          <p14:tracePt t="20855" x="385763" y="1963738"/>
          <p14:tracePt t="20871" x="385763" y="1927225"/>
          <p14:tracePt t="20888" x="376238" y="1873250"/>
          <p14:tracePt t="20904" x="376238" y="1838325"/>
          <p14:tracePt t="20921" x="376238" y="1819275"/>
          <p14:tracePt t="20938" x="376238" y="1811338"/>
          <p14:tracePt t="20954" x="376238" y="1792288"/>
          <p14:tracePt t="21002" x="376238" y="1801813"/>
          <p14:tracePt t="21012" x="376238" y="1865313"/>
          <p14:tracePt t="21022" x="376238" y="1963738"/>
          <p14:tracePt t="21038" x="376238" y="2062163"/>
          <p14:tracePt t="21054" x="385763" y="2205038"/>
          <p14:tracePt t="21071" x="385763" y="2268538"/>
          <p14:tracePt t="21088" x="403225" y="2357438"/>
          <p14:tracePt t="21104" x="412750" y="2401888"/>
          <p14:tracePt t="21121" x="412750" y="2420938"/>
          <p14:tracePt t="21138" x="412750" y="2438400"/>
          <p14:tracePt t="21155" x="412750" y="2447925"/>
          <p14:tracePt t="21195" x="420688" y="2447925"/>
          <p14:tracePt t="21220" x="420688" y="2393950"/>
          <p14:tracePt t="21230" x="420688" y="2303463"/>
          <p14:tracePt t="21242" x="420688" y="2205038"/>
          <p14:tracePt t="21254" x="420688" y="2116138"/>
          <p14:tracePt t="21271" x="420688" y="1936750"/>
          <p14:tracePt t="21288" x="420688" y="1846263"/>
          <p14:tracePt t="21304" x="430213" y="1730375"/>
          <p14:tracePt t="21321" x="430213" y="1649413"/>
          <p14:tracePt t="21337" x="430213" y="1631950"/>
          <p14:tracePt t="21354" x="430213" y="1604963"/>
          <p14:tracePt t="21371" x="430213" y="1595438"/>
          <p14:tracePt t="21387" x="430213" y="1587500"/>
          <p14:tracePt t="21421" x="430213" y="1577975"/>
          <p14:tracePt t="21442" x="439738" y="1577975"/>
          <p14:tracePt t="21769" x="493713" y="1497013"/>
          <p14:tracePt t="21779" x="565150" y="1408113"/>
          <p14:tracePt t="21789" x="636588" y="1327150"/>
          <p14:tracePt t="21798" x="698500" y="1273175"/>
          <p14:tracePt t="21814" x="752475" y="1219200"/>
          <p14:tracePt t="21831" x="825500" y="1155700"/>
          <p14:tracePt t="21847" x="850900" y="1130300"/>
          <p14:tracePt t="21864" x="860425" y="1120775"/>
          <p14:tracePt t="21881" x="877888" y="1111250"/>
          <p14:tracePt t="21927" x="877888" y="1103313"/>
          <p14:tracePt t="21937" x="869950" y="1103313"/>
          <p14:tracePt t="21947" x="833438" y="1103313"/>
          <p14:tracePt t="21964" x="762000" y="1103313"/>
          <p14:tracePt t="21981" x="592138" y="1120775"/>
          <p14:tracePt t="21997" x="439738" y="1192213"/>
          <p14:tracePt t="22014" x="358775" y="1236663"/>
          <p14:tracePt t="22030" x="223838" y="1354138"/>
          <p14:tracePt t="22047" x="115888" y="1497013"/>
          <p14:tracePt t="22064" x="80963" y="1560513"/>
          <p14:tracePt t="22081" x="44450" y="1693863"/>
          <p14:tracePt t="22097" x="44450" y="1819275"/>
          <p14:tracePt t="22114" x="44450" y="1882775"/>
          <p14:tracePt t="22130" x="107950" y="2008188"/>
          <p14:tracePt t="22147" x="206375" y="2133600"/>
          <p14:tracePt t="22164" x="341313" y="2249488"/>
          <p14:tracePt t="22180" x="412750" y="2303463"/>
          <p14:tracePt t="22197" x="538163" y="2374900"/>
          <p14:tracePt t="22214" x="636588" y="2428875"/>
          <p14:tracePt t="22230" x="681038" y="2447925"/>
          <p14:tracePt t="22247" x="779463" y="2474913"/>
          <p14:tracePt t="22264" x="850900" y="2474913"/>
          <p14:tracePt t="22280" x="887413" y="2474913"/>
          <p14:tracePt t="22297" x="941388" y="2474913"/>
          <p14:tracePt t="22315" x="977900" y="2447925"/>
          <p14:tracePt t="22340" x="1030288" y="2322513"/>
          <p14:tracePt t="22351" x="1057275" y="2222500"/>
          <p14:tracePt t="22363" x="1093788" y="1981200"/>
          <p14:tracePt t="22380" x="1103313" y="1865313"/>
          <p14:tracePt t="22397" x="1111250" y="1595438"/>
          <p14:tracePt t="22413" x="1111250" y="1354138"/>
          <p14:tracePt t="22430" x="1103313" y="1219200"/>
          <p14:tracePt t="22447" x="1039813" y="1022350"/>
          <p14:tracePt t="22463" x="977900" y="887413"/>
          <p14:tracePt t="22480" x="941388" y="850900"/>
          <p14:tracePt t="22497" x="860425" y="798513"/>
          <p14:tracePt t="22513" x="752475" y="771525"/>
          <p14:tracePt t="22530" x="698500" y="771525"/>
          <p14:tracePt t="22547" x="573088" y="825500"/>
          <p14:tracePt t="22563" x="457200" y="931863"/>
          <p14:tracePt t="22580" x="412750" y="995363"/>
          <p14:tracePt t="22596" x="331788" y="1155700"/>
          <p14:tracePt t="22613" x="277813" y="1344613"/>
          <p14:tracePt t="22630" x="260350" y="1443038"/>
          <p14:tracePt t="22647" x="241300" y="1612900"/>
          <p14:tracePt t="22663" x="241300" y="1774825"/>
          <p14:tracePt t="22680" x="241300" y="1873250"/>
          <p14:tracePt t="22696" x="277813" y="2044700"/>
          <p14:tracePt t="22713" x="341313" y="2214563"/>
          <p14:tracePt t="22730" x="376238" y="2286000"/>
          <p14:tracePt t="22733" x="403225" y="2349500"/>
          <p14:tracePt t="22746" x="457200" y="2411413"/>
          <p14:tracePt t="22763" x="520700" y="2501900"/>
          <p14:tracePt t="22780" x="565150" y="2536825"/>
          <p14:tracePt t="22797" x="636588" y="2590800"/>
          <p14:tracePt t="22827" x="717550" y="2644775"/>
          <p14:tracePt t="22842" x="779463" y="2654300"/>
          <p14:tracePt t="22853" x="788988" y="2662238"/>
          <p14:tracePt t="22864" x="806450" y="2662238"/>
          <p14:tracePt t="22887" x="825500" y="2662238"/>
          <p14:tracePt t="22896" x="833438" y="2662238"/>
          <p14:tracePt t="22914" x="842963" y="2662238"/>
          <p14:tracePt t="22942" x="850900" y="2662238"/>
          <p14:tracePt t="23229" x="850900" y="2671763"/>
          <p14:tracePt t="23358" x="850900" y="2679700"/>
          <p14:tracePt t="23408" x="842963" y="2689225"/>
          <p14:tracePt t="23418" x="833438" y="2698750"/>
          <p14:tracePt t="23434" x="825500" y="2716213"/>
          <p14:tracePt t="23451" x="779463" y="2770188"/>
          <p14:tracePt t="23467" x="752475" y="2814638"/>
          <p14:tracePt t="23484" x="744538" y="2832100"/>
          <p14:tracePt t="23501" x="725488" y="2859088"/>
          <p14:tracePt t="23517" x="708025" y="2868613"/>
          <p14:tracePt t="23534" x="708025" y="2878138"/>
          <p14:tracePt t="23551" x="698500" y="2886075"/>
          <p14:tracePt t="23567" x="690563" y="2895600"/>
          <p14:tracePt t="23602" x="681038" y="2905125"/>
          <p14:tracePt t="25476" x="690563" y="2905125"/>
          <p14:tracePt t="25498" x="735013" y="2922588"/>
          <p14:tracePt t="25514" x="752475" y="2932113"/>
          <p14:tracePt t="25530" x="806450" y="2940050"/>
          <p14:tracePt t="25547" x="877888" y="2940050"/>
          <p14:tracePt t="25563" x="968375" y="2940050"/>
          <p14:tracePt t="25580" x="1003300" y="2940050"/>
          <p14:tracePt t="25597" x="1093788" y="2932113"/>
          <p14:tracePt t="25613" x="1165225" y="2913063"/>
          <p14:tracePt t="25630" x="1201738" y="2913063"/>
          <p14:tracePt t="25647" x="1246188" y="2905125"/>
          <p14:tracePt t="25663" x="1273175" y="2905125"/>
          <p14:tracePt t="25680" x="1282700" y="2905125"/>
          <p14:tracePt t="25697" x="1300163" y="2895600"/>
          <p14:tracePt t="25731" x="1308100" y="2895600"/>
          <p14:tracePt t="28855" x="1308100" y="2905125"/>
          <p14:tracePt t="28895" x="1308100" y="2913063"/>
          <p14:tracePt t="28910" x="1308100" y="2922588"/>
          <p14:tracePt t="28923" x="1308100" y="2932113"/>
          <p14:tracePt t="28933" x="1308100" y="2949575"/>
          <p14:tracePt t="28950" x="1308100" y="2984500"/>
          <p14:tracePt t="28966" x="1308100" y="3011488"/>
          <p14:tracePt t="28983" x="1308100" y="3030538"/>
          <p14:tracePt t="28999" x="1308100" y="3048000"/>
          <p14:tracePt t="29016" x="1327150" y="3065463"/>
          <p14:tracePt t="29033" x="1354138" y="3084513"/>
          <p14:tracePt t="29050" x="1416050" y="3111500"/>
          <p14:tracePt t="29074" x="1541463" y="3119438"/>
          <p14:tracePt t="29083" x="1595438" y="3119438"/>
          <p14:tracePt t="29099" x="1639888" y="3119438"/>
          <p14:tracePt t="29116" x="1739900" y="3084513"/>
          <p14:tracePt t="29133" x="1819275" y="3048000"/>
          <p14:tracePt t="29149" x="1846263" y="3021013"/>
          <p14:tracePt t="29166" x="1892300" y="2984500"/>
          <p14:tracePt t="29182" x="1909763" y="2967038"/>
          <p14:tracePt t="29199" x="1909763" y="2959100"/>
          <p14:tracePt t="29217" x="1927225" y="2940050"/>
          <p14:tracePt t="29239" x="1927225" y="2913063"/>
          <p14:tracePt t="29250" x="1927225" y="2895600"/>
          <p14:tracePt t="29267" x="1927225" y="2841625"/>
          <p14:tracePt t="29292" x="1900238" y="2760663"/>
          <p14:tracePt t="29305" x="1882775" y="2733675"/>
          <p14:tracePt t="29316" x="1855788" y="2706688"/>
          <p14:tracePt t="29332" x="1792288" y="2662238"/>
          <p14:tracePt t="29350" x="1747838" y="2644775"/>
          <p14:tracePt t="29383" x="1533525" y="2608263"/>
          <p14:tracePt t="29399" x="1460500" y="2608263"/>
          <p14:tracePt t="29416" x="1354138" y="2608263"/>
          <p14:tracePt t="29433" x="1246188" y="2654300"/>
          <p14:tracePt t="29464" x="1138238" y="2706688"/>
          <p14:tracePt t="29478" x="1120775" y="2733675"/>
          <p14:tracePt t="29490" x="1093788" y="2752725"/>
          <p14:tracePt t="29499" x="1084263" y="2770188"/>
          <p14:tracePt t="29516" x="1076325" y="2779713"/>
          <p14:tracePt t="29543" x="1076325" y="2797175"/>
          <p14:tracePt t="29556" x="1076325" y="2814638"/>
          <p14:tracePt t="29565" x="1076325" y="2824163"/>
          <p14:tracePt t="29583" x="1076325" y="2851150"/>
          <p14:tracePt t="29607" x="1076325" y="2859088"/>
          <p14:tracePt t="29620" x="1076325" y="2895600"/>
          <p14:tracePt t="29632" x="1076325" y="2905125"/>
          <p14:tracePt t="29649" x="1084263" y="2922588"/>
          <p14:tracePt t="29666" x="1084263" y="2932113"/>
          <p14:tracePt t="29696" x="1103313" y="2959100"/>
          <p14:tracePt t="29710" x="1120775" y="2976563"/>
          <p14:tracePt t="29721" x="1130300" y="2984500"/>
          <p14:tracePt t="29733" x="1138238" y="2994025"/>
          <p14:tracePt t="29756" x="1147763" y="3003550"/>
          <p14:tracePt t="29765" x="1155700" y="3003550"/>
          <p14:tracePt t="29783" x="1174750" y="3021013"/>
          <p14:tracePt t="29805" x="1182688" y="3030538"/>
          <p14:tracePt t="29833" x="1192213" y="3038475"/>
          <p14:tracePt t="29855" x="1192213" y="3048000"/>
          <p14:tracePt t="29865" x="1201738" y="3048000"/>
          <p14:tracePt t="29883" x="1209675" y="3057525"/>
          <p14:tracePt t="29908" x="1219200" y="3065463"/>
          <p14:tracePt t="29947" x="1228725" y="3074988"/>
          <p14:tracePt t="29998" x="1228725" y="3084513"/>
          <p14:tracePt t="30028" x="1236663" y="3084513"/>
          <p14:tracePt t="30057" x="1246188" y="3084513"/>
          <p14:tracePt t="30148" x="1255713" y="3084513"/>
          <p14:tracePt t="32791" x="1255713" y="3092450"/>
          <p14:tracePt t="32808" x="1236663" y="3101975"/>
          <p14:tracePt t="32828" x="1219200" y="3111500"/>
          <p14:tracePt t="32848" x="1209675" y="3119438"/>
          <p14:tracePt t="32858" x="1201738" y="3119438"/>
          <p14:tracePt t="32869" x="1192213" y="3128963"/>
          <p14:tracePt t="32883" x="1182688" y="3128963"/>
          <p14:tracePt t="32900" x="1165225" y="3128963"/>
          <p14:tracePt t="32917" x="1155700" y="3128963"/>
          <p14:tracePt t="32933" x="1138238" y="3128963"/>
          <p14:tracePt t="32951" x="1130300" y="3128963"/>
          <p14:tracePt t="32973" x="1111250" y="3128963"/>
          <p14:tracePt t="32983" x="1103313" y="3128963"/>
          <p14:tracePt t="33000" x="1084263" y="3128963"/>
          <p14:tracePt t="33017" x="1066800" y="3128963"/>
          <p14:tracePt t="33033" x="1039813" y="3119438"/>
          <p14:tracePt t="33050" x="1012825" y="3101975"/>
          <p14:tracePt t="33066" x="985838" y="3074988"/>
          <p14:tracePt t="33083" x="977900" y="3065463"/>
          <p14:tracePt t="33100" x="950913" y="3038475"/>
          <p14:tracePt t="33116" x="941388" y="3021013"/>
          <p14:tracePt t="33133" x="914400" y="2984500"/>
          <p14:tracePt t="33159" x="887413" y="2932113"/>
          <p14:tracePt t="33172" x="887413" y="2913063"/>
          <p14:tracePt t="33183" x="877888" y="2886075"/>
          <p14:tracePt t="33200" x="869950" y="2859088"/>
          <p14:tracePt t="33227" x="869950" y="2797175"/>
          <p14:tracePt t="33239" x="869950" y="2770188"/>
          <p14:tracePt t="33249" x="869950" y="2725738"/>
          <p14:tracePt t="33266" x="896938" y="2644775"/>
          <p14:tracePt t="33283" x="914400" y="2600325"/>
          <p14:tracePt t="33299" x="968375" y="2519363"/>
          <p14:tracePt t="33316" x="1022350" y="2455863"/>
          <p14:tracePt t="33333" x="1039813" y="2428875"/>
          <p14:tracePt t="33349" x="1103313" y="2384425"/>
          <p14:tracePt t="33366" x="1182688" y="2339975"/>
          <p14:tracePt t="33383" x="1228725" y="2322513"/>
          <p14:tracePt t="33399" x="1308100" y="2303463"/>
          <p14:tracePt t="33416" x="1381125" y="2286000"/>
          <p14:tracePt t="33433" x="1425575" y="2276475"/>
          <p14:tracePt t="33449" x="1479550" y="2268538"/>
          <p14:tracePt t="33466" x="1533525" y="2268538"/>
          <p14:tracePt t="33483" x="1568450" y="2268538"/>
          <p14:tracePt t="33499" x="1622425" y="2286000"/>
          <p14:tracePt t="33516" x="1676400" y="2303463"/>
          <p14:tracePt t="33533" x="1712913" y="2330450"/>
          <p14:tracePt t="33549" x="1730375" y="2349500"/>
          <p14:tracePt t="33566" x="1774825" y="2393950"/>
          <p14:tracePt t="33583" x="1784350" y="2411413"/>
          <p14:tracePt t="33599" x="1811338" y="2455863"/>
          <p14:tracePt t="33616" x="1846263" y="2509838"/>
          <p14:tracePt t="33633" x="1855788" y="2546350"/>
          <p14:tracePt t="33649" x="1892300" y="2608263"/>
          <p14:tracePt t="33666" x="1900238" y="2679700"/>
          <p14:tracePt t="33682" x="1909763" y="2706688"/>
          <p14:tracePt t="33700" x="1927225" y="2760663"/>
          <p14:tracePt t="33736" x="1927225" y="2868613"/>
          <p14:tracePt t="33753" x="1927225" y="2913063"/>
          <p14:tracePt t="33766" x="1927225" y="2940050"/>
          <p14:tracePt t="33782" x="1927225" y="2984500"/>
          <p14:tracePt t="33799" x="1909763" y="3003550"/>
          <p14:tracePt t="33816" x="1892300" y="3065463"/>
          <p14:tracePt t="33832" x="1865313" y="3119438"/>
          <p14:tracePt t="33849" x="1846263" y="3136900"/>
          <p14:tracePt t="33866" x="1811338" y="3182938"/>
          <p14:tracePt t="33902" x="1774825" y="3236913"/>
          <p14:tracePt t="33916" x="1765300" y="3236913"/>
          <p14:tracePt t="33932" x="1730375" y="3254375"/>
          <p14:tracePt t="33949" x="1685925" y="3263900"/>
          <p14:tracePt t="33966" x="1612900" y="3263900"/>
          <p14:tracePt t="33982" x="1524000" y="3263900"/>
          <p14:tracePt t="33999" x="1487488" y="3263900"/>
          <p14:tracePt t="34015" x="1416050" y="3263900"/>
          <p14:tracePt t="34032" x="1371600" y="3263900"/>
          <p14:tracePt t="34049" x="1354138" y="3263900"/>
          <p14:tracePt t="34065" x="1317625" y="3263900"/>
          <p14:tracePt t="34082" x="1308100" y="3263900"/>
          <p14:tracePt t="34115" x="1300163" y="3263900"/>
          <p14:tracePt t="34132" x="1290638" y="3263900"/>
          <p14:tracePt t="34282" x="1290638" y="3254375"/>
          <p14:tracePt t="34731" x="1317625" y="3254375"/>
          <p14:tracePt t="34769" x="1443038" y="3236913"/>
          <p14:tracePt t="34786" x="1497013" y="3227388"/>
          <p14:tracePt t="34798" x="1533525" y="3227388"/>
          <p14:tracePt t="34805" x="1560513" y="3217863"/>
          <p14:tracePt t="34821" x="1595438" y="3209925"/>
          <p14:tracePt t="34838" x="1658938" y="3200400"/>
          <p14:tracePt t="34856" x="1685925" y="3190875"/>
          <p14:tracePt t="34891" x="1811338" y="3190875"/>
          <p14:tracePt t="34910" x="1882775" y="3190875"/>
          <p14:tracePt t="34921" x="1936750" y="3190875"/>
          <p14:tracePt t="34939" x="2035175" y="3190875"/>
          <p14:tracePt t="34961" x="2151063" y="3182938"/>
          <p14:tracePt t="34971" x="2214563" y="3182938"/>
          <p14:tracePt t="34989" x="2322513" y="3173413"/>
          <p14:tracePt t="35011" x="2428875" y="3173413"/>
          <p14:tracePt t="35029" x="2527300" y="3163888"/>
          <p14:tracePt t="35038" x="2563813" y="3163888"/>
          <p14:tracePt t="35056" x="2644775" y="3155950"/>
          <p14:tracePt t="35081" x="2716213" y="3146425"/>
          <p14:tracePt t="35096" x="2806700" y="3136900"/>
          <p14:tracePt t="35105" x="2859088" y="3136900"/>
          <p14:tracePt t="35122" x="2905125" y="3128963"/>
          <p14:tracePt t="35145" x="3030538" y="3111500"/>
          <p14:tracePt t="35155" x="3074988" y="3101975"/>
          <p14:tracePt t="35173" x="3111500" y="3092450"/>
          <p14:tracePt t="35194" x="3190875" y="3084513"/>
          <p14:tracePt t="35204" x="3217863" y="3084513"/>
          <p14:tracePt t="35221" x="3236913" y="3084513"/>
          <p14:tracePt t="35223" x="3263900" y="3074988"/>
          <p14:tracePt t="35239" x="3281363" y="3074988"/>
          <p14:tracePt t="35269" x="3335338" y="3065463"/>
          <p14:tracePt t="35283" x="3370263" y="3065463"/>
          <p14:tracePt t="35294" x="3389313" y="3065463"/>
          <p14:tracePt t="35304" x="3397250" y="3065463"/>
          <p14:tracePt t="35321" x="3406775" y="3065463"/>
          <p14:tracePt t="35339" x="3424238" y="3065463"/>
          <p14:tracePt t="35367" x="3441700" y="3065463"/>
          <p14:tracePt t="35388" x="3451225" y="3065463"/>
          <p14:tracePt t="35405" x="3460750" y="3065463"/>
          <p14:tracePt t="35492" x="3451225" y="3065463"/>
          <p14:tracePt t="35526" x="3173413" y="3111500"/>
          <p14:tracePt t="35545" x="3021013" y="3128963"/>
          <p14:tracePt t="35560" x="2905125" y="3136900"/>
          <p14:tracePt t="35571" x="2859088" y="3136900"/>
          <p14:tracePt t="35587" x="2832100" y="3136900"/>
          <p14:tracePt t="35604" x="2797175" y="3136900"/>
          <p14:tracePt t="35621" x="2779713" y="3136900"/>
          <p14:tracePt t="35638" x="2770188" y="3136900"/>
          <p14:tracePt t="35701" x="2779713" y="3136900"/>
          <p14:tracePt t="35733" x="2959100" y="3128963"/>
          <p14:tracePt t="35760" x="3146425" y="3101975"/>
          <p14:tracePt t="35772" x="3190875" y="3092450"/>
          <p14:tracePt t="35790" x="3281363" y="3074988"/>
          <p14:tracePt t="35812" x="3370263" y="3057525"/>
          <p14:tracePt t="35822" x="3397250" y="3057525"/>
          <p14:tracePt t="35839" x="3460750" y="3038475"/>
          <p14:tracePt t="35859" x="3495675" y="3030538"/>
          <p14:tracePt t="35870" x="3505200" y="3030538"/>
          <p14:tracePt t="35889" x="3522663" y="3021013"/>
          <p14:tracePt t="35912" x="3532188" y="3011488"/>
          <p14:tracePt t="35938" x="3541713" y="3011488"/>
          <p14:tracePt t="36000" x="3505200" y="3011488"/>
          <p14:tracePt t="36025" x="3343275" y="3038475"/>
          <p14:tracePt t="36037" x="3254375" y="3048000"/>
          <p14:tracePt t="36054" x="3217863" y="3057525"/>
          <p14:tracePt t="36078" x="3146425" y="3084513"/>
          <p14:tracePt t="36090" x="3136900" y="3084513"/>
          <p14:tracePt t="36104" x="3128963" y="3084513"/>
          <p14:tracePt t="36120" x="3111500" y="3092450"/>
          <p14:tracePt t="36196" x="3119438" y="3092450"/>
          <p14:tracePt t="36206" x="3146425" y="3092450"/>
          <p14:tracePt t="36221" x="3190875" y="3092450"/>
          <p14:tracePt t="36253" x="3362325" y="3074988"/>
          <p14:tracePt t="36267" x="3468688" y="3057525"/>
          <p14:tracePt t="36279" x="3505200" y="3048000"/>
          <p14:tracePt t="36287" x="3532188" y="3030538"/>
          <p14:tracePt t="36305" x="3549650" y="3021013"/>
          <p14:tracePt t="36337" x="3594100" y="3003550"/>
          <p14:tracePt t="36362" x="3603625" y="3003550"/>
          <p14:tracePt t="36427" x="3568700" y="3003550"/>
          <p14:tracePt t="36460" x="3298825" y="3038475"/>
          <p14:tracePt t="36479" x="3173413" y="3065463"/>
          <p14:tracePt t="36492" x="3136900" y="3074988"/>
          <p14:tracePt t="36503" x="3101975" y="3084513"/>
          <p14:tracePt t="36521" x="3057525" y="3084513"/>
          <p14:tracePt t="36547" x="3038475" y="3092450"/>
          <p14:tracePt t="36560" x="3030538" y="3092450"/>
          <p14:tracePt t="36616" x="3065463" y="3092450"/>
          <p14:tracePt t="36636" x="3173413" y="3074988"/>
          <p14:tracePt t="36651" x="3227388" y="3065463"/>
          <p14:tracePt t="36665" x="3316288" y="3048000"/>
          <p14:tracePt t="36678" x="3362325" y="3038475"/>
          <p14:tracePt t="36689" x="3397250" y="3030538"/>
          <p14:tracePt t="36703" x="3441700" y="3011488"/>
          <p14:tracePt t="36721" x="3460750" y="3011488"/>
          <p14:tracePt t="36741" x="3478213" y="3003550"/>
          <p14:tracePt t="36743" x="3487738" y="3003550"/>
          <p14:tracePt t="36753" x="3495675" y="3003550"/>
          <p14:tracePt t="36776" x="3505200" y="3003550"/>
          <p14:tracePt t="36834" x="3495675" y="3003550"/>
          <p14:tracePt t="36848" x="3441700" y="3003550"/>
          <p14:tracePt t="36861" x="3289300" y="3030538"/>
          <p14:tracePt t="36887" x="3182938" y="3057525"/>
          <p14:tracePt t="36910" x="3119438" y="3074988"/>
          <p14:tracePt t="36920" x="3111500" y="3074988"/>
          <p14:tracePt t="36937" x="3084513" y="3074988"/>
          <p14:tracePt t="36956" x="3074988" y="3084513"/>
          <p14:tracePt t="37013" x="3111500" y="3084513"/>
          <p14:tracePt t="37037" x="3236913" y="3057525"/>
          <p14:tracePt t="37053" x="3335338" y="3038475"/>
          <p14:tracePt t="37071" x="3379788" y="3021013"/>
          <p14:tracePt t="37104" x="3460750" y="3003550"/>
          <p14:tracePt t="37120" x="3468688" y="3003550"/>
          <p14:tracePt t="37137" x="3478213" y="3003550"/>
          <p14:tracePt t="37212" x="3441700" y="3003550"/>
          <p14:tracePt t="37239" x="3236913" y="3021013"/>
          <p14:tracePt t="37241" x="3136900" y="3038475"/>
          <p14:tracePt t="37253" x="3065463" y="3048000"/>
          <p14:tracePt t="37271" x="2994025" y="3074988"/>
          <p14:tracePt t="37292" x="2851150" y="3101975"/>
          <p14:tracePt t="37303" x="2832100" y="3111500"/>
          <p14:tracePt t="37320" x="2806700" y="3119438"/>
          <p14:tracePt t="37342" x="2797175" y="3119438"/>
          <p14:tracePt t="37393" x="2841625" y="3119438"/>
          <p14:tracePt t="37423" x="3065463" y="3092450"/>
          <p14:tracePt t="37441" x="3173413" y="3074988"/>
          <p14:tracePt t="37453" x="3209925" y="3074988"/>
          <p14:tracePt t="37470" x="3263900" y="3065463"/>
          <p14:tracePt t="37488" x="3308350" y="3057525"/>
          <p14:tracePt t="37502" x="3316288" y="3057525"/>
          <p14:tracePt t="37519" x="3325813" y="3057525"/>
          <p14:tracePt t="37538" x="3335338" y="3057525"/>
          <p14:tracePt t="37566" x="3343275" y="3057525"/>
          <p14:tracePt t="38145" x="3289300" y="3057525"/>
          <p14:tracePt t="38160" x="3200400" y="3057525"/>
          <p14:tracePt t="38174" x="3057525" y="3057525"/>
          <p14:tracePt t="38199" x="2913063" y="3048000"/>
          <p14:tracePt t="38216" x="2779713" y="3021013"/>
          <p14:tracePt t="38233" x="2706688" y="3003550"/>
          <p14:tracePt t="38234" x="2627313" y="2984500"/>
          <p14:tracePt t="38249" x="2554288" y="2967038"/>
          <p14:tracePt t="38266" x="2428875" y="2932113"/>
          <p14:tracePt t="38282" x="2330450" y="2905125"/>
          <p14:tracePt t="38299" x="2276475" y="2895600"/>
          <p14:tracePt t="38316" x="2187575" y="2859088"/>
          <p14:tracePt t="38332" x="2070100" y="2824163"/>
          <p14:tracePt t="38349" x="2017713" y="2797175"/>
          <p14:tracePt t="38365" x="1900238" y="2733675"/>
          <p14:tracePt t="38382" x="1774825" y="2662238"/>
          <p14:tracePt t="38399" x="1720850" y="2627313"/>
          <p14:tracePt t="38416" x="1622425" y="2563813"/>
          <p14:tracePt t="38432" x="1524000" y="2509838"/>
          <p14:tracePt t="38449" x="1479550" y="2492375"/>
          <p14:tracePt t="38466" x="1398588" y="2465388"/>
          <p14:tracePt t="38482" x="1335088" y="2447925"/>
          <p14:tracePt t="38499" x="1317625" y="2438400"/>
          <p14:tracePt t="38516" x="1273175" y="2428875"/>
          <p14:tracePt t="38532" x="1246188" y="2428875"/>
          <p14:tracePt t="38550" x="1236663" y="2428875"/>
          <p14:tracePt t="38573" x="1209675" y="2428875"/>
          <p14:tracePt t="38588" x="1201738" y="2428875"/>
          <p14:tracePt t="38615" x="1182688" y="2428875"/>
          <p14:tracePt t="38649" x="1174750" y="2428875"/>
          <p14:tracePt t="38953" x="1138238" y="2447925"/>
          <p14:tracePt t="38989" x="1039813" y="2509838"/>
          <p14:tracePt t="39004" x="1030288" y="2509838"/>
          <p14:tracePt t="39016" x="1030288" y="2519363"/>
          <p14:tracePt t="39026" x="1022350" y="2527300"/>
          <p14:tracePt t="39039" x="1012825" y="2527300"/>
          <p14:tracePt t="39060" x="1003300" y="2536825"/>
          <p14:tracePt t="39100" x="1003300" y="2546350"/>
          <p14:tracePt t="39127" x="995363" y="2546350"/>
          <p14:tracePt t="39138" x="995363" y="2554288"/>
          <p14:tracePt t="39156" x="995363" y="2563813"/>
          <p14:tracePt t="39181" x="985838" y="2590800"/>
          <p14:tracePt t="39205" x="977900" y="2600325"/>
          <p14:tracePt t="39228" x="977900" y="2627313"/>
          <p14:tracePt t="39246" x="977900" y="2635250"/>
          <p14:tracePt t="39280" x="968375" y="2644775"/>
          <p14:tracePt t="39314" x="968375" y="2654300"/>
          <p14:tracePt t="39333" x="968375" y="2662238"/>
          <p14:tracePt t="39359" x="968375" y="2671763"/>
          <p14:tracePt t="39378" x="968375" y="2679700"/>
          <p14:tracePt t="39391" x="968375" y="2689225"/>
          <p14:tracePt t="39405" x="968375" y="2698750"/>
          <p14:tracePt t="39430" x="968375" y="2706688"/>
          <p14:tracePt t="39451" x="968375" y="2716213"/>
          <p14:tracePt t="39465" x="968375" y="2725738"/>
          <p14:tracePt t="39487" x="968375" y="2733675"/>
          <p14:tracePt t="39517" x="968375" y="2743200"/>
          <p14:tracePt t="39543" x="968375" y="2752725"/>
          <p14:tracePt t="39556" x="968375" y="2770188"/>
          <p14:tracePt t="39598" x="968375" y="2797175"/>
          <p14:tracePt t="39625" x="968375" y="2806700"/>
          <p14:tracePt t="40816" x="958850" y="2806700"/>
          <p14:tracePt t="40866" x="950913" y="2806700"/>
          <p14:tracePt t="40915" x="950913" y="2797175"/>
          <p14:tracePt t="40935" x="941388" y="2797175"/>
          <p14:tracePt t="41005" x="931863" y="2797175"/>
          <p14:tracePt t="41045" x="923925" y="2797175"/>
          <p14:tracePt t="41065" x="914400" y="2797175"/>
          <p14:tracePt t="41094" x="904875" y="2797175"/>
          <p14:tracePt t="41125" x="896938" y="2797175"/>
          <p14:tracePt t="41184" x="887413" y="2797175"/>
          <p14:tracePt t="41243" x="877888" y="2797175"/>
          <p14:tracePt t="41263" x="869950" y="2797175"/>
          <p14:tracePt t="41611" x="877888" y="2797175"/>
          <p14:tracePt t="41631" x="887413" y="2797175"/>
          <p14:tracePt t="41643" x="904875" y="2797175"/>
          <p14:tracePt t="41652" x="914400" y="2806700"/>
          <p14:tracePt t="41668" x="923925" y="2814638"/>
          <p14:tracePt t="41685" x="950913" y="2824163"/>
          <p14:tracePt t="41702" x="968375" y="2841625"/>
          <p14:tracePt t="41718" x="977900" y="2851150"/>
          <p14:tracePt t="41735" x="985838" y="2886075"/>
          <p14:tracePt t="41752" x="995363" y="2922588"/>
          <p14:tracePt t="41768" x="995363" y="2940050"/>
          <p14:tracePt t="41785" x="995363" y="2984500"/>
          <p14:tracePt t="41802" x="995363" y="3030538"/>
          <p14:tracePt t="41818" x="995363" y="3057525"/>
          <p14:tracePt t="41835" x="995363" y="3084513"/>
          <p14:tracePt t="41852" x="995363" y="3111500"/>
          <p14:tracePt t="41868" x="1003300" y="3119438"/>
          <p14:tracePt t="41885" x="1030288" y="3136900"/>
          <p14:tracePt t="41902" x="1057275" y="3155950"/>
          <p14:tracePt t="41918" x="1076325" y="3155950"/>
          <p14:tracePt t="41935" x="1111250" y="3155950"/>
          <p14:tracePt t="41952" x="1255713" y="3155950"/>
          <p14:tracePt t="41969" x="1408113" y="3128963"/>
          <p14:tracePt t="41985" x="1487488" y="3111500"/>
          <p14:tracePt t="42002" x="1595438" y="3074988"/>
          <p14:tracePt t="42018" x="1649413" y="3057525"/>
          <p14:tracePt t="42035" x="1720850" y="3030538"/>
          <p14:tracePt t="42052" x="1757363" y="3003550"/>
          <p14:tracePt t="42068" x="1774825" y="2994025"/>
          <p14:tracePt t="42085" x="1784350" y="2994025"/>
          <p14:tracePt t="42101" x="1792288" y="2984500"/>
          <p14:tracePt t="42118" x="1792288" y="2976563"/>
          <p14:tracePt t="42135" x="1792288" y="2967038"/>
          <p14:tracePt t="42151" x="1774825" y="2913063"/>
          <p14:tracePt t="42168" x="1685925" y="2797175"/>
          <p14:tracePt t="42185" x="1631950" y="2743200"/>
          <p14:tracePt t="42201" x="1514475" y="2644775"/>
          <p14:tracePt t="42218" x="1398588" y="2590800"/>
          <p14:tracePt t="42235" x="1344613" y="2573338"/>
          <p14:tracePt t="42251" x="1236663" y="2563813"/>
          <p14:tracePt t="42268" x="1147763" y="2573338"/>
          <p14:tracePt t="42285" x="1103313" y="2590800"/>
          <p14:tracePt t="42301" x="1030288" y="2635250"/>
          <p14:tracePt t="42318" x="977900" y="2725738"/>
          <p14:tracePt t="42335" x="958850" y="2760663"/>
          <p14:tracePt t="42351" x="931863" y="2832100"/>
          <p14:tracePt t="42368" x="923925" y="2886075"/>
          <p14:tracePt t="42384" x="923925" y="2913063"/>
          <p14:tracePt t="42401" x="923925" y="2959100"/>
          <p14:tracePt t="42418" x="941388" y="3003550"/>
          <p14:tracePt t="42434" x="958850" y="3021013"/>
          <p14:tracePt t="42451" x="1030288" y="3057525"/>
          <p14:tracePt t="42468" x="1130300" y="3084513"/>
          <p14:tracePt t="42484" x="1192213" y="3084513"/>
          <p14:tracePt t="42501" x="1300163" y="3084513"/>
          <p14:tracePt t="42518" x="1381125" y="3065463"/>
          <p14:tracePt t="42535" x="1425575" y="3048000"/>
          <p14:tracePt t="42551" x="1470025" y="3011488"/>
          <p14:tracePt t="42568" x="1514475" y="2976563"/>
          <p14:tracePt t="42585" x="1524000" y="2959100"/>
          <p14:tracePt t="42601" x="1550988" y="2895600"/>
          <p14:tracePt t="42618" x="1550988" y="2824163"/>
          <p14:tracePt t="42634" x="1533525" y="2733675"/>
          <p14:tracePt t="42651" x="1497013" y="2679700"/>
          <p14:tracePt t="42668" x="1371600" y="2590800"/>
          <p14:tracePt t="42684" x="1246188" y="2546350"/>
          <p14:tracePt t="42701" x="1182688" y="2536825"/>
          <p14:tracePt t="42718" x="1076325" y="2536825"/>
          <p14:tracePt t="42734" x="995363" y="2573338"/>
          <p14:tracePt t="42751" x="977900" y="2600325"/>
          <p14:tracePt t="42768" x="950913" y="2627313"/>
          <p14:tracePt t="42784" x="931863" y="2679700"/>
          <p14:tracePt t="42801" x="931863" y="2706688"/>
          <p14:tracePt t="42818" x="958850" y="2770188"/>
          <p14:tracePt t="42834" x="1022350" y="2851150"/>
          <p14:tracePt t="42851" x="1076325" y="2886075"/>
          <p14:tracePt t="42867" x="1174750" y="2932113"/>
          <p14:tracePt t="42884" x="1246188" y="2949575"/>
          <p14:tracePt t="42901" x="1290638" y="2959100"/>
          <p14:tracePt t="42917" x="1335088" y="2959100"/>
          <p14:tracePt t="42934" x="1354138" y="2959100"/>
          <p14:tracePt t="42951" x="1371600" y="2959100"/>
          <p14:tracePt t="42984" x="1381125" y="2959100"/>
          <p14:tracePt t="43382" x="1300163" y="2967038"/>
          <p14:tracePt t="43401" x="1093788" y="2994025"/>
          <p14:tracePt t="43422" x="941388" y="3011488"/>
          <p14:tracePt t="43440" x="815975" y="3021013"/>
          <p14:tracePt t="43450" x="771525" y="3021013"/>
          <p14:tracePt t="43467" x="725488" y="3021013"/>
          <p14:tracePt t="43484" x="663575" y="3011488"/>
          <p14:tracePt t="43500" x="627063" y="3003550"/>
          <p14:tracePt t="43517" x="619125" y="3003550"/>
          <p14:tracePt t="43534" x="609600" y="2994025"/>
          <p14:tracePt t="43550" x="600075" y="2984500"/>
          <p14:tracePt t="43568" x="592138" y="2984500"/>
          <p14:tracePt t="43629" x="582613" y="2984500"/>
          <p14:tracePt t="43658" x="573088" y="2976563"/>
          <p14:tracePt t="43688" x="555625" y="2976563"/>
          <p14:tracePt t="43708" x="546100" y="2967038"/>
          <p14:tracePt t="43719" x="528638" y="2959100"/>
          <p14:tracePt t="43733" x="520700" y="2949575"/>
          <p14:tracePt t="43750" x="501650" y="2932113"/>
          <p14:tracePt t="43767" x="493713" y="2922588"/>
          <p14:tracePt t="43784" x="484188" y="2878138"/>
          <p14:tracePt t="43814" x="457200" y="2806700"/>
          <p14:tracePt t="43831" x="457200" y="2752725"/>
          <p14:tracePt t="43843" x="457200" y="2733675"/>
          <p14:tracePt t="43850" x="457200" y="2706688"/>
          <p14:tracePt t="43867" x="457200" y="2662238"/>
          <p14:tracePt t="43883" x="457200" y="2644775"/>
          <p14:tracePt t="43900" x="457200" y="2617788"/>
          <p14:tracePt t="43917" x="447675" y="2590800"/>
          <p14:tracePt t="43933" x="447675" y="2581275"/>
          <p14:tracePt t="43950" x="439738" y="2563813"/>
          <p14:tracePt t="43967" x="439738" y="2546350"/>
          <p14:tracePt t="44002" x="439738" y="2536825"/>
          <p14:tracePt t="44215" x="420688" y="2447925"/>
          <p14:tracePt t="44230" x="412750" y="2349500"/>
          <p14:tracePt t="44244" x="385763" y="2160588"/>
          <p14:tracePt t="44260" x="385763" y="2070100"/>
          <p14:tracePt t="44273" x="376238" y="1990725"/>
          <p14:tracePt t="44283" x="376238" y="1846263"/>
          <p14:tracePt t="44300" x="376238" y="1784350"/>
          <p14:tracePt t="44316" x="376238" y="1685925"/>
          <p14:tracePt t="44333" x="376238" y="1649413"/>
          <p14:tracePt t="44349" x="376238" y="1595438"/>
          <p14:tracePt t="44366" x="385763" y="1560513"/>
          <p14:tracePt t="44383" x="393700" y="1514475"/>
          <p14:tracePt t="44400" x="393700" y="1497013"/>
          <p14:tracePt t="44416" x="403225" y="1460500"/>
          <p14:tracePt t="44433" x="420688" y="1416050"/>
          <p14:tracePt t="44449" x="430213" y="1381125"/>
          <p14:tracePt t="44466" x="447675" y="1344613"/>
          <p14:tracePt t="44483" x="474663" y="1300163"/>
          <p14:tracePt t="44499" x="484188" y="1282700"/>
          <p14:tracePt t="44516" x="528638" y="1228725"/>
          <p14:tracePt t="44533" x="592138" y="1182688"/>
          <p14:tracePt t="44550" x="619125" y="1174750"/>
          <p14:tracePt t="44566" x="717550" y="1138238"/>
          <p14:tracePt t="44583" x="825500" y="1120775"/>
          <p14:tracePt t="44600" x="887413" y="1120775"/>
          <p14:tracePt t="44616" x="1003300" y="1111250"/>
          <p14:tracePt t="44633" x="1130300" y="1111250"/>
          <p14:tracePt t="44650" x="1192213" y="1111250"/>
          <p14:tracePt t="44666" x="1300163" y="1111250"/>
          <p14:tracePt t="44683" x="1398588" y="1120775"/>
          <p14:tracePt t="44700" x="1443038" y="1130300"/>
          <p14:tracePt t="44716" x="1524000" y="1138238"/>
          <p14:tracePt t="44733" x="1622425" y="1147763"/>
          <p14:tracePt t="44750" x="1666875" y="1147763"/>
          <p14:tracePt t="44766" x="1757363" y="1147763"/>
          <p14:tracePt t="44783" x="1855788" y="1147763"/>
          <p14:tracePt t="44801" x="1944688" y="1147763"/>
          <p14:tracePt t="44816" x="1981200" y="1147763"/>
          <p14:tracePt t="44833" x="2062163" y="1147763"/>
          <p14:tracePt t="44850" x="2089150" y="1147763"/>
          <p14:tracePt t="44866" x="2160588" y="1147763"/>
          <p14:tracePt t="44883" x="2214563" y="1147763"/>
          <p14:tracePt t="44900" x="2259013" y="1147763"/>
          <p14:tracePt t="44916" x="2286000" y="1147763"/>
          <p14:tracePt t="44933" x="2322513" y="1147763"/>
          <p14:tracePt t="44950" x="2330450" y="1147763"/>
          <p14:tracePt t="44966" x="2357438" y="1147763"/>
          <p14:tracePt t="44983" x="2374900" y="1138238"/>
          <p14:tracePt t="45261" x="2482850" y="1130300"/>
          <p14:tracePt t="45271" x="2590800" y="1111250"/>
          <p14:tracePt t="45282" x="2698750" y="1103313"/>
          <p14:tracePt t="45299" x="2913063" y="1076325"/>
          <p14:tracePt t="45315" x="3011488" y="1076325"/>
          <p14:tracePt t="45332" x="3217863" y="1049338"/>
          <p14:tracePt t="45349" x="3397250" y="1030288"/>
          <p14:tracePt t="45365" x="3468688" y="1022350"/>
          <p14:tracePt t="45382" x="3594100" y="1003300"/>
          <p14:tracePt t="45399" x="3702050" y="995363"/>
          <p14:tracePt t="45415" x="3765550" y="995363"/>
          <p14:tracePt t="45432" x="3873500" y="977900"/>
          <p14:tracePt t="45449" x="3971925" y="968375"/>
          <p14:tracePt t="45466" x="4025900" y="968375"/>
          <p14:tracePt t="45482" x="4105275" y="968375"/>
          <p14:tracePt t="45499" x="4186238" y="968375"/>
          <p14:tracePt t="45516" x="4213225" y="968375"/>
          <p14:tracePt t="45533" x="4249738" y="977900"/>
          <p14:tracePt t="45549" x="4276725" y="985838"/>
          <p14:tracePt t="45566" x="4284663" y="985838"/>
          <p14:tracePt t="45582" x="4284663" y="995363"/>
          <p14:tracePt t="45599" x="4303713" y="995363"/>
          <p14:tracePt t="45632" x="4303713" y="1003300"/>
          <p14:tracePt t="45649" x="4311650" y="1022350"/>
          <p14:tracePt t="45666" x="4321175" y="1030288"/>
          <p14:tracePt t="45682" x="4330700" y="1066800"/>
          <p14:tracePt t="45699" x="4338638" y="1120775"/>
          <p14:tracePt t="45716" x="4348163" y="1174750"/>
          <p14:tracePt t="45732" x="4348163" y="1209675"/>
          <p14:tracePt t="45738" x="4348163" y="1236663"/>
          <p14:tracePt t="45749" x="4348163" y="1263650"/>
          <p14:tracePt t="45765" x="4348163" y="1335088"/>
          <p14:tracePt t="45782" x="4348163" y="1371600"/>
          <p14:tracePt t="45799" x="4348163" y="1435100"/>
          <p14:tracePt t="45816" x="4348163" y="1506538"/>
          <p14:tracePt t="45832" x="4348163" y="1541463"/>
          <p14:tracePt t="45849" x="4348163" y="1622425"/>
          <p14:tracePt t="45865" x="4338638" y="1685925"/>
          <p14:tracePt t="45882" x="4338638" y="1712913"/>
          <p14:tracePt t="45899" x="4330700" y="1774825"/>
          <p14:tracePt t="45915" x="4330700" y="1828800"/>
          <p14:tracePt t="45932" x="4330700" y="1855788"/>
          <p14:tracePt t="45949" x="4330700" y="1900238"/>
          <p14:tracePt t="45965" x="4330700" y="1954213"/>
          <p14:tracePt t="45982" x="4330700" y="1981200"/>
          <p14:tracePt t="45998" x="4330700" y="2025650"/>
          <p14:tracePt t="46015" x="4338638" y="2079625"/>
          <p14:tracePt t="46032" x="4338638" y="2106613"/>
          <p14:tracePt t="46048" x="4348163" y="2143125"/>
          <p14:tracePt t="46065" x="4348163" y="2170113"/>
          <p14:tracePt t="46082" x="4348163" y="2178050"/>
          <p14:tracePt t="46098" x="4348163" y="2197100"/>
          <p14:tracePt t="46115" x="4348163" y="2205038"/>
          <p14:tracePt t="46365" x="4348163" y="2268538"/>
          <p14:tracePt t="46379" x="4348163" y="2330450"/>
          <p14:tracePt t="46390" x="4348163" y="2438400"/>
          <p14:tracePt t="46401" x="4348163" y="2474913"/>
          <p14:tracePt t="46417" x="4348163" y="2509838"/>
          <p14:tracePt t="46434" x="4356100" y="2554288"/>
          <p14:tracePt t="46451" x="4356100" y="2590800"/>
          <p14:tracePt t="46467" x="4365625" y="2617788"/>
          <p14:tracePt t="46484" x="4365625" y="2644775"/>
          <p14:tracePt t="46500" x="4375150" y="2679700"/>
          <p14:tracePt t="46517" x="4375150" y="2698750"/>
          <p14:tracePt t="46534" x="4375150" y="2716213"/>
          <p14:tracePt t="46550" x="4375150" y="2733675"/>
          <p14:tracePt t="46567" x="4375150" y="2743200"/>
          <p14:tracePt t="46584" x="4375150" y="2752725"/>
          <p14:tracePt t="46600" x="4383088" y="2770188"/>
          <p14:tracePt t="46617" x="4383088" y="2779713"/>
          <p14:tracePt t="46634" x="4392613" y="2797175"/>
          <p14:tracePt t="46651" x="4392613" y="2824163"/>
          <p14:tracePt t="46667" x="4392613" y="2832100"/>
          <p14:tracePt t="46684" x="4392613" y="2851150"/>
          <p14:tracePt t="46700" x="4402138" y="2868613"/>
          <p14:tracePt t="46717" x="4402138" y="2878138"/>
          <p14:tracePt t="46734" x="4402138" y="2886075"/>
          <p14:tracePt t="46788" x="4402138" y="2895600"/>
          <p14:tracePt t="46830" x="4402138" y="2905125"/>
          <p14:tracePt t="46850" x="4402138" y="2913063"/>
          <p14:tracePt t="46899" x="4402138" y="2922588"/>
          <p14:tracePt t="46958" x="4402138" y="2932113"/>
          <p14:tracePt t="46987" x="4392613" y="2932113"/>
          <p14:tracePt t="46997" x="4383088" y="2940050"/>
          <p14:tracePt t="47008" x="4365625" y="2949575"/>
          <p14:tracePt t="47018" x="4348163" y="2959100"/>
          <p14:tracePt t="47034" x="4330700" y="2967038"/>
          <p14:tracePt t="47050" x="4294188" y="2976563"/>
          <p14:tracePt t="47067" x="4249738" y="2994025"/>
          <p14:tracePt t="47084" x="4230688" y="3003550"/>
          <p14:tracePt t="47100" x="4195763" y="3011488"/>
          <p14:tracePt t="47117" x="4151313" y="3021013"/>
          <p14:tracePt t="47133" x="4141788" y="3030538"/>
          <p14:tracePt t="47150" x="4105275" y="3038475"/>
          <p14:tracePt t="47167" x="4087813" y="3048000"/>
          <p14:tracePt t="47183" x="4070350" y="3057525"/>
          <p14:tracePt t="47200" x="4043363" y="3065463"/>
          <p14:tracePt t="47217" x="4006850" y="3065463"/>
          <p14:tracePt t="47233" x="3998913" y="3074988"/>
          <p14:tracePt t="47238" x="3979863" y="3084513"/>
          <p14:tracePt t="47250" x="3971925" y="3084513"/>
          <p14:tracePt t="47266" x="3935413" y="3092450"/>
          <p14:tracePt t="47284" x="3908425" y="3101975"/>
          <p14:tracePt t="47300" x="3881438" y="3101975"/>
          <p14:tracePt t="47317" x="3854450" y="3111500"/>
          <p14:tracePt t="47333" x="3836988" y="3111500"/>
          <p14:tracePt t="47350" x="3800475" y="3128963"/>
          <p14:tracePt t="47366" x="3773488" y="3128963"/>
          <p14:tracePt t="47383" x="3729038" y="3146425"/>
          <p14:tracePt t="47400" x="3711575" y="3155950"/>
          <p14:tracePt t="47417" x="3675063" y="3163888"/>
          <p14:tracePt t="47433" x="3630613" y="3182938"/>
          <p14:tracePt t="47450" x="3603625" y="3182938"/>
          <p14:tracePt t="47467" x="3514725" y="3200400"/>
          <p14:tracePt t="47483" x="3424238" y="3217863"/>
          <p14:tracePt t="47500" x="3379788" y="3227388"/>
          <p14:tracePt t="47516" x="3281363" y="3236913"/>
          <p14:tracePt t="47533" x="3182938" y="3236913"/>
          <p14:tracePt t="47550" x="3128963" y="3236913"/>
          <p14:tracePt t="47574" x="2994025" y="3236913"/>
          <p14:tracePt t="47593" x="2913063" y="3209925"/>
          <p14:tracePt t="47613" x="2859088" y="3190875"/>
          <p14:tracePt t="47630" x="2832100" y="3173413"/>
          <p14:tracePt t="47642" x="2779713" y="3128963"/>
          <p14:tracePt t="47666" x="2725738" y="3084513"/>
          <p14:tracePt t="47683" x="2689225" y="3030538"/>
          <p14:tracePt t="47700" x="2662238" y="2994025"/>
          <p14:tracePt t="47716" x="2644775" y="2922588"/>
          <p14:tracePt t="47733" x="2627313" y="2859088"/>
          <p14:tracePt t="47750" x="2617788" y="2841625"/>
          <p14:tracePt t="47766" x="2617788" y="2797175"/>
          <p14:tracePt t="47783" x="2617788" y="2733675"/>
          <p14:tracePt t="47800" x="2635250" y="2679700"/>
          <p14:tracePt t="47816" x="2679700" y="2581275"/>
          <p14:tracePt t="47833" x="2752725" y="2492375"/>
          <p14:tracePt t="47850" x="2841625" y="2401888"/>
          <p14:tracePt t="47866" x="2878138" y="2366963"/>
          <p14:tracePt t="47883" x="2984500" y="2303463"/>
          <p14:tracePt t="47900" x="3038475" y="2276475"/>
          <p14:tracePt t="47916" x="3155950" y="2232025"/>
          <p14:tracePt t="47933" x="3289300" y="2197100"/>
          <p14:tracePt t="47949" x="3352800" y="2178050"/>
          <p14:tracePt t="47966" x="3478213" y="2170113"/>
          <p14:tracePt t="47983" x="3613150" y="2160588"/>
          <p14:tracePt t="47999" x="3738563" y="2170113"/>
          <p14:tracePt t="48016" x="3800475" y="2178050"/>
          <p14:tracePt t="48033" x="3898900" y="2222500"/>
          <p14:tracePt t="48049" x="3998913" y="2276475"/>
          <p14:tracePt t="48066" x="4043363" y="2303463"/>
          <p14:tracePt t="48083" x="4114800" y="2366963"/>
          <p14:tracePt t="48099" x="4168775" y="2428875"/>
          <p14:tracePt t="48116" x="4203700" y="2474913"/>
          <p14:tracePt t="48133" x="4240213" y="2554288"/>
          <p14:tracePt t="48149" x="4267200" y="2644775"/>
          <p14:tracePt t="48166" x="4276725" y="2698750"/>
          <p14:tracePt t="48182" x="4294188" y="2787650"/>
          <p14:tracePt t="48199" x="4294188" y="2851150"/>
          <p14:tracePt t="48216" x="4294188" y="2886075"/>
          <p14:tracePt t="48232" x="4276725" y="2967038"/>
          <p14:tracePt t="48249" x="4240213" y="3048000"/>
          <p14:tracePt t="48266" x="4213225" y="3092450"/>
          <p14:tracePt t="48282" x="4132263" y="3173413"/>
          <p14:tracePt t="48299" x="4051300" y="3244850"/>
          <p14:tracePt t="48316" x="3998913" y="3281363"/>
          <p14:tracePt t="48332" x="3863975" y="3343275"/>
          <p14:tracePt t="48349" x="3729038" y="3389313"/>
          <p14:tracePt t="48366" x="3667125" y="3397250"/>
          <p14:tracePt t="48382" x="3522663" y="3406775"/>
          <p14:tracePt t="48399" x="3389313" y="3406775"/>
          <p14:tracePt t="48416" x="3316288" y="3406775"/>
          <p14:tracePt t="48432" x="3190875" y="3370263"/>
          <p14:tracePt t="48449" x="3074988" y="3325813"/>
          <p14:tracePt t="48466" x="3021013" y="3298825"/>
          <p14:tracePt t="48482" x="2922588" y="3263900"/>
          <p14:tracePt t="48499" x="2851150" y="3200400"/>
          <p14:tracePt t="48516" x="2824163" y="3163888"/>
          <p14:tracePt t="48532" x="2752725" y="3101975"/>
          <p14:tracePt t="48549" x="2706688" y="3030538"/>
          <p14:tracePt t="48566" x="2671763" y="2940050"/>
          <p14:tracePt t="48582" x="2654300" y="2895600"/>
          <p14:tracePt t="48599" x="2644775" y="2832100"/>
          <p14:tracePt t="48615" x="2635250" y="2787650"/>
          <p14:tracePt t="48632" x="2635250" y="2770188"/>
          <p14:tracePt t="48649" x="2635250" y="2716213"/>
          <p14:tracePt t="48665" x="2654300" y="2654300"/>
          <p14:tracePt t="48682" x="2671763" y="2608263"/>
          <p14:tracePt t="48699" x="2725738" y="2527300"/>
          <p14:tracePt t="48715" x="2787650" y="2447925"/>
          <p14:tracePt t="48732" x="2824163" y="2420938"/>
          <p14:tracePt t="48749" x="2913063" y="2349500"/>
          <p14:tracePt t="48765" x="3011488" y="2295525"/>
          <p14:tracePt t="48782" x="3065463" y="2276475"/>
          <p14:tracePt t="48799" x="3190875" y="2249488"/>
          <p14:tracePt t="48815" x="3316288" y="2241550"/>
          <p14:tracePt t="48832" x="3370263" y="2241550"/>
          <p14:tracePt t="48849" x="3487738" y="2241550"/>
          <p14:tracePt t="48865" x="3586163" y="2249488"/>
          <p14:tracePt t="48882" x="3640138" y="2268538"/>
          <p14:tracePt t="48898" x="3721100" y="2303463"/>
          <p14:tracePt t="48915" x="3773488" y="2339975"/>
          <p14:tracePt t="48932" x="3810000" y="2357438"/>
          <p14:tracePt t="48948" x="3854450" y="2393950"/>
          <p14:tracePt t="48965" x="3890963" y="2420938"/>
          <p14:tracePt t="48982" x="3908425" y="2438400"/>
          <p14:tracePt t="48998" x="3925888" y="2465388"/>
          <p14:tracePt t="49015" x="3944938" y="2519363"/>
          <p14:tracePt t="49032" x="3952875" y="2546350"/>
          <p14:tracePt t="49048" x="3952875" y="2590800"/>
          <p14:tracePt t="49065" x="3962400" y="2635250"/>
          <p14:tracePt t="49082" x="3962400" y="2654300"/>
          <p14:tracePt t="49098" x="3962400" y="2689225"/>
          <p14:tracePt t="49115" x="3962400" y="2716213"/>
          <p14:tracePt t="49132" x="3962400" y="2770188"/>
          <p14:tracePt t="49148" x="3952875" y="2787650"/>
          <p14:tracePt t="49165" x="3935413" y="2841625"/>
          <p14:tracePt t="49182" x="3925888" y="2886075"/>
          <p14:tracePt t="49198" x="3917950" y="2913063"/>
          <p14:tracePt t="49215" x="3908425" y="2949575"/>
          <p14:tracePt t="49232" x="3890963" y="2976563"/>
          <p14:tracePt t="49248" x="3890963" y="2984500"/>
          <p14:tracePt t="49265" x="3873500" y="3003550"/>
          <p14:tracePt t="49282" x="3863975" y="3021013"/>
          <p14:tracePt t="49298" x="3846513" y="3030538"/>
          <p14:tracePt t="49315" x="3792538" y="3057525"/>
          <p14:tracePt t="49331" x="3729038" y="3084513"/>
          <p14:tracePt t="49348" x="3684588" y="3092450"/>
          <p14:tracePt t="49365" x="3594100" y="3101975"/>
          <p14:tracePt t="49381" x="3522663" y="3111500"/>
          <p14:tracePt t="49398" x="3487738" y="3119438"/>
          <p14:tracePt t="49415" x="3416300" y="3119438"/>
          <p14:tracePt t="49431" x="3352800" y="3119438"/>
          <p14:tracePt t="49448" x="3325813" y="3119438"/>
          <p14:tracePt t="49465" x="3271838" y="3119438"/>
          <p14:tracePt t="49481" x="3217863" y="3119438"/>
          <p14:tracePt t="49498" x="3190875" y="3111500"/>
          <p14:tracePt t="49515" x="3155950" y="3092450"/>
          <p14:tracePt t="49531" x="3111500" y="3065463"/>
          <p14:tracePt t="49548" x="3101975" y="3057525"/>
          <p14:tracePt t="49565" x="3074988" y="3038475"/>
          <p14:tracePt t="49581" x="3048000" y="3021013"/>
          <p14:tracePt t="49600" x="3048000" y="3011488"/>
          <p14:tracePt t="49627" x="3038475" y="3003550"/>
          <p14:tracePt t="49642" x="3030538" y="2994025"/>
          <p14:tracePt t="49657" x="3021013" y="2994025"/>
          <p14:tracePt t="50040" x="3030538" y="2994025"/>
          <p14:tracePt t="50067" x="3065463" y="2994025"/>
          <p14:tracePt t="50082" x="3111500" y="2994025"/>
          <p14:tracePt t="50093" x="3163888" y="2994025"/>
          <p14:tracePt t="50110" x="3254375" y="2994025"/>
          <p14:tracePt t="50127" x="3335338" y="2994025"/>
          <p14:tracePt t="50143" x="3362325" y="2994025"/>
          <p14:tracePt t="50160" x="3416300" y="2994025"/>
          <p14:tracePt t="50177" x="3451225" y="2984500"/>
          <p14:tracePt t="50193" x="3460750" y="2976563"/>
          <p14:tracePt t="50210" x="3487738" y="2967038"/>
          <p14:tracePt t="50227" x="3514725" y="2959100"/>
          <p14:tracePt t="50243" x="3522663" y="2949575"/>
          <p14:tracePt t="50260" x="3549650" y="2940050"/>
          <p14:tracePt t="50276" x="3594100" y="2913063"/>
          <p14:tracePt t="50293" x="3613150" y="2905125"/>
          <p14:tracePt t="50310" x="3648075" y="2886075"/>
          <p14:tracePt t="50326" x="3684588" y="2868613"/>
          <p14:tracePt t="50343" x="3694113" y="2859088"/>
          <p14:tracePt t="50360" x="3729038" y="2841625"/>
          <p14:tracePt t="50376" x="3746500" y="2841625"/>
          <p14:tracePt t="50393" x="3773488" y="2832100"/>
          <p14:tracePt t="50410" x="3800475" y="2824163"/>
          <p14:tracePt t="50426" x="3836988" y="2824163"/>
          <p14:tracePt t="50443" x="3854450" y="2824163"/>
          <p14:tracePt t="50460" x="3890963" y="2824163"/>
          <p14:tracePt t="50476" x="3917950" y="2824163"/>
          <p14:tracePt t="50493" x="3935413" y="2824163"/>
          <p14:tracePt t="50510" x="3971925" y="2824163"/>
          <p14:tracePt t="50526" x="4006850" y="2824163"/>
          <p14:tracePt t="50543" x="4025900" y="2824163"/>
          <p14:tracePt t="50560" x="4070350" y="2832100"/>
          <p14:tracePt t="50576" x="4114800" y="2841625"/>
          <p14:tracePt t="50593" x="4124325" y="2841625"/>
          <p14:tracePt t="50609" x="4159250" y="2841625"/>
          <p14:tracePt t="50626" x="4186238" y="2841625"/>
          <p14:tracePt t="50643" x="4203700" y="2841625"/>
          <p14:tracePt t="50660" x="4222750" y="2841625"/>
          <p14:tracePt t="50676" x="4240213" y="2841625"/>
          <p14:tracePt t="50693" x="4249738" y="2841625"/>
          <p14:tracePt t="50709" x="4257675" y="2841625"/>
          <p14:tracePt t="50726" x="4276725" y="2841625"/>
          <p14:tracePt t="50743" x="4276725" y="2832100"/>
          <p14:tracePt t="50759" x="4284663" y="2832100"/>
          <p14:tracePt t="50776" x="4284663" y="2824163"/>
          <p14:tracePt t="50792" x="4294188" y="2806700"/>
          <p14:tracePt t="50809" x="4303713" y="2787650"/>
          <p14:tracePt t="50826" x="4311650" y="2733675"/>
          <p14:tracePt t="50842" x="4330700" y="2644775"/>
          <p14:tracePt t="50859" x="4330700" y="2617788"/>
          <p14:tracePt t="50876" x="4338638" y="2554288"/>
          <p14:tracePt t="50892" x="4338638" y="2509838"/>
          <p14:tracePt t="50909" x="4338638" y="2482850"/>
          <p14:tracePt t="50926" x="4338638" y="2420938"/>
          <p14:tracePt t="50943" x="4330700" y="2339975"/>
          <p14:tracePt t="50959" x="4330700" y="2312988"/>
          <p14:tracePt t="50976" x="4321175" y="2249488"/>
          <p14:tracePt t="50993" x="4321175" y="2214563"/>
          <p14:tracePt t="51010" x="4311650" y="2187575"/>
          <p14:tracePt t="51026" x="4303713" y="2178050"/>
          <p14:tracePt t="51042" x="4303713" y="2170113"/>
          <p14:tracePt t="51059" x="4303713" y="2160588"/>
          <p14:tracePt t="51076" x="4303713" y="2151063"/>
          <p14:tracePt t="51321" x="4294188" y="2044700"/>
          <p14:tracePt t="51341" x="4257675" y="1846263"/>
          <p14:tracePt t="51358" x="4249738" y="1774825"/>
          <p14:tracePt t="51374" x="4240213" y="1685925"/>
          <p14:tracePt t="51391" x="4230688" y="1639888"/>
          <p14:tracePt t="51407" x="4222750" y="1604963"/>
          <p14:tracePt t="51424" x="4213225" y="1595438"/>
          <p14:tracePt t="51441" x="4203700" y="1568450"/>
          <p14:tracePt t="51457" x="4195763" y="1541463"/>
          <p14:tracePt t="51474" x="4195763" y="1514475"/>
          <p14:tracePt t="51491" x="4195763" y="1487488"/>
          <p14:tracePt t="51507" x="4195763" y="1460500"/>
          <p14:tracePt t="51524" x="4195763" y="1443038"/>
          <p14:tracePt t="51541" x="4195763" y="1408113"/>
          <p14:tracePt t="51557" x="4186238" y="1362075"/>
          <p14:tracePt t="51574" x="4186238" y="1344613"/>
          <p14:tracePt t="51591" x="4178300" y="1317625"/>
          <p14:tracePt t="51607" x="4178300" y="1290638"/>
          <p14:tracePt t="51641" x="4168775" y="1273175"/>
          <p14:tracePt t="51658" x="4168775" y="1255713"/>
          <p14:tracePt t="51674" x="4168775" y="1246188"/>
          <p14:tracePt t="51691" x="4168775" y="1236663"/>
          <p14:tracePt t="51707" x="4168775" y="1228725"/>
          <p14:tracePt t="51724" x="4168775" y="1219200"/>
          <p14:tracePt t="51756" x="4159250" y="1209675"/>
          <p14:tracePt t="51766" x="4159250" y="1201738"/>
          <p14:tracePt t="51775" x="4151313" y="1201738"/>
          <p14:tracePt t="51791" x="4132263" y="1201738"/>
          <p14:tracePt t="51807" x="3989388" y="1192213"/>
          <p14:tracePt t="51824" x="3890963" y="1182688"/>
          <p14:tracePt t="51840" x="3684588" y="1182688"/>
          <p14:tracePt t="51857" x="3460750" y="1219200"/>
          <p14:tracePt t="51874" x="3335338" y="1246188"/>
          <p14:tracePt t="51891" x="3128963" y="1300163"/>
          <p14:tracePt t="51907" x="2932113" y="1362075"/>
          <p14:tracePt t="51924" x="2851150" y="1381125"/>
          <p14:tracePt t="51940" x="2716213" y="1408113"/>
          <p14:tracePt t="51957" x="2627313" y="1425575"/>
          <p14:tracePt t="51974" x="2573338" y="1435100"/>
          <p14:tracePt t="51990" x="2563813" y="1435100"/>
          <p14:tracePt t="52007" x="2546350" y="1435100"/>
          <p14:tracePt t="52266" x="2474913" y="1435100"/>
          <p14:tracePt t="52277" x="2374900" y="1416050"/>
          <p14:tracePt t="52285" x="2295525" y="1408113"/>
          <p14:tracePt t="52302" x="2116138" y="1381125"/>
          <p14:tracePt t="52319" x="2025650" y="1381125"/>
          <p14:tracePt t="52335" x="1873250" y="1362075"/>
          <p14:tracePt t="52352" x="1739900" y="1354138"/>
          <p14:tracePt t="52369" x="1685925" y="1354138"/>
          <p14:tracePt t="52385" x="1604963" y="1344613"/>
          <p14:tracePt t="52402" x="1533525" y="1344613"/>
          <p14:tracePt t="52419" x="1506538" y="1344613"/>
          <p14:tracePt t="52435" x="1460500" y="1344613"/>
          <p14:tracePt t="52452" x="1425575" y="1344613"/>
          <p14:tracePt t="52469" x="1408113" y="1344613"/>
          <p14:tracePt t="52485" x="1371600" y="1344613"/>
          <p14:tracePt t="52502" x="1327150" y="1344613"/>
          <p14:tracePt t="52518" x="1308100" y="1344613"/>
          <p14:tracePt t="52535" x="1273175" y="1344613"/>
          <p14:tracePt t="52552" x="1228725" y="1354138"/>
          <p14:tracePt t="52568" x="1201738" y="1354138"/>
          <p14:tracePt t="52585" x="1155700" y="1354138"/>
          <p14:tracePt t="52602" x="1111250" y="1362075"/>
          <p14:tracePt t="52619" x="1084263" y="1362075"/>
          <p14:tracePt t="52635" x="1039813" y="1362075"/>
          <p14:tracePt t="52652" x="1003300" y="1362075"/>
          <p14:tracePt t="52669" x="958850" y="1362075"/>
          <p14:tracePt t="52685" x="931863" y="1362075"/>
          <p14:tracePt t="52702" x="887413" y="1362075"/>
          <p14:tracePt t="52719" x="869950" y="1362075"/>
          <p14:tracePt t="52735" x="833438" y="1362075"/>
          <p14:tracePt t="52752" x="806450" y="1362075"/>
          <p14:tracePt t="52768" x="771525" y="1362075"/>
          <p14:tracePt t="52785" x="752475" y="1362075"/>
          <p14:tracePt t="52802" x="725488" y="1362075"/>
          <p14:tracePt t="52818" x="698500" y="1362075"/>
          <p14:tracePt t="52835" x="690563" y="1362075"/>
          <p14:tracePt t="52852" x="663575" y="1362075"/>
          <p14:tracePt t="52868" x="646113" y="1362075"/>
          <p14:tracePt t="52885" x="627063" y="1362075"/>
          <p14:tracePt t="52901" x="619125" y="1362075"/>
          <p14:tracePt t="52918" x="600075" y="1362075"/>
          <p14:tracePt t="52951" x="592138" y="1362075"/>
          <p14:tracePt t="52989" x="582613" y="1362075"/>
          <p14:tracePt t="53017" x="582613" y="1371600"/>
          <p14:tracePt t="53079" x="573088" y="1381125"/>
          <p14:tracePt t="53098" x="573088" y="1398588"/>
          <p14:tracePt t="53112" x="573088" y="1408113"/>
          <p14:tracePt t="53125" x="573088" y="1435100"/>
          <p14:tracePt t="53135" x="573088" y="1452563"/>
          <p14:tracePt t="53151" x="573088" y="1487488"/>
          <p14:tracePt t="53168" x="573088" y="1514475"/>
          <p14:tracePt t="53185" x="573088" y="1541463"/>
          <p14:tracePt t="53201" x="573088" y="1577975"/>
          <p14:tracePt t="53218" x="573088" y="1622425"/>
          <p14:tracePt t="53235" x="573088" y="1658938"/>
          <p14:tracePt t="53251" x="582613" y="1676400"/>
          <p14:tracePt t="53268" x="582613" y="1712913"/>
          <p14:tracePt t="53285" x="582613" y="1730375"/>
          <p14:tracePt t="53301" x="592138" y="1765300"/>
          <p14:tracePt t="53318" x="600075" y="1811338"/>
          <p14:tracePt t="53335" x="600075" y="1828800"/>
          <p14:tracePt t="53351" x="600075" y="1855788"/>
          <p14:tracePt t="53368" x="609600" y="1892300"/>
          <p14:tracePt t="53385" x="609600" y="1927225"/>
          <p14:tracePt t="53401" x="609600" y="1936750"/>
          <p14:tracePt t="53418" x="619125" y="1981200"/>
          <p14:tracePt t="53434" x="619125" y="2017713"/>
          <p14:tracePt t="53451" x="627063" y="2025650"/>
          <p14:tracePt t="53468" x="627063" y="2062163"/>
          <p14:tracePt t="53484" x="627063" y="2097088"/>
          <p14:tracePt t="53501" x="627063" y="2116138"/>
          <p14:tracePt t="53518" x="627063" y="2160588"/>
          <p14:tracePt t="53534" x="627063" y="2187575"/>
          <p14:tracePt t="53551" x="636588" y="2205038"/>
          <p14:tracePt t="53568" x="636588" y="2241550"/>
          <p14:tracePt t="53584" x="636588" y="2268538"/>
          <p14:tracePt t="53604" x="646113" y="2295525"/>
          <p14:tracePt t="53618" x="646113" y="2322513"/>
          <p14:tracePt t="53634" x="646113" y="2330450"/>
          <p14:tracePt t="53651" x="646113" y="2349500"/>
          <p14:tracePt t="53667" x="646113" y="2366963"/>
          <p14:tracePt t="53684" x="646113" y="2374900"/>
          <p14:tracePt t="53701" x="646113" y="2384425"/>
          <p14:tracePt t="53717" x="646113" y="2401888"/>
          <p14:tracePt t="53735" x="646113" y="2411413"/>
          <p14:tracePt t="53758" x="646113" y="2428875"/>
          <p14:tracePt t="53775" x="646113" y="2438400"/>
          <p14:tracePt t="53801" x="646113" y="2447925"/>
          <p14:tracePt t="53842" x="646113" y="2455863"/>
          <p14:tracePt t="53875" x="646113" y="2465388"/>
          <p14:tracePt t="54182" x="636588" y="2501900"/>
          <p14:tracePt t="54209" x="600075" y="2627313"/>
          <p14:tracePt t="54223" x="592138" y="2654300"/>
          <p14:tracePt t="54235" x="582613" y="2671763"/>
          <p14:tracePt t="54253" x="582613" y="2698750"/>
          <p14:tracePt t="54286" x="573088" y="2725738"/>
          <p14:tracePt t="54302" x="573088" y="2733675"/>
          <p14:tracePt t="54323" x="565150" y="2752725"/>
          <p14:tracePt t="54335" x="565150" y="2760663"/>
          <p14:tracePt t="54352" x="565150" y="2779713"/>
          <p14:tracePt t="54376" x="565150" y="2797175"/>
          <p14:tracePt t="54396" x="573088" y="2824163"/>
          <p14:tracePt t="54410" x="582613" y="2851150"/>
          <p14:tracePt t="54418" x="592138" y="2859088"/>
          <p14:tracePt t="54436" x="600075" y="2868613"/>
          <p14:tracePt t="54461" x="636588" y="2905125"/>
          <p14:tracePt t="54473" x="646113" y="2905125"/>
          <p14:tracePt t="54485" x="654050" y="2922588"/>
          <p14:tracePt t="54503" x="690563" y="2922588"/>
          <p14:tracePt t="54534" x="725488" y="2940050"/>
          <p14:tracePt t="54548" x="762000" y="2940050"/>
          <p14:tracePt t="54562" x="788988" y="2940050"/>
          <p14:tracePt t="54582" x="842963" y="2949575"/>
          <p14:tracePt t="54596" x="931863" y="2949575"/>
          <p14:tracePt t="54610" x="977900" y="2949575"/>
          <p14:tracePt t="54624" x="1039813" y="2949575"/>
          <p14:tracePt t="54635" x="1103313" y="2949575"/>
          <p14:tracePt t="54652" x="1219200" y="2949575"/>
          <p14:tracePt t="54674" x="1327150" y="2949575"/>
          <p14:tracePt t="54685" x="1381125" y="2949575"/>
          <p14:tracePt t="54703" x="1470025" y="2949575"/>
          <p14:tracePt t="54729" x="1587500" y="2940050"/>
          <p14:tracePt t="54744" x="1631950" y="2940050"/>
          <p14:tracePt t="54758" x="1649413" y="2940050"/>
          <p14:tracePt t="54768" x="1666875" y="2940050"/>
          <p14:tracePt t="54786" x="1693863" y="2922588"/>
          <p14:tracePt t="54812" x="1703388" y="2913063"/>
          <p14:tracePt t="54824" x="1712913" y="2913063"/>
          <p14:tracePt t="54834" x="1720850" y="2895600"/>
          <p14:tracePt t="54852" x="1720850" y="2886075"/>
          <p14:tracePt t="54882" x="1739900" y="2779713"/>
          <p14:tracePt t="54896" x="1747838" y="2689225"/>
          <p14:tracePt t="54908" x="1747838" y="2654300"/>
          <p14:tracePt t="54918" x="1730375" y="2617788"/>
          <p14:tracePt t="54936" x="1666875" y="2527300"/>
          <p14:tracePt t="54964" x="1452563" y="2428875"/>
          <p14:tracePt t="54980" x="1371600" y="2411413"/>
          <p14:tracePt t="54994" x="1192213" y="2401888"/>
          <p14:tracePt t="55007" x="1103313" y="2411413"/>
          <p14:tracePt t="55018" x="1012825" y="2438400"/>
          <p14:tracePt t="55034" x="896938" y="2509838"/>
          <p14:tracePt t="55063" x="798513" y="2608263"/>
          <p14:tracePt t="55077" x="779463" y="2635250"/>
          <p14:tracePt t="55091" x="771525" y="2679700"/>
          <p14:tracePt t="55101" x="762000" y="2725738"/>
          <p14:tracePt t="55118" x="762000" y="2824163"/>
          <p14:tracePt t="55134" x="762000" y="2922588"/>
          <p14:tracePt t="55152" x="762000" y="2959100"/>
          <p14:tracePt t="55180" x="788988" y="3038475"/>
          <p14:tracePt t="55194" x="869950" y="3146425"/>
          <p14:tracePt t="55219" x="941388" y="3209925"/>
          <p14:tracePt t="55242" x="1120775" y="3263900"/>
          <p14:tracePt t="55253" x="1182688" y="3263900"/>
          <p14:tracePt t="55268" x="1246188" y="3263900"/>
          <p14:tracePt t="55295" x="1381125" y="3236913"/>
          <p14:tracePt t="55307" x="1416050" y="3217863"/>
          <p14:tracePt t="55318" x="1443038" y="3200400"/>
          <p14:tracePt t="55335" x="1479550" y="3163888"/>
          <p14:tracePt t="55361" x="1514475" y="3092450"/>
          <p14:tracePt t="55374" x="1514475" y="3065463"/>
          <p14:tracePt t="55384" x="1514475" y="3021013"/>
          <p14:tracePt t="55402" x="1497013" y="2932113"/>
          <p14:tracePt t="55433" x="1389063" y="2797175"/>
          <p14:tracePt t="55446" x="1344613" y="2770188"/>
          <p14:tracePt t="55457" x="1300163" y="2743200"/>
          <p14:tracePt t="55467" x="1246188" y="2716213"/>
          <p14:tracePt t="55485" x="1155700" y="2706688"/>
          <p14:tracePt t="55519" x="1049338" y="2706688"/>
          <p14:tracePt t="55534" x="1049338" y="2716213"/>
          <p14:tracePt t="55551" x="1039813" y="2725738"/>
          <p14:tracePt t="55571" x="1039813" y="2752725"/>
          <p14:tracePt t="55584" x="1039813" y="2770188"/>
          <p14:tracePt t="55601" x="1084263" y="2832100"/>
          <p14:tracePt t="55619" x="1130300" y="2878138"/>
          <p14:tracePt t="55642" x="1300163" y="2959100"/>
          <p14:tracePt t="55654" x="1362075" y="2976563"/>
          <p14:tracePt t="55669" x="1479550" y="2984500"/>
          <p14:tracePt t="55692" x="1568450" y="2984500"/>
          <p14:tracePt t="55709" x="1612900" y="2984500"/>
          <p14:tracePt t="55726" x="1631950" y="2967038"/>
          <p14:tracePt t="55737" x="1639888" y="2967038"/>
          <p14:tracePt t="55751" x="1649413" y="2949575"/>
          <p14:tracePt t="55773" x="1649413" y="2913063"/>
          <p14:tracePt t="55785" x="1639888" y="2886075"/>
          <p14:tracePt t="55808" x="1506538" y="2733675"/>
          <p14:tracePt t="55820" x="1435100" y="2689225"/>
          <p14:tracePt t="55834" x="1371600" y="2654300"/>
          <p14:tracePt t="55850" x="1209675" y="2608263"/>
          <p14:tracePt t="55867" x="1076325" y="2600325"/>
          <p14:tracePt t="55884" x="1012825" y="2600325"/>
          <p14:tracePt t="55900" x="931863" y="2644775"/>
          <p14:tracePt t="55917" x="877888" y="2698750"/>
          <p14:tracePt t="55934" x="869950" y="2725738"/>
          <p14:tracePt t="55950" x="842963" y="2797175"/>
          <p14:tracePt t="55967" x="842963" y="2859088"/>
          <p14:tracePt t="55983" x="842963" y="2886075"/>
          <p14:tracePt t="56000" x="842963" y="2922588"/>
          <p14:tracePt t="56017" x="887413" y="2967038"/>
          <p14:tracePt t="56033" x="931863" y="2994025"/>
          <p14:tracePt t="56050" x="1022350" y="3021013"/>
          <p14:tracePt t="56067" x="1130300" y="3030538"/>
          <p14:tracePt t="56083" x="1182688" y="3030538"/>
          <p14:tracePt t="56100" x="1282700" y="3030538"/>
          <p14:tracePt t="56117" x="1344613" y="3003550"/>
          <p14:tracePt t="56134" x="1371600" y="2994025"/>
          <p14:tracePt t="56150" x="1389063" y="2984500"/>
          <p14:tracePt t="56167" x="1398588" y="2976563"/>
          <p14:tracePt t="56187" x="1408113" y="2967038"/>
          <p14:tracePt t="56215" x="1408113" y="2959100"/>
          <p14:tracePt t="56254" x="1408113" y="2949575"/>
          <p14:tracePt t="56274" x="1408113" y="2940050"/>
          <p14:tracePt t="56334" x="1398588" y="2940050"/>
          <p14:tracePt t="56453" x="1398588" y="2949575"/>
          <p14:tracePt t="56503" x="1398588" y="2959100"/>
          <p14:tracePt t="56562" x="1398588" y="2967038"/>
          <p14:tracePt t="56654" x="1398588" y="2976563"/>
          <p14:tracePt t="56694" x="1398588" y="2984500"/>
          <p14:tracePt t="56718" x="1408113" y="2984500"/>
          <p14:tracePt t="57031" x="1416050" y="2984500"/>
          <p14:tracePt t="60170" x="1416050" y="2976563"/>
          <p14:tracePt t="61271" x="1425575" y="2976563"/>
          <p14:tracePt t="61529" x="1435100" y="2976563"/>
          <p14:tracePt t="61648" x="1443038" y="2976563"/>
          <p14:tracePt t="61740" x="1452563" y="2976563"/>
          <p14:tracePt t="61788" x="1460500" y="2976563"/>
          <p14:tracePt t="61847" x="1470025" y="2976563"/>
          <p14:tracePt t="61878" x="1479550" y="2976563"/>
          <p14:tracePt t="61917" x="1487488" y="2976563"/>
          <p14:tracePt t="61947" x="1497013" y="2976563"/>
          <p14:tracePt t="62067" x="1506538" y="2976563"/>
          <p14:tracePt t="62087" x="1587500" y="2976563"/>
          <p14:tracePt t="62105" x="1720850" y="2949575"/>
          <p14:tracePt t="62116" x="1784350" y="2922588"/>
          <p14:tracePt t="62125" x="1846263" y="2895600"/>
          <p14:tracePt t="62142" x="1909763" y="2878138"/>
          <p14:tracePt t="62159" x="1998663" y="2851150"/>
          <p14:tracePt t="62175" x="2097088" y="2824163"/>
          <p14:tracePt t="62192" x="2133600" y="2806700"/>
          <p14:tracePt t="62208" x="2187575" y="2787650"/>
          <p14:tracePt t="62225" x="2222500" y="2770188"/>
          <p14:tracePt t="62242" x="2232025" y="2770188"/>
          <p14:tracePt t="62259" x="2241550" y="2760663"/>
          <p14:tracePt t="62275" x="2249488" y="2760663"/>
          <p14:tracePt t="62385" x="2232025" y="2760663"/>
          <p14:tracePt t="62405" x="2079625" y="2770188"/>
          <p14:tracePt t="62430" x="1936750" y="2787650"/>
          <p14:tracePt t="62443" x="1801813" y="2814638"/>
          <p14:tracePt t="62458" x="1747838" y="2824163"/>
          <p14:tracePt t="62475" x="1685925" y="2841625"/>
          <p14:tracePt t="62492" x="1649413" y="2851150"/>
          <p14:tracePt t="62508" x="1631950" y="2859088"/>
          <p14:tracePt t="62525" x="1622425" y="2859088"/>
          <p14:tracePt t="62542" x="1612900" y="2859088"/>
          <p14:tracePt t="62563" x="1612900" y="2868613"/>
          <p14:tracePt t="62623" x="1622425" y="2868613"/>
          <p14:tracePt t="62644" x="1693863" y="2878138"/>
          <p14:tracePt t="62659" x="1757363" y="2878138"/>
          <p14:tracePt t="62682" x="1936750" y="2878138"/>
          <p14:tracePt t="62692" x="2008188" y="2878138"/>
          <p14:tracePt t="62710" x="2079625" y="2878138"/>
          <p14:tracePt t="62732" x="2303463" y="2868613"/>
          <p14:tracePt t="62745" x="2374900" y="2868613"/>
          <p14:tracePt t="62759" x="2438400" y="2859088"/>
          <p14:tracePt t="62781" x="2573338" y="2841625"/>
          <p14:tracePt t="62793" x="2608263" y="2832100"/>
          <p14:tracePt t="62810" x="2654300" y="2824163"/>
          <p14:tracePt t="62831" x="2725738" y="2814638"/>
          <p14:tracePt t="62841" x="2743200" y="2814638"/>
          <p14:tracePt t="62859" x="2752725" y="2814638"/>
          <p14:tracePt t="62883" x="2787650" y="2806700"/>
          <p14:tracePt t="62908" x="2797175" y="2806700"/>
          <p14:tracePt t="62942" x="2806700" y="2806700"/>
          <p14:tracePt t="62973" x="2806700" y="2797175"/>
          <p14:tracePt t="63021" x="2760663" y="2797175"/>
          <p14:tracePt t="63051" x="2411413" y="2797175"/>
          <p14:tracePt t="63075" x="2197100" y="2832100"/>
          <p14:tracePt t="63101" x="1917700" y="2859088"/>
          <p14:tracePt t="63116" x="1846263" y="2868613"/>
          <p14:tracePt t="63124" x="1784350" y="2878138"/>
          <p14:tracePt t="63142" x="1703388" y="2895600"/>
          <p14:tracePt t="63170" x="1658938" y="2895600"/>
          <p14:tracePt t="63183" x="1649413" y="2895600"/>
          <p14:tracePt t="63209" x="1639888" y="2905125"/>
          <p14:tracePt t="63269" x="1649413" y="2905125"/>
          <p14:tracePt t="63300" x="1882775" y="2905125"/>
          <p14:tracePt t="63321" x="2106613" y="2886075"/>
          <p14:tracePt t="63333" x="2214563" y="2868613"/>
          <p14:tracePt t="63341" x="2312988" y="2841625"/>
          <p14:tracePt t="63359" x="2501900" y="2814638"/>
          <p14:tracePt t="63396" x="2770188" y="2779713"/>
          <p14:tracePt t="63409" x="2806700" y="2770188"/>
          <p14:tracePt t="63431" x="2868613" y="2770188"/>
          <p14:tracePt t="63441" x="2886075" y="2770188"/>
          <p14:tracePt t="63457" x="2905125" y="2770188"/>
          <p14:tracePt t="63492" x="2913063" y="2770188"/>
          <p14:tracePt t="63558" x="2814638" y="2770188"/>
          <p14:tracePt t="63590" x="2474913" y="2770188"/>
          <p14:tracePt t="63606" x="2259013" y="2787650"/>
          <p14:tracePt t="63638" x="1917700" y="2832100"/>
          <p14:tracePt t="63658" x="1720850" y="2859088"/>
          <p14:tracePt t="63674" x="1649413" y="2868613"/>
          <p14:tracePt t="63691" x="1541463" y="2895600"/>
          <p14:tracePt t="63707" x="1479550" y="2922588"/>
          <p14:tracePt t="63725" x="1443038" y="2922588"/>
          <p14:tracePt t="63749" x="1435100" y="2932113"/>
          <p14:tracePt t="63764" x="1425575" y="2932113"/>
          <p14:tracePt t="63826" x="1452563" y="2932113"/>
          <p14:tracePt t="63856" x="1720850" y="2932113"/>
          <p14:tracePt t="63880" x="1971675" y="2913063"/>
          <p14:tracePt t="63892" x="2089150" y="2905125"/>
          <p14:tracePt t="63908" x="2322513" y="2878138"/>
          <p14:tracePt t="63930" x="2509838" y="2851150"/>
          <p14:tracePt t="63950" x="2671763" y="2841625"/>
          <p14:tracePt t="63962" x="2725738" y="2832100"/>
          <p14:tracePt t="63975" x="2824163" y="2824163"/>
          <p14:tracePt t="64000" x="2886075" y="2824163"/>
          <p14:tracePt t="64014" x="2922588" y="2814638"/>
          <p14:tracePt t="64024" x="2932113" y="2814638"/>
          <p14:tracePt t="64065" x="2949575" y="2814638"/>
          <p14:tracePt t="64154" x="2886075" y="2814638"/>
          <p14:tracePt t="64187" x="2492375" y="2832100"/>
          <p14:tracePt t="64207" x="2249488" y="2859088"/>
          <p14:tracePt t="64224" x="2025650" y="2886075"/>
          <p14:tracePt t="64242" x="1936750" y="2905125"/>
          <p14:tracePt t="64247" x="1838325" y="2913063"/>
          <p14:tracePt t="64265" x="1720850" y="2940050"/>
          <p14:tracePt t="64275" x="1666875" y="2949575"/>
          <p14:tracePt t="64290" x="1639888" y="2959100"/>
          <p14:tracePt t="64308" x="1595438" y="2967038"/>
          <p14:tracePt t="64340" x="1577975" y="2967038"/>
          <p14:tracePt t="64354" x="1568450" y="2967038"/>
          <p14:tracePt t="64412" x="1577975" y="2967038"/>
          <p14:tracePt t="64438" x="1703388" y="2967038"/>
          <p14:tracePt t="64461" x="1981200" y="2959100"/>
          <p14:tracePt t="64473" x="2079625" y="2949575"/>
          <p14:tracePt t="64490" x="2249488" y="2940050"/>
          <p14:tracePt t="64508" x="2330450" y="2932113"/>
          <p14:tracePt t="64538" x="2527300" y="2905125"/>
          <p14:tracePt t="64557" x="2627313" y="2895600"/>
          <p14:tracePt t="64573" x="2689225" y="2886075"/>
          <p14:tracePt t="64590" x="2733675" y="2878138"/>
          <p14:tracePt t="64612" x="2752725" y="2878138"/>
          <p14:tracePt t="64640" x="2760663" y="2868613"/>
          <p14:tracePt t="64658" x="2770188" y="2868613"/>
          <p14:tracePt t="64748" x="2698750" y="2868613"/>
          <p14:tracePt t="64760" x="2581275" y="2868613"/>
          <p14:tracePt t="64768" x="2474913" y="2868613"/>
          <p14:tracePt t="64778" x="2366963" y="2878138"/>
          <p14:tracePt t="64790" x="2249488" y="2886075"/>
          <p14:tracePt t="64806" x="2151063" y="2913063"/>
          <p14:tracePt t="64824" x="1971675" y="2940050"/>
          <p14:tracePt t="64852" x="1747838" y="2976563"/>
          <p14:tracePt t="64866" x="1693863" y="2984500"/>
          <p14:tracePt t="64879" x="1604963" y="3011488"/>
          <p14:tracePt t="64890" x="1577975" y="3011488"/>
          <p14:tracePt t="64908" x="1560513" y="3011488"/>
          <p14:tracePt t="64933" x="1524000" y="3021013"/>
          <p14:tracePt t="64946" x="1524000" y="3030538"/>
          <p14:tracePt t="64956" x="1514475" y="3030538"/>
          <p14:tracePt t="65038" x="1541463" y="3030538"/>
          <p14:tracePt t="65064" x="1685925" y="3030538"/>
          <p14:tracePt t="65082" x="1838325" y="3003550"/>
          <p14:tracePt t="65095" x="1927225" y="2994025"/>
          <p14:tracePt t="65106" x="2089150" y="2976563"/>
          <p14:tracePt t="65124" x="2143125" y="2967038"/>
          <p14:tracePt t="65153" x="2295525" y="2949575"/>
          <p14:tracePt t="65168" x="2366963" y="2940050"/>
          <p14:tracePt t="65180" x="2393950" y="2940050"/>
          <p14:tracePt t="65189" x="2428875" y="2940050"/>
          <p14:tracePt t="65206" x="2465388" y="2940050"/>
          <p14:tracePt t="65224" x="2482850" y="2932113"/>
          <p14:tracePt t="65257" x="2519363" y="2922588"/>
          <p14:tracePt t="65273" x="2536825" y="2922588"/>
          <p14:tracePt t="65290" x="2546350" y="2922588"/>
          <p14:tracePt t="65313" x="2563813" y="2922588"/>
          <p14:tracePt t="65341" x="2573338" y="2922588"/>
          <p14:tracePt t="65416" x="2563813" y="2922588"/>
          <p14:tracePt t="65447" x="2322513" y="2922588"/>
          <p14:tracePt t="65467" x="2151063" y="2922588"/>
          <p14:tracePt t="65485" x="2008188" y="2940050"/>
          <p14:tracePt t="65496" x="1936750" y="2949575"/>
          <p14:tracePt t="65506" x="1873250" y="2967038"/>
          <p14:tracePt t="65523" x="1819275" y="2976563"/>
          <p14:tracePt t="65540" x="1739900" y="2994025"/>
          <p14:tracePt t="65565" x="1685925" y="3021013"/>
          <p14:tracePt t="65585" x="1666875" y="3021013"/>
          <p14:tracePt t="65622" x="1666875" y="3030538"/>
          <p14:tracePt t="65662" x="1676400" y="3030538"/>
          <p14:tracePt t="65672" x="1720850" y="3030538"/>
          <p14:tracePt t="65684" x="1819275" y="3011488"/>
          <p14:tracePt t="65698" x="1900238" y="2994025"/>
          <p14:tracePt t="65711" x="1998663" y="2967038"/>
          <p14:tracePt t="65722" x="2187575" y="2940050"/>
          <p14:tracePt t="65739" x="2259013" y="2932113"/>
          <p14:tracePt t="65756" x="2401888" y="2913063"/>
          <p14:tracePt t="65787" x="2527300" y="2895600"/>
          <p14:tracePt t="65809" x="2581275" y="2895600"/>
          <p14:tracePt t="65822" x="2608263" y="2895600"/>
          <p14:tracePt t="65855" x="2617788" y="2895600"/>
          <p14:tracePt t="65872" x="2627313" y="2895600"/>
          <p14:tracePt t="65889" x="2635250" y="2895600"/>
          <p14:tracePt t="66003" x="2627313" y="2895600"/>
          <p14:tracePt t="66034" x="2465388" y="2895600"/>
          <p14:tracePt t="66067" x="2330450" y="2895600"/>
          <p14:tracePt t="66084" x="2241550" y="2905125"/>
          <p14:tracePt t="66101" x="2178050" y="2913063"/>
          <p14:tracePt t="66112" x="2151063" y="2913063"/>
          <p14:tracePt t="66122" x="2133600" y="2922588"/>
          <p14:tracePt t="66141" x="2097088" y="2922588"/>
          <p14:tracePt t="66175" x="2070100" y="2932113"/>
          <p14:tracePt t="66205" x="2062163" y="2932113"/>
          <p14:tracePt t="66223" x="2052638" y="2932113"/>
          <p14:tracePt t="66279" x="2062163" y="2932113"/>
          <p14:tracePt t="66292" x="2070100" y="2932113"/>
          <p14:tracePt t="66306" x="2106613" y="2932113"/>
          <p14:tracePt t="66322" x="2241550" y="2922588"/>
          <p14:tracePt t="66339" x="2349500" y="2905125"/>
          <p14:tracePt t="66355" x="2401888" y="2905125"/>
          <p14:tracePt t="66372" x="2474913" y="2886075"/>
          <p14:tracePt t="66389" x="2546350" y="2878138"/>
          <p14:tracePt t="66406" x="2573338" y="2878138"/>
          <p14:tracePt t="66433" x="2627313" y="2868613"/>
          <p14:tracePt t="66450" x="2654300" y="2859088"/>
          <p14:tracePt t="66462" x="2654300" y="2851150"/>
          <p14:tracePt t="66472" x="2671763" y="2851150"/>
          <p14:tracePt t="66488" x="2679700" y="2851150"/>
          <p14:tracePt t="66537" x="2679700" y="2841625"/>
          <p14:tracePt t="66597" x="2671763" y="2841625"/>
          <p14:tracePt t="66621" x="2492375" y="2841625"/>
          <p14:tracePt t="66637" x="2322513" y="2841625"/>
          <p14:tracePt t="66649" x="2249488" y="2841625"/>
          <p14:tracePt t="66664" x="2178050" y="2841625"/>
          <p14:tracePt t="66671" x="2106613" y="2859088"/>
          <p14:tracePt t="66688" x="2008188" y="2878138"/>
          <p14:tracePt t="66705" x="1963738" y="2886075"/>
          <p14:tracePt t="66722" x="1909763" y="2905125"/>
          <p14:tracePt t="66753" x="1873250" y="2905125"/>
          <p14:tracePt t="66772" x="1873250" y="2913063"/>
          <p14:tracePt t="66788" x="1865313" y="2913063"/>
          <p14:tracePt t="66855" x="1882775" y="2913063"/>
          <p14:tracePt t="66869" x="1936750" y="2913063"/>
          <p14:tracePt t="66883" x="2017713" y="2913063"/>
          <p14:tracePt t="66897" x="2151063" y="2905125"/>
          <p14:tracePt t="66910" x="2222500" y="2895600"/>
          <p14:tracePt t="66921" x="2276475" y="2895600"/>
          <p14:tracePt t="66938" x="2393950" y="2895600"/>
          <p14:tracePt t="66955" x="2482850" y="2895600"/>
          <p14:tracePt t="66971" x="2536825" y="2895600"/>
          <p14:tracePt t="66988" x="2590800" y="2895600"/>
          <p14:tracePt t="67005" x="2627313" y="2886075"/>
          <p14:tracePt t="67021" x="2644775" y="2886075"/>
          <p14:tracePt t="67038" x="2671763" y="2886075"/>
          <p14:tracePt t="67054" x="2689225" y="2886075"/>
          <p14:tracePt t="67088" x="2698750" y="2886075"/>
          <p14:tracePt t="67132" x="2706688" y="2886075"/>
          <p14:tracePt t="67203" x="2698750" y="2886075"/>
          <p14:tracePt t="67222" x="2671763" y="2886075"/>
          <p14:tracePt t="67243" x="2492375" y="2895600"/>
          <p14:tracePt t="67265" x="2401888" y="2905125"/>
          <p14:tracePt t="67282" x="2322513" y="2913063"/>
          <p14:tracePt t="67296" x="2295525" y="2922588"/>
          <p14:tracePt t="67304" x="2276475" y="2922588"/>
          <p14:tracePt t="67322" x="2259013" y="2922588"/>
          <p14:tracePt t="67347" x="2214563" y="2932113"/>
          <p14:tracePt t="67361" x="2205038" y="2940050"/>
          <p14:tracePt t="67389" x="2197100" y="2940050"/>
          <p14:tracePt t="67414" x="2187575" y="2940050"/>
          <p14:tracePt t="67572" x="2205038" y="2940050"/>
          <p14:tracePt t="67612" x="2330450" y="2932113"/>
          <p14:tracePt t="67626" x="2357438" y="2932113"/>
          <p14:tracePt t="67643" x="2401888" y="2922588"/>
          <p14:tracePt t="67660" x="2428875" y="2922588"/>
          <p14:tracePt t="67676" x="2438400" y="2922588"/>
          <p14:tracePt t="67693" x="2455863" y="2922588"/>
          <p14:tracePt t="67710" x="2465388" y="2922588"/>
          <p14:tracePt t="67733" x="2474913" y="2922588"/>
          <p14:tracePt t="68099" x="2465388" y="2922588"/>
          <p14:tracePt t="68557" x="2465388" y="2913063"/>
          <p14:tracePt t="69072" x="2455863" y="2913063"/>
          <p14:tracePt t="71061" x="2455863" y="2905125"/>
          <p14:tracePt t="71108" x="2455863" y="2895600"/>
          <p14:tracePt t="71197" x="2455863" y="2886075"/>
          <p14:tracePt t="71716" x="2554288" y="2868613"/>
          <p14:tracePt t="71738" x="2832100" y="2806700"/>
          <p14:tracePt t="71753" x="2994025" y="2770188"/>
          <p14:tracePt t="71770" x="3370263" y="2689225"/>
          <p14:tracePt t="71786" x="3773488" y="2617788"/>
          <p14:tracePt t="71803" x="4132263" y="2546350"/>
          <p14:tracePt t="71819" x="4294188" y="2509838"/>
          <p14:tracePt t="71836" x="4554538" y="2455863"/>
          <p14:tracePt t="71852" x="4751388" y="2420938"/>
          <p14:tracePt t="71869" x="4822825" y="2411413"/>
          <p14:tracePt t="71886" x="4940300" y="2384425"/>
          <p14:tracePt t="71903" x="5011738" y="2374900"/>
          <p14:tracePt t="71919" x="5029200" y="2366963"/>
          <p14:tracePt t="71936" x="5073650" y="2366963"/>
          <p14:tracePt t="71953" x="5092700" y="2366963"/>
          <p14:tracePt t="71969" x="5100638" y="2366963"/>
          <p14:tracePt t="71986" x="5118100" y="2366963"/>
          <p14:tracePt t="72003" x="5127625" y="2366963"/>
          <p14:tracePt t="72042" x="5137150" y="2366963"/>
          <p14:tracePt t="72062" x="5145088" y="2366963"/>
          <p14:tracePt t="72073" x="5154613" y="2357438"/>
          <p14:tracePt t="72101" x="5164138" y="2357438"/>
          <p14:tracePt t="72380" x="5334000" y="2349500"/>
          <p14:tracePt t="72390" x="5584825" y="2330450"/>
          <p14:tracePt t="72399" x="5808663" y="2322513"/>
          <p14:tracePt t="72411" x="6059488" y="2303463"/>
          <p14:tracePt t="72423" x="6311900" y="2295525"/>
          <p14:tracePt t="72440" x="6831013" y="2276475"/>
          <p14:tracePt t="72456" x="7081838" y="2268538"/>
          <p14:tracePt t="72473" x="7620000" y="2232025"/>
          <p14:tracePt t="72490" x="8175625" y="2178050"/>
          <p14:tracePt t="72506" x="8426450" y="2160588"/>
          <p14:tracePt t="72523" x="8740775" y="2151063"/>
          <p14:tracePt t="72540" x="8937625" y="2151063"/>
          <p14:tracePt t="72556" x="8982075" y="2151063"/>
          <p14:tracePt t="72573" x="9036050" y="2151063"/>
          <p14:tracePt t="72589" x="9063038" y="2151063"/>
          <p14:tracePt t="72606" x="9072563" y="2151063"/>
          <p14:tracePt t="72717" x="9063038" y="2151063"/>
          <p14:tracePt t="72729" x="9036050" y="2151063"/>
          <p14:tracePt t="72740" x="8982075" y="2143125"/>
          <p14:tracePt t="72750" x="8893175" y="2143125"/>
          <p14:tracePt t="72758" x="8821738" y="2143125"/>
          <p14:tracePt t="72773" x="8731250" y="2143125"/>
          <p14:tracePt t="72790" x="8570913" y="2160588"/>
          <p14:tracePt t="72806" x="8480425" y="2178050"/>
          <p14:tracePt t="72823" x="8355013" y="2214563"/>
          <p14:tracePt t="72839" x="8283575" y="2241550"/>
          <p14:tracePt t="72856" x="8247063" y="2268538"/>
          <p14:tracePt t="72872" x="8239125" y="2268538"/>
          <p14:tracePt t="72889" x="8220075" y="2276475"/>
          <p14:tracePt t="72906" x="8220075" y="2286000"/>
          <p14:tracePt t="72966" x="8229600" y="2286000"/>
          <p14:tracePt t="72977" x="8293100" y="2286000"/>
          <p14:tracePt t="72986" x="8399463" y="2276475"/>
          <p14:tracePt t="72996" x="8489950" y="2259013"/>
          <p14:tracePt t="73006" x="8578850" y="2249488"/>
          <p14:tracePt t="73023" x="8669338" y="2232025"/>
          <p14:tracePt t="73039" x="8802688" y="2187575"/>
          <p14:tracePt t="73056" x="8910638" y="2170113"/>
          <p14:tracePt t="73073" x="8937625" y="2160588"/>
          <p14:tracePt t="73089" x="8982075" y="2143125"/>
          <p14:tracePt t="73106" x="9018588" y="2143125"/>
          <p14:tracePt t="73139" x="9028113" y="2133600"/>
          <p14:tracePt t="73156" x="9036050" y="2133600"/>
          <p14:tracePt t="73265" x="9001125" y="2124075"/>
          <p14:tracePt t="73274" x="8785225" y="2116138"/>
          <p14:tracePt t="73284" x="8534400" y="2097088"/>
          <p14:tracePt t="73295" x="8310563" y="2097088"/>
          <p14:tracePt t="73306" x="8067675" y="2089150"/>
          <p14:tracePt t="73322" x="7843838" y="2089150"/>
          <p14:tracePt t="73339" x="7324725" y="2089150"/>
          <p14:tracePt t="73355" x="6821488" y="2133600"/>
          <p14:tracePt t="73372" x="6489700" y="2160588"/>
          <p14:tracePt t="73389" x="6383338" y="2178050"/>
          <p14:tracePt t="73405" x="6238875" y="2197100"/>
          <p14:tracePt t="73422" x="6167438" y="2205038"/>
          <p14:tracePt t="73439" x="6149975" y="2205038"/>
          <p14:tracePt t="73455" x="6132513" y="2214563"/>
          <p14:tracePt t="73472" x="6122988" y="2214563"/>
          <p14:tracePt t="73489" x="6113463" y="2214563"/>
          <p14:tracePt t="73572" x="6113463" y="2222500"/>
          <p14:tracePt t="73662" x="6105525" y="2222500"/>
          <p14:tracePt t="73682" x="6086475" y="2222500"/>
          <p14:tracePt t="73693" x="6059488" y="2222500"/>
          <p14:tracePt t="73702" x="5980113" y="2241550"/>
          <p14:tracePt t="73712" x="5907088" y="2241550"/>
          <p14:tracePt t="73722" x="5835650" y="2249488"/>
          <p14:tracePt t="73739" x="5773738" y="2249488"/>
          <p14:tracePt t="73755" x="5621338" y="2249488"/>
          <p14:tracePt t="73772" x="5468938" y="2249488"/>
          <p14:tracePt t="73789" x="5397500" y="2241550"/>
          <p14:tracePt t="73794" x="5351463" y="2232025"/>
          <p14:tracePt t="73805" x="5289550" y="2222500"/>
          <p14:tracePt t="73822" x="5208588" y="2214563"/>
          <p14:tracePt t="73840" x="5154613" y="2197100"/>
          <p14:tracePt t="73855" x="5137150" y="2197100"/>
          <p14:tracePt t="73872" x="5100638" y="2187575"/>
          <p14:tracePt t="73889" x="5092700" y="2187575"/>
          <p14:tracePt t="73905" x="5073650" y="2187575"/>
          <p14:tracePt t="73922" x="5073650" y="2178050"/>
          <p14:tracePt t="73939" x="5065713" y="2178050"/>
          <p14:tracePt t="74198" x="5065713" y="2170113"/>
          <p14:tracePt t="74377" x="5065713" y="2160588"/>
          <p14:tracePt t="74746" x="5065713" y="2151063"/>
          <p14:tracePt t="75083" x="5065713" y="2143125"/>
          <p14:tracePt t="75133" x="5056188" y="2143125"/>
          <p14:tracePt t="75143" x="5046663" y="2133600"/>
          <p14:tracePt t="75156" x="5029200" y="2124075"/>
          <p14:tracePt t="75164" x="5011738" y="2124075"/>
          <p14:tracePt t="75180" x="4992688" y="2116138"/>
          <p14:tracePt t="75197" x="4957763" y="2097088"/>
          <p14:tracePt t="75213" x="4940300" y="2079625"/>
          <p14:tracePt t="75247" x="4921250" y="2070100"/>
          <p14:tracePt t="75280" x="4903788" y="2070100"/>
          <p14:tracePt t="77338" x="4849813" y="2017713"/>
          <p14:tracePt t="77348" x="4778375" y="1927225"/>
          <p14:tracePt t="77357" x="4714875" y="1846263"/>
          <p14:tracePt t="77372" x="4652963" y="1774825"/>
          <p14:tracePt t="77389" x="4518025" y="1622425"/>
          <p14:tracePt t="77406" x="4446588" y="1560513"/>
          <p14:tracePt t="77422" x="4303713" y="1443038"/>
          <p14:tracePt t="77439" x="4168775" y="1354138"/>
          <p14:tracePt t="77455" x="4016375" y="1282700"/>
          <p14:tracePt t="77472" x="3944938" y="1255713"/>
          <p14:tracePt t="77489" x="3819525" y="1201738"/>
          <p14:tracePt t="77505" x="3702050" y="1165225"/>
          <p14:tracePt t="77522" x="3657600" y="1147763"/>
          <p14:tracePt t="77539" x="3549650" y="1120775"/>
          <p14:tracePt t="77555" x="3468688" y="1093788"/>
          <p14:tracePt t="77572" x="3451225" y="1093788"/>
          <p14:tracePt t="77589" x="3406775" y="1076325"/>
          <p14:tracePt t="77605" x="3379788" y="1066800"/>
          <p14:tracePt t="77623" x="3370263" y="1066800"/>
          <p14:tracePt t="77639" x="3362325" y="1057275"/>
          <p14:tracePt t="77655" x="3352800" y="1057275"/>
          <p14:tracePt t="77746" x="3352800" y="1049338"/>
          <p14:tracePt t="77789" x="3343275" y="1039813"/>
          <p14:tracePt t="77845" x="3343275" y="1030288"/>
          <p14:tracePt t="77925" x="3352800" y="1030288"/>
          <p14:tracePt t="77935" x="3379788" y="1030288"/>
          <p14:tracePt t="77946" x="3424238" y="1030288"/>
          <p14:tracePt t="77956" x="3460750" y="1030288"/>
          <p14:tracePt t="77973" x="3505200" y="1039813"/>
          <p14:tracePt t="77989" x="3559175" y="1049338"/>
          <p14:tracePt t="78006" x="3613150" y="1066800"/>
          <p14:tracePt t="78023" x="3648075" y="1066800"/>
          <p14:tracePt t="78039" x="3711575" y="1066800"/>
          <p14:tracePt t="78056" x="3800475" y="1076325"/>
          <p14:tracePt t="78072" x="3908425" y="1076325"/>
          <p14:tracePt t="78089" x="3971925" y="1076325"/>
          <p14:tracePt t="78105" x="4105275" y="1076325"/>
          <p14:tracePt t="78122" x="4257675" y="1076325"/>
          <p14:tracePt t="78139" x="4330700" y="1076325"/>
          <p14:tracePt t="78155" x="4500563" y="1049338"/>
          <p14:tracePt t="78172" x="4670425" y="1022350"/>
          <p14:tracePt t="78189" x="4760913" y="1003300"/>
          <p14:tracePt t="78205" x="4886325" y="968375"/>
          <p14:tracePt t="78222" x="5002213" y="931863"/>
          <p14:tracePt t="78246" x="5046663" y="923925"/>
          <p14:tracePt t="78255" x="5127625" y="896938"/>
          <p14:tracePt t="78271" x="5172075" y="887413"/>
          <p14:tracePt t="78288" x="5191125" y="877888"/>
          <p14:tracePt t="78306" x="5218113" y="869950"/>
          <p14:tracePt t="78322" x="5226050" y="869950"/>
          <p14:tracePt t="78342" x="5226050" y="860425"/>
          <p14:tracePt t="78355" x="5235575" y="860425"/>
          <p14:tracePt t="78400" x="5218113" y="860425"/>
          <p14:tracePt t="78411" x="5137150" y="860425"/>
          <p14:tracePt t="78420" x="5002213" y="860425"/>
          <p14:tracePt t="78430" x="4886325" y="860425"/>
          <p14:tracePt t="78440" x="4741863" y="869950"/>
          <p14:tracePt t="78455" x="4581525" y="877888"/>
          <p14:tracePt t="78472" x="4284663" y="923925"/>
          <p14:tracePt t="78488" x="4124325" y="950913"/>
          <p14:tracePt t="78505" x="3881438" y="995363"/>
          <p14:tracePt t="78521" x="3694113" y="1039813"/>
          <p14:tracePt t="78539" x="3541713" y="1066800"/>
          <p14:tracePt t="78555" x="3478213" y="1066800"/>
          <p14:tracePt t="78571" x="3389313" y="1076325"/>
          <p14:tracePt t="78588" x="3362325" y="1076325"/>
          <p14:tracePt t="78605" x="3325813" y="1084263"/>
          <p14:tracePt t="78622" x="3308350" y="1084263"/>
          <p14:tracePt t="78638" x="3298825" y="1084263"/>
          <p14:tracePt t="78655" x="3289300" y="1084263"/>
          <p14:tracePt t="78671" x="3281363" y="1084263"/>
          <p14:tracePt t="78688" x="3281363" y="1093788"/>
          <p14:tracePt t="78758" x="3308350" y="1093788"/>
          <p14:tracePt t="78768" x="3379788" y="1093788"/>
          <p14:tracePt t="78777" x="3468688" y="1093788"/>
          <p14:tracePt t="78788" x="3549650" y="1093788"/>
          <p14:tracePt t="78804" x="3648075" y="1093788"/>
          <p14:tracePt t="78821" x="3854450" y="1066800"/>
          <p14:tracePt t="78838" x="4070350" y="1039813"/>
          <p14:tracePt t="78854" x="4178300" y="1030288"/>
          <p14:tracePt t="78871" x="4365625" y="1012825"/>
          <p14:tracePt t="78888" x="4535488" y="995363"/>
          <p14:tracePt t="78904" x="4608513" y="985838"/>
          <p14:tracePt t="78921" x="4706938" y="977900"/>
          <p14:tracePt t="78938" x="4760913" y="968375"/>
          <p14:tracePt t="78954" x="4778375" y="968375"/>
          <p14:tracePt t="78971" x="4805363" y="968375"/>
          <p14:tracePt t="78988" x="4813300" y="968375"/>
          <p14:tracePt t="79004" x="4822825" y="968375"/>
          <p14:tracePt t="79046" x="4832350" y="968375"/>
          <p14:tracePt t="79148" x="4822825" y="968375"/>
          <p14:tracePt t="79158" x="4787900" y="968375"/>
          <p14:tracePt t="79171" x="4706938" y="968375"/>
          <p14:tracePt t="79188" x="4554538" y="977900"/>
          <p14:tracePt t="79205" x="4375150" y="995363"/>
          <p14:tracePt t="79221" x="4276725" y="1003300"/>
          <p14:tracePt t="79238" x="4105275" y="1030288"/>
          <p14:tracePt t="79254" x="4025900" y="1039813"/>
          <p14:tracePt t="79271" x="3898900" y="1066800"/>
          <p14:tracePt t="79287" x="3827463" y="1076325"/>
          <p14:tracePt t="79304" x="3810000" y="1076325"/>
          <p14:tracePt t="79321" x="3792538" y="1084263"/>
          <p14:tracePt t="79337" x="3783013" y="1084263"/>
          <p14:tracePt t="79414" x="3792538" y="1084263"/>
          <p14:tracePt t="79426" x="3846513" y="1084263"/>
          <p14:tracePt t="79434" x="3979863" y="1103313"/>
          <p14:tracePt t="79444" x="4097338" y="1111250"/>
          <p14:tracePt t="79454" x="4249738" y="1120775"/>
          <p14:tracePt t="79471" x="4375150" y="1130300"/>
          <p14:tracePt t="79487" x="4670425" y="1130300"/>
          <p14:tracePt t="79504" x="4965700" y="1130300"/>
          <p14:tracePt t="79521" x="5118100" y="1130300"/>
          <p14:tracePt t="79537" x="5370513" y="1111250"/>
          <p14:tracePt t="79554" x="5575300" y="1084263"/>
          <p14:tracePt t="79571" x="5648325" y="1076325"/>
          <p14:tracePt t="79587" x="5746750" y="1076325"/>
          <p14:tracePt t="79604" x="5800725" y="1076325"/>
          <p14:tracePt t="79621" x="5808663" y="1076325"/>
          <p14:tracePt t="79637" x="5835650" y="1076325"/>
          <p14:tracePt t="79654" x="5845175" y="1076325"/>
          <p14:tracePt t="79687" x="5854700" y="1076325"/>
          <p14:tracePt t="80004" x="5808663" y="1066800"/>
          <p14:tracePt t="80017" x="5746750" y="1049338"/>
          <p14:tracePt t="80032" x="5656263" y="1012825"/>
          <p14:tracePt t="80040" x="5611813" y="985838"/>
          <p14:tracePt t="80056" x="5584825" y="977900"/>
          <p14:tracePt t="80073" x="5530850" y="950913"/>
          <p14:tracePt t="80089" x="5486400" y="931863"/>
          <p14:tracePt t="80106" x="5476875" y="923925"/>
          <p14:tracePt t="80123" x="5459413" y="914400"/>
          <p14:tracePt t="80139" x="5449888" y="904875"/>
          <p14:tracePt t="80218" x="5459413" y="904875"/>
          <p14:tracePt t="80229" x="5495925" y="914400"/>
          <p14:tracePt t="80238" x="5549900" y="931863"/>
          <p14:tracePt t="80248" x="5611813" y="950913"/>
          <p14:tracePt t="80260" x="5675313" y="968375"/>
          <p14:tracePt t="80273" x="5764213" y="977900"/>
          <p14:tracePt t="80289" x="5907088" y="1003300"/>
          <p14:tracePt t="80306" x="5980113" y="1012825"/>
          <p14:tracePt t="80323" x="6105525" y="1022350"/>
          <p14:tracePt t="80339" x="6194425" y="1022350"/>
          <p14:tracePt t="80356" x="6221413" y="1022350"/>
          <p14:tracePt t="80372" x="6257925" y="1022350"/>
          <p14:tracePt t="80389" x="6275388" y="1022350"/>
          <p14:tracePt t="80406" x="6284913" y="1022350"/>
          <p14:tracePt t="80422" x="6292850" y="1022350"/>
          <p14:tracePt t="80547" x="6292850" y="1030288"/>
          <p14:tracePt t="80557" x="6302375" y="1039813"/>
          <p14:tracePt t="80566" x="6356350" y="1049338"/>
          <p14:tracePt t="80578" x="6445250" y="1057275"/>
          <p14:tracePt t="80589" x="6543675" y="1066800"/>
          <p14:tracePt t="80605" x="6732588" y="1076325"/>
          <p14:tracePt t="80622" x="6821488" y="1076325"/>
          <p14:tracePt t="80639" x="7000875" y="1076325"/>
          <p14:tracePt t="80655" x="7180263" y="1057275"/>
          <p14:tracePt t="80672" x="7251700" y="1030288"/>
          <p14:tracePt t="80689" x="7369175" y="1022350"/>
          <p14:tracePt t="80705" x="7423150" y="1012825"/>
          <p14:tracePt t="80722" x="7440613" y="1003300"/>
          <p14:tracePt t="80739" x="7467600" y="1003300"/>
          <p14:tracePt t="80755" x="7477125" y="995363"/>
          <p14:tracePt t="80772" x="7485063" y="995363"/>
          <p14:tracePt t="80805" x="7494588" y="995363"/>
          <p14:tracePt t="81085" x="7485063" y="995363"/>
          <p14:tracePt t="81116" x="7477125" y="995363"/>
          <p14:tracePt t="81126" x="7467600" y="995363"/>
          <p14:tracePt t="81139" x="7440613" y="995363"/>
          <p14:tracePt t="81155" x="7288213" y="1003300"/>
          <p14:tracePt t="81172" x="7199313" y="1022350"/>
          <p14:tracePt t="81189" x="7010400" y="1057275"/>
          <p14:tracePt t="81205" x="6813550" y="1111250"/>
          <p14:tracePt t="81222" x="6634163" y="1147763"/>
          <p14:tracePt t="81238" x="6543675" y="1165225"/>
          <p14:tracePt t="81255" x="6418263" y="1192213"/>
          <p14:tracePt t="81272" x="6346825" y="1201738"/>
          <p14:tracePt t="81288" x="6319838" y="1209675"/>
          <p14:tracePt t="81305" x="6275388" y="1209675"/>
          <p14:tracePt t="81322" x="6257925" y="1209675"/>
          <p14:tracePt t="81355" x="6248400" y="1209675"/>
          <p14:tracePt t="81869" x="6184900" y="1228725"/>
          <p14:tracePt t="81878" x="6113463" y="1255713"/>
          <p14:tracePt t="81888" x="6051550" y="1273175"/>
          <p14:tracePt t="81899" x="5980113" y="1300163"/>
          <p14:tracePt t="81910" x="5907088" y="1327150"/>
          <p14:tracePt t="81927" x="5835650" y="1344613"/>
          <p14:tracePt t="81943" x="5665788" y="1389063"/>
          <p14:tracePt t="81961" x="5476875" y="1443038"/>
          <p14:tracePt t="81977" x="5405438" y="1460500"/>
          <p14:tracePt t="81994" x="5270500" y="1487488"/>
          <p14:tracePt t="82010" x="5154613" y="1514475"/>
          <p14:tracePt t="82027" x="5118100" y="1514475"/>
          <p14:tracePt t="82044" x="5056188" y="1524000"/>
          <p14:tracePt t="82060" x="5019675" y="1524000"/>
          <p14:tracePt t="82077" x="5002213" y="1524000"/>
          <p14:tracePt t="82094" x="4992688" y="1524000"/>
          <p14:tracePt t="82111" x="4984750" y="1524000"/>
          <p14:tracePt t="82127" x="4975225" y="1524000"/>
          <p14:tracePt t="82516" x="4984750" y="1524000"/>
          <p14:tracePt t="82924" x="4992688" y="1524000"/>
          <p14:tracePt t="86105" x="5002213" y="1587500"/>
          <p14:tracePt t="86115" x="5019675" y="1666875"/>
          <p14:tracePt t="86129" x="5029200" y="1739900"/>
          <p14:tracePt t="86146" x="5038725" y="1892300"/>
          <p14:tracePt t="86163" x="5038725" y="2035175"/>
          <p14:tracePt t="86179" x="5038725" y="2106613"/>
          <p14:tracePt t="86196" x="5038725" y="2241550"/>
          <p14:tracePt t="86213" x="5029200" y="2349500"/>
          <p14:tracePt t="86229" x="5019675" y="2384425"/>
          <p14:tracePt t="86246" x="5002213" y="2438400"/>
          <p14:tracePt t="86263" x="5002213" y="2492375"/>
          <p14:tracePt t="86279" x="5002213" y="2501900"/>
          <p14:tracePt t="86296" x="5002213" y="2527300"/>
          <p14:tracePt t="86313" x="5002213" y="2563813"/>
          <p14:tracePt t="86329" x="5002213" y="2581275"/>
          <p14:tracePt t="86346" x="5011738" y="2608263"/>
          <p14:tracePt t="86363" x="5029200" y="2627313"/>
          <p14:tracePt t="86379" x="5038725" y="2644775"/>
          <p14:tracePt t="86396" x="5046663" y="2654300"/>
          <p14:tracePt t="86413" x="5065713" y="2654300"/>
          <p14:tracePt t="86446" x="5073650" y="2662238"/>
          <p14:tracePt t="86462" x="5092700" y="2662238"/>
          <p14:tracePt t="86479" x="5100638" y="2662238"/>
          <p14:tracePt t="86496" x="5127625" y="2662238"/>
          <p14:tracePt t="86512" x="5154613" y="2654300"/>
          <p14:tracePt t="86529" x="5172075" y="2654300"/>
          <p14:tracePt t="86546" x="5191125" y="2644775"/>
          <p14:tracePt t="86562" x="5208588" y="2635250"/>
          <p14:tracePt t="86579" x="5218113" y="2627313"/>
          <p14:tracePt t="86596" x="5235575" y="2627313"/>
          <p14:tracePt t="86612" x="5253038" y="2617788"/>
          <p14:tracePt t="86629" x="5262563" y="2617788"/>
          <p14:tracePt t="86646" x="5270500" y="2608263"/>
          <p14:tracePt t="86662" x="5280025" y="2608263"/>
          <p14:tracePt t="86679" x="5289550" y="2590800"/>
          <p14:tracePt t="86696" x="5307013" y="2563813"/>
          <p14:tracePt t="86712" x="5343525" y="2474913"/>
          <p14:tracePt t="86729" x="5378450" y="2393950"/>
          <p14:tracePt t="86746" x="5387975" y="2366963"/>
          <p14:tracePt t="86762" x="5397500" y="2322513"/>
          <p14:tracePt t="86780" x="5405438" y="2303463"/>
          <p14:tracePt t="86796" x="5414963" y="2259013"/>
          <p14:tracePt t="86812" x="5414963" y="2241550"/>
          <p14:tracePt t="86829" x="5414963" y="2205038"/>
          <p14:tracePt t="86845" x="5414963" y="2187575"/>
          <p14:tracePt t="86863" x="5414963" y="2170113"/>
          <p14:tracePt t="86879" x="5387975" y="2124075"/>
          <p14:tracePt t="86896" x="5360988" y="2106613"/>
          <p14:tracePt t="86913" x="5297488" y="2070100"/>
          <p14:tracePt t="86930" x="5226050" y="2052638"/>
          <p14:tracePt t="86946" x="5208588" y="2044700"/>
          <p14:tracePt t="86963" x="5164138" y="2035175"/>
          <p14:tracePt t="86980" x="5118100" y="2035175"/>
          <p14:tracePt t="86996" x="5100638" y="2035175"/>
          <p14:tracePt t="87013" x="5073650" y="2044700"/>
          <p14:tracePt t="87029" x="5038725" y="2062163"/>
          <p14:tracePt t="87046" x="5029200" y="2089150"/>
          <p14:tracePt t="87063" x="4992688" y="2124075"/>
          <p14:tracePt t="87079" x="4975225" y="2170113"/>
          <p14:tracePt t="87096" x="4965700" y="2178050"/>
          <p14:tracePt t="87112" x="4948238" y="2222500"/>
          <p14:tracePt t="87130" x="4921250" y="2286000"/>
          <p14:tracePt t="87147" x="4913313" y="2330450"/>
          <p14:tracePt t="87163" x="4903788" y="2357438"/>
          <p14:tracePt t="87179" x="4894263" y="2393950"/>
          <p14:tracePt t="87196" x="4894263" y="2428875"/>
          <p14:tracePt t="87213" x="4894263" y="2438400"/>
          <p14:tracePt t="87229" x="4894263" y="2474913"/>
          <p14:tracePt t="87245" x="4903788" y="2501900"/>
          <p14:tracePt t="87262" x="4913313" y="2519363"/>
          <p14:tracePt t="87278" x="4930775" y="2563813"/>
          <p14:tracePt t="87295" x="4948238" y="2608263"/>
          <p14:tracePt t="87312" x="4965700" y="2627313"/>
          <p14:tracePt t="87328" x="4984750" y="2679700"/>
          <p14:tracePt t="87346" x="5002213" y="2706688"/>
          <p14:tracePt t="87362" x="5011738" y="2733675"/>
          <p14:tracePt t="87379" x="5038725" y="2752725"/>
          <p14:tracePt t="87395" x="5056188" y="2779713"/>
          <p14:tracePt t="87412" x="5073650" y="2797175"/>
          <p14:tracePt t="87429" x="5100638" y="2814638"/>
          <p14:tracePt t="87446" x="5127625" y="2824163"/>
          <p14:tracePt t="87462" x="5145088" y="2832100"/>
          <p14:tracePt t="87478" x="5172075" y="2841625"/>
          <p14:tracePt t="87496" x="5199063" y="2859088"/>
          <p14:tracePt t="87512" x="5218113" y="2859088"/>
          <p14:tracePt t="87529" x="5245100" y="2868613"/>
          <p14:tracePt t="87545" x="5253038" y="2878138"/>
          <p14:tracePt t="87562" x="5262563" y="2878138"/>
          <p14:tracePt t="87578" x="5280025" y="2878138"/>
          <p14:tracePt t="87595" x="5289550" y="2878138"/>
          <p14:tracePt t="87611" x="5297488" y="2878138"/>
          <p14:tracePt t="87629" x="5307013" y="2878138"/>
          <p14:tracePt t="87645" x="5316538" y="2878138"/>
          <p14:tracePt t="87662" x="5324475" y="2878138"/>
          <p14:tracePt t="87678" x="5334000" y="2878138"/>
          <p14:tracePt t="87695" x="5343525" y="2878138"/>
          <p14:tracePt t="87712" x="5351463" y="2878138"/>
          <p14:tracePt t="87729" x="5360988" y="2868613"/>
          <p14:tracePt t="87745" x="5370513" y="2868613"/>
          <p14:tracePt t="87891" x="5370513" y="2859088"/>
          <p14:tracePt t="87943" x="5370513" y="2851150"/>
          <p14:tracePt t="88272" x="5351463" y="2859088"/>
          <p14:tracePt t="88281" x="5334000" y="2878138"/>
          <p14:tracePt t="88291" x="5316538" y="2886075"/>
          <p14:tracePt t="88302" x="5307013" y="2895600"/>
          <p14:tracePt t="88314" x="5289550" y="2895600"/>
          <p14:tracePt t="88330" x="5270500" y="2913063"/>
          <p14:tracePt t="88347" x="5262563" y="2913063"/>
          <p14:tracePt t="88364" x="5245100" y="2913063"/>
          <p14:tracePt t="88380" x="5235575" y="2913063"/>
          <p14:tracePt t="88398" x="5226050" y="2913063"/>
          <p14:tracePt t="88414" x="5199063" y="2922588"/>
          <p14:tracePt t="88431" x="5191125" y="2922588"/>
          <p14:tracePt t="88447" x="5172075" y="2922588"/>
          <p14:tracePt t="88464" x="5164138" y="2922588"/>
          <p14:tracePt t="88481" x="5145088" y="2922588"/>
          <p14:tracePt t="88498" x="5137150" y="2922588"/>
          <p14:tracePt t="88514" x="5118100" y="2932113"/>
          <p14:tracePt t="88530" x="5110163" y="2932113"/>
          <p14:tracePt t="88551" x="5100638" y="2932113"/>
          <p14:tracePt t="88580" x="5092700" y="2932113"/>
          <p14:tracePt t="88600" x="5083175" y="2932113"/>
          <p14:tracePt t="88661" x="5083175" y="2940050"/>
          <p14:tracePt t="88739" x="5083175" y="2949575"/>
          <p14:tracePt t="88779" x="5083175" y="2959100"/>
          <p14:tracePt t="88809" x="5083175" y="2967038"/>
          <p14:tracePt t="88848" x="5083175" y="2976563"/>
          <p14:tracePt t="88899" x="5083175" y="2984500"/>
          <p14:tracePt t="88948" x="5083175" y="2994025"/>
          <p14:tracePt t="88970" x="5083175" y="3003550"/>
          <p14:tracePt t="89315" x="5083175" y="2994025"/>
          <p14:tracePt t="89535" x="5092700" y="2994025"/>
          <p14:tracePt t="89593" x="5092700" y="3003550"/>
          <p14:tracePt t="89795" x="5100638" y="3011488"/>
          <p14:tracePt t="89808" x="5100638" y="3038475"/>
          <p14:tracePt t="89825" x="5127625" y="3173413"/>
          <p14:tracePt t="89841" x="5137150" y="3281363"/>
          <p14:tracePt t="89851" x="5145088" y="3325813"/>
          <p14:tracePt t="89862" x="5154613" y="3362325"/>
          <p14:tracePt t="89879" x="5164138" y="3406775"/>
          <p14:tracePt t="89896" x="5164138" y="3416300"/>
          <p14:tracePt t="89912" x="5172075" y="3433763"/>
          <p14:tracePt t="89929" x="5172075" y="3451225"/>
          <p14:tracePt t="89951" x="5172075" y="3460750"/>
          <p14:tracePt t="90181" x="5172075" y="3468688"/>
          <p14:tracePt t="90201" x="5181600" y="3478213"/>
          <p14:tracePt t="90212" x="5181600" y="3514725"/>
          <p14:tracePt t="90222" x="5181600" y="3586163"/>
          <p14:tracePt t="90235" x="5181600" y="3648075"/>
          <p14:tracePt t="90251" x="5181600" y="3746500"/>
          <p14:tracePt t="90268" x="5181600" y="3819525"/>
          <p14:tracePt t="90285" x="5181600" y="3836988"/>
          <p14:tracePt t="90301" x="5181600" y="3873500"/>
          <p14:tracePt t="90318" x="5181600" y="3890963"/>
          <p14:tracePt t="90351" x="5181600" y="3898900"/>
          <p14:tracePt t="90390" x="5181600" y="3908425"/>
          <p14:tracePt t="91035" x="5181600" y="3898900"/>
          <p14:tracePt t="91045" x="5181600" y="3881438"/>
          <p14:tracePt t="91057" x="5181600" y="3846513"/>
          <p14:tracePt t="91074" x="5154613" y="3657600"/>
          <p14:tracePt t="91090" x="5145088" y="3559175"/>
          <p14:tracePt t="91107" x="5118100" y="3343275"/>
          <p14:tracePt t="91124" x="5092700" y="3173413"/>
          <p14:tracePt t="91140" x="5083175" y="3101975"/>
          <p14:tracePt t="91157" x="5065713" y="2976563"/>
          <p14:tracePt t="91174" x="5056188" y="2868613"/>
          <p14:tracePt t="91190" x="5046663" y="2814638"/>
          <p14:tracePt t="91207" x="5038725" y="2733675"/>
          <p14:tracePt t="91224" x="5038725" y="2662238"/>
          <p14:tracePt t="91240" x="5038725" y="2627313"/>
          <p14:tracePt t="91257" x="5029200" y="2581275"/>
          <p14:tracePt t="91274" x="5029200" y="2546350"/>
          <p14:tracePt t="91291" x="5019675" y="2519363"/>
          <p14:tracePt t="91307" x="5019675" y="2509838"/>
          <p14:tracePt t="91324" x="5019675" y="2492375"/>
          <p14:tracePt t="91340" x="5011738" y="2482850"/>
          <p14:tracePt t="91357" x="5011738" y="2474913"/>
          <p14:tracePt t="91373" x="5011738" y="2465388"/>
          <p14:tracePt t="91473" x="5011738" y="2455863"/>
          <p14:tracePt t="91502" x="5029200" y="2447925"/>
          <p14:tracePt t="91512" x="5127625" y="2411413"/>
          <p14:tracePt t="91523" x="5235575" y="2366963"/>
          <p14:tracePt t="91540" x="5387975" y="2303463"/>
          <p14:tracePt t="91556" x="5449888" y="2286000"/>
          <p14:tracePt t="91573" x="5530850" y="2259013"/>
          <p14:tracePt t="91590" x="5575300" y="2249488"/>
          <p14:tracePt t="91607" x="5594350" y="2249488"/>
          <p14:tracePt t="91623" x="5611813" y="2249488"/>
          <p14:tracePt t="91657" x="5621338" y="2249488"/>
          <p14:tracePt t="91701" x="5629275" y="2249488"/>
          <p14:tracePt t="91731" x="5629275" y="2259013"/>
          <p14:tracePt t="91781" x="5629275" y="2268538"/>
          <p14:tracePt t="91901" x="5629275" y="2276475"/>
          <p14:tracePt t="91940" x="5629275" y="2286000"/>
          <p14:tracePt t="91970" x="5629275" y="2295525"/>
          <p14:tracePt t="91990" x="5629275" y="2330450"/>
          <p14:tracePt t="92003" x="5621338" y="2384425"/>
          <p14:tracePt t="92015" x="5602288" y="2428875"/>
          <p14:tracePt t="92024" x="5594350" y="2482850"/>
          <p14:tracePt t="92040" x="5575300" y="2563813"/>
          <p14:tracePt t="92057" x="5557838" y="2590800"/>
          <p14:tracePt t="92073" x="5530850" y="2662238"/>
          <p14:tracePt t="92090" x="5513388" y="2725738"/>
          <p14:tracePt t="92106" x="5495925" y="2797175"/>
          <p14:tracePt t="92123" x="5486400" y="2824163"/>
          <p14:tracePt t="92140" x="5468938" y="2895600"/>
          <p14:tracePt t="92156" x="5459413" y="2940050"/>
          <p14:tracePt t="92174" x="5449888" y="2959100"/>
          <p14:tracePt t="92191" x="5441950" y="2984500"/>
          <p14:tracePt t="92206" x="5432425" y="3011488"/>
          <p14:tracePt t="92223" x="5432425" y="3021013"/>
          <p14:tracePt t="92240" x="5422900" y="3048000"/>
          <p14:tracePt t="92257" x="5414963" y="3065463"/>
          <p14:tracePt t="92273" x="5414963" y="3074988"/>
          <p14:tracePt t="92290" x="5414963" y="3084513"/>
          <p14:tracePt t="92307" x="5414963" y="3092450"/>
          <p14:tracePt t="92335" x="5414963" y="3101975"/>
          <p14:tracePt t="92407" x="5405438" y="3101975"/>
          <p14:tracePt t="92764" x="5422900" y="3119438"/>
          <p14:tracePt t="92774" x="5459413" y="3146425"/>
          <p14:tracePt t="92784" x="5486400" y="3163888"/>
          <p14:tracePt t="92798" x="5513388" y="3182938"/>
          <p14:tracePt t="92814" x="5575300" y="3209925"/>
          <p14:tracePt t="92832" x="5629275" y="3217863"/>
          <p14:tracePt t="92848" x="5656263" y="3227388"/>
          <p14:tracePt t="92864" x="5692775" y="3236913"/>
          <p14:tracePt t="92881" x="5710238" y="3236913"/>
          <p14:tracePt t="92898" x="5737225" y="3236913"/>
          <p14:tracePt t="92914" x="5746750" y="3236913"/>
          <p14:tracePt t="92931" x="5754688" y="3236913"/>
          <p14:tracePt t="92962" x="5764213" y="3236913"/>
          <p14:tracePt t="93598" x="5764213" y="3227388"/>
          <p14:tracePt t="93766" x="5764213" y="3217863"/>
          <p14:tracePt t="94117" x="5764213" y="3209925"/>
          <p14:tracePt t="94631" x="5754688" y="3209925"/>
          <p14:tracePt t="94820" x="5754688" y="3217863"/>
          <p14:tracePt t="94911" x="5754688" y="3227388"/>
          <p14:tracePt t="94942" x="5746750" y="3227388"/>
          <p14:tracePt t="94961" x="5746750" y="3236913"/>
          <p14:tracePt t="94980" x="5737225" y="3236913"/>
          <p14:tracePt t="95009" x="5737225" y="3244850"/>
          <p14:tracePt t="95018" x="5727700" y="3254375"/>
          <p14:tracePt t="95028" x="5702300" y="3263900"/>
          <p14:tracePt t="95039" x="5675313" y="3298825"/>
          <p14:tracePt t="95050" x="5648325" y="3316288"/>
          <p14:tracePt t="95067" x="5621338" y="3343275"/>
          <p14:tracePt t="95083" x="5584825" y="3379788"/>
          <p14:tracePt t="95100" x="5557838" y="3397250"/>
          <p14:tracePt t="95117" x="5540375" y="3406775"/>
          <p14:tracePt t="95134" x="5522913" y="3433763"/>
          <p14:tracePt t="95150" x="5495925" y="3460750"/>
          <p14:tracePt t="95167" x="5486400" y="3468688"/>
          <p14:tracePt t="95183" x="5468938" y="3495675"/>
          <p14:tracePt t="95200" x="5459413" y="3532188"/>
          <p14:tracePt t="95217" x="5449888" y="3559175"/>
          <p14:tracePt t="95233" x="5441950" y="3568700"/>
          <p14:tracePt t="95250" x="5441950" y="3603625"/>
          <p14:tracePt t="95267" x="5441950" y="3630613"/>
          <p14:tracePt t="95283" x="5441950" y="3648075"/>
          <p14:tracePt t="95300" x="5449888" y="3675063"/>
          <p14:tracePt t="95317" x="5449888" y="3711575"/>
          <p14:tracePt t="95333" x="5468938" y="3721100"/>
          <p14:tracePt t="95350" x="5486400" y="3756025"/>
          <p14:tracePt t="95367" x="5513388" y="3773488"/>
          <p14:tracePt t="95383" x="5522913" y="3792538"/>
          <p14:tracePt t="95400" x="5575300" y="3819525"/>
          <p14:tracePt t="95417" x="5621338" y="3836988"/>
          <p14:tracePt t="95433" x="5638800" y="3846513"/>
          <p14:tracePt t="95450" x="5692775" y="3854450"/>
          <p14:tracePt t="95467" x="5737225" y="3863975"/>
          <p14:tracePt t="95483" x="5764213" y="3863975"/>
          <p14:tracePt t="95500" x="5818188" y="3863975"/>
          <p14:tracePt t="95517" x="5854700" y="3863975"/>
          <p14:tracePt t="95533" x="5862638" y="3863975"/>
          <p14:tracePt t="95550" x="5889625" y="3863975"/>
          <p14:tracePt t="95567" x="5916613" y="3863975"/>
          <p14:tracePt t="95583" x="5926138" y="3863975"/>
          <p14:tracePt t="95600" x="5934075" y="3863975"/>
          <p14:tracePt t="95616" x="5953125" y="3863975"/>
          <p14:tracePt t="95650" x="5970588" y="3863975"/>
          <p14:tracePt t="95666" x="5980113" y="3863975"/>
          <p14:tracePt t="95683" x="5988050" y="3863975"/>
          <p14:tracePt t="95700" x="5997575" y="3854450"/>
          <p14:tracePt t="95716" x="6015038" y="3854450"/>
          <p14:tracePt t="95733" x="6032500" y="3846513"/>
          <p14:tracePt t="95750" x="6042025" y="3846513"/>
          <p14:tracePt t="95766" x="6059488" y="3827463"/>
          <p14:tracePt t="95783" x="6069013" y="3827463"/>
          <p14:tracePt t="95800" x="6078538" y="3819525"/>
          <p14:tracePt t="95816" x="6086475" y="3810000"/>
          <p14:tracePt t="95833" x="6096000" y="3800475"/>
          <p14:tracePt t="95849" x="6096000" y="3792538"/>
          <p14:tracePt t="95866" x="6105525" y="3773488"/>
          <p14:tracePt t="95883" x="6105525" y="3765550"/>
          <p14:tracePt t="95900" x="6113463" y="3756025"/>
          <p14:tracePt t="95916" x="6122988" y="3746500"/>
          <p14:tracePt t="95933" x="6122988" y="3721100"/>
          <p14:tracePt t="95950" x="6122988" y="3694113"/>
          <p14:tracePt t="95966" x="6132513" y="3648075"/>
          <p14:tracePt t="95983" x="6132513" y="3613150"/>
          <p14:tracePt t="96000" x="6132513" y="3603625"/>
          <p14:tracePt t="96016" x="6132513" y="3568700"/>
          <p14:tracePt t="96033" x="6132513" y="3549650"/>
          <p14:tracePt t="96050" x="6132513" y="3541713"/>
          <p14:tracePt t="96066" x="6132513" y="3514725"/>
          <p14:tracePt t="96083" x="6132513" y="3478213"/>
          <p14:tracePt t="96100" x="6132513" y="3460750"/>
          <p14:tracePt t="96116" x="6122988" y="3433763"/>
          <p14:tracePt t="96133" x="6113463" y="3406775"/>
          <p14:tracePt t="96149" x="6105525" y="3389313"/>
          <p14:tracePt t="96166" x="6086475" y="3362325"/>
          <p14:tracePt t="96183" x="6078538" y="3335338"/>
          <p14:tracePt t="96200" x="6059488" y="3316288"/>
          <p14:tracePt t="96216" x="6051550" y="3308350"/>
          <p14:tracePt t="96233" x="6032500" y="3281363"/>
          <p14:tracePt t="96250" x="6015038" y="3271838"/>
          <p14:tracePt t="96266" x="5997575" y="3263900"/>
          <p14:tracePt t="96283" x="5970588" y="3254375"/>
          <p14:tracePt t="96300" x="5953125" y="3244850"/>
          <p14:tracePt t="96301" x="5943600" y="3236913"/>
          <p14:tracePt t="96316" x="5926138" y="3236913"/>
          <p14:tracePt t="96333" x="5899150" y="3217863"/>
          <p14:tracePt t="96349" x="5889625" y="3217863"/>
          <p14:tracePt t="96366" x="5862638" y="3217863"/>
          <p14:tracePt t="96383" x="5845175" y="3217863"/>
          <p14:tracePt t="96399" x="5808663" y="3217863"/>
          <p14:tracePt t="96416" x="5800725" y="3217863"/>
          <p14:tracePt t="96432" x="5781675" y="3217863"/>
          <p14:tracePt t="96449" x="5773738" y="3217863"/>
          <p14:tracePt t="96466" x="5746750" y="3227388"/>
          <p14:tracePt t="96483" x="5727700" y="3227388"/>
          <p14:tracePt t="96499" x="5710238" y="3244850"/>
          <p14:tracePt t="96516" x="5692775" y="3244850"/>
          <p14:tracePt t="96532" x="5675313" y="3254375"/>
          <p14:tracePt t="96549" x="5656263" y="3263900"/>
          <p14:tracePt t="96566" x="5648325" y="3271838"/>
          <p14:tracePt t="96582" x="5629275" y="3281363"/>
          <p14:tracePt t="96599" x="5621338" y="3289300"/>
          <p14:tracePt t="96616" x="5611813" y="3298825"/>
          <p14:tracePt t="96632" x="5594350" y="3308350"/>
          <p14:tracePt t="96649" x="5575300" y="3335338"/>
          <p14:tracePt t="96666" x="5567363" y="3343275"/>
          <p14:tracePt t="96682" x="5549900" y="3370263"/>
          <p14:tracePt t="96699" x="5530850" y="3406775"/>
          <p14:tracePt t="96716" x="5522913" y="3424238"/>
          <p14:tracePt t="96732" x="5503863" y="3451225"/>
          <p14:tracePt t="96749" x="5503863" y="3478213"/>
          <p14:tracePt t="96767" x="5495925" y="3487738"/>
          <p14:tracePt t="96782" x="5495925" y="3505200"/>
          <p14:tracePt t="96799" x="5495925" y="3522663"/>
          <p14:tracePt t="96816" x="5495925" y="3532188"/>
          <p14:tracePt t="96832" x="5495925" y="3541713"/>
          <p14:tracePt t="96849" x="5495925" y="3559175"/>
          <p14:tracePt t="96865" x="5495925" y="3568700"/>
          <p14:tracePt t="96882" x="5495925" y="3594100"/>
          <p14:tracePt t="96899" x="5513388" y="3621088"/>
          <p14:tracePt t="96917" x="5522913" y="3630613"/>
          <p14:tracePt t="96933" x="5549900" y="3657600"/>
          <p14:tracePt t="96950" x="5575300" y="3684588"/>
          <p14:tracePt t="96967" x="5584825" y="3694113"/>
          <p14:tracePt t="96982" x="5621338" y="3721100"/>
          <p14:tracePt t="96999" x="5656263" y="3746500"/>
          <p14:tracePt t="97016" x="5683250" y="3756025"/>
          <p14:tracePt t="97033" x="5719763" y="3765550"/>
          <p14:tracePt t="97049" x="5754688" y="3765550"/>
          <p14:tracePt t="97067" x="5781675" y="3773488"/>
          <p14:tracePt t="97083" x="5808663" y="3773488"/>
          <p14:tracePt t="97100" x="5835650" y="3773488"/>
          <p14:tracePt t="97116" x="5872163" y="3773488"/>
          <p14:tracePt t="97133" x="5880100" y="3773488"/>
          <p14:tracePt t="97149" x="5916613" y="3765550"/>
          <p14:tracePt t="97165" x="5934075" y="3756025"/>
          <p14:tracePt t="97182" x="5943600" y="3756025"/>
          <p14:tracePt t="97199" x="5970588" y="3746500"/>
          <p14:tracePt t="97216" x="5980113" y="3738563"/>
          <p14:tracePt t="97233" x="5988050" y="3738563"/>
          <p14:tracePt t="97249" x="6007100" y="3729038"/>
          <p14:tracePt t="97265" x="6015038" y="3711575"/>
          <p14:tracePt t="97299" x="6024563" y="3702050"/>
          <p14:tracePt t="97316" x="6032500" y="3694113"/>
          <p14:tracePt t="97332" x="6032500" y="3684588"/>
          <p14:tracePt t="97349" x="6042025" y="3657600"/>
          <p14:tracePt t="97365" x="6051550" y="3613150"/>
          <p14:tracePt t="97383" x="6051550" y="3594100"/>
          <p14:tracePt t="97399" x="6059488" y="3559175"/>
          <p14:tracePt t="97415" x="6059488" y="3522663"/>
          <p14:tracePt t="97432" x="6059488" y="3514725"/>
          <p14:tracePt t="97449" x="6059488" y="3478213"/>
          <p14:tracePt t="97466" x="6042025" y="3433763"/>
          <p14:tracePt t="97482" x="6032500" y="3416300"/>
          <p14:tracePt t="97499" x="6015038" y="3370263"/>
          <p14:tracePt t="97516" x="5988050" y="3308350"/>
          <p14:tracePt t="97532" x="5970588" y="3289300"/>
          <p14:tracePt t="97549" x="5943600" y="3254375"/>
          <p14:tracePt t="97566" x="5907088" y="3227388"/>
          <p14:tracePt t="97582" x="5872163" y="3200400"/>
          <p14:tracePt t="97599" x="5854700" y="3200400"/>
          <p14:tracePt t="97616" x="5818188" y="3182938"/>
          <p14:tracePt t="97632" x="5808663" y="3182938"/>
          <p14:tracePt t="97649" x="5781675" y="3173413"/>
          <p14:tracePt t="97666" x="5764213" y="3173413"/>
          <p14:tracePt t="97683" x="5754688" y="3173413"/>
          <p14:tracePt t="97698" x="5727700" y="3173413"/>
          <p14:tracePt t="97715" x="5710238" y="3173413"/>
          <p14:tracePt t="97733" x="5702300" y="3173413"/>
          <p14:tracePt t="97748" x="5675313" y="3173413"/>
          <p14:tracePt t="97765" x="5656263" y="3182938"/>
          <p14:tracePt t="97782" x="5648325" y="3190875"/>
          <p14:tracePt t="97798" x="5629275" y="3200400"/>
          <p14:tracePt t="97815" x="5611813" y="3209925"/>
          <p14:tracePt t="97832" x="5602288" y="3227388"/>
          <p14:tracePt t="97849" x="5584825" y="3227388"/>
          <p14:tracePt t="97865" x="5575300" y="3236913"/>
          <p14:tracePt t="97881" x="5567363" y="3244850"/>
          <p14:tracePt t="97899" x="5557838" y="3244850"/>
          <p14:tracePt t="97915" x="5557838" y="3254375"/>
          <p14:tracePt t="97931" x="5549900" y="3254375"/>
          <p14:tracePt t="97948" x="5540375" y="3254375"/>
          <p14:tracePt t="97964" x="5522913" y="3227388"/>
          <p14:tracePt t="97981" x="5459413" y="3146425"/>
          <p14:tracePt t="97998" x="5422900" y="3092450"/>
          <p14:tracePt t="98015" x="5360988" y="2994025"/>
          <p14:tracePt t="98032" x="5307013" y="2886075"/>
          <p14:tracePt t="98049" x="5280025" y="2851150"/>
          <p14:tracePt t="98065" x="5245100" y="2752725"/>
          <p14:tracePt t="98081" x="5208588" y="2698750"/>
          <p14:tracePt t="98099" x="5199063" y="2671763"/>
          <p14:tracePt t="98115" x="5181600" y="2644775"/>
          <p14:tracePt t="98132" x="5172075" y="2627313"/>
          <p14:tracePt t="98150" x="5172075" y="2617788"/>
          <p14:tracePt t="98181" x="5164138" y="2617788"/>
          <p14:tracePt t="98212" x="5164138" y="2644775"/>
          <p14:tracePt t="98225" x="5164138" y="2716213"/>
          <p14:tracePt t="98233" x="5172075" y="2797175"/>
          <p14:tracePt t="98250" x="5191125" y="2949575"/>
          <p14:tracePt t="98265" x="5199063" y="3011488"/>
          <p14:tracePt t="98281" x="5199063" y="3084513"/>
          <p14:tracePt t="98300" x="5208588" y="3136900"/>
          <p14:tracePt t="98316" x="5208588" y="3155950"/>
          <p14:tracePt t="98332" x="5208588" y="3190875"/>
          <p14:tracePt t="98350" x="5208588" y="3209925"/>
          <p14:tracePt t="98365" x="5208588" y="3217863"/>
          <p14:tracePt t="98382" x="5208588" y="3236913"/>
          <p14:tracePt t="98399" x="5208588" y="3244850"/>
          <p14:tracePt t="98415" x="5208588" y="3263900"/>
          <p14:tracePt t="98431" x="5208588" y="3281363"/>
          <p14:tracePt t="98448" x="5218113" y="3325813"/>
          <p14:tracePt t="98465" x="5226050" y="3352800"/>
          <p14:tracePt t="98482" x="5245100" y="3416300"/>
          <p14:tracePt t="98498" x="5245100" y="3460750"/>
          <p14:tracePt t="98515" x="5253038" y="3478213"/>
          <p14:tracePt t="98531" x="5270500" y="3522663"/>
          <p14:tracePt t="98548" x="5280025" y="3559175"/>
          <p14:tracePt t="98565" x="5280025" y="3568700"/>
          <p14:tracePt t="98582" x="5289550" y="3594100"/>
          <p14:tracePt t="98600" x="5289550" y="3603625"/>
          <p14:tracePt t="98619" x="5289550" y="3613150"/>
          <p14:tracePt t="98631" x="5289550" y="3621088"/>
          <p14:tracePt t="98672" x="5289550" y="3630613"/>
          <p14:tracePt t="98683" x="5297488" y="3630613"/>
          <p14:tracePt t="98700" x="5297488" y="3648075"/>
          <p14:tracePt t="98721" x="5307013" y="3657600"/>
          <p14:tracePt t="98731" x="5316538" y="3675063"/>
          <p14:tracePt t="98747" x="5334000" y="3702050"/>
          <p14:tracePt t="98765" x="5351463" y="3711575"/>
          <p14:tracePt t="98781" x="5378450" y="3721100"/>
          <p14:tracePt t="98798" x="5397500" y="3729038"/>
          <p14:tracePt t="98815" x="5414963" y="3729038"/>
          <p14:tracePt t="98831" x="5422900" y="3729038"/>
          <p14:tracePt t="98848" x="5459413" y="3684588"/>
          <p14:tracePt t="98864" x="5476875" y="3640138"/>
          <p14:tracePt t="98881" x="5503863" y="3568700"/>
          <p14:tracePt t="98898" x="5513388" y="3468688"/>
          <p14:tracePt t="98914" x="5513388" y="3424238"/>
          <p14:tracePt t="98930" x="5503863" y="3352800"/>
          <p14:tracePt t="98948" x="5468938" y="3281363"/>
          <p14:tracePt t="98966" x="5387975" y="3227388"/>
          <p14:tracePt t="98981" x="5343525" y="3209925"/>
          <p14:tracePt t="98997" x="5253038" y="3200400"/>
          <p14:tracePt t="99014" x="5218113" y="3200400"/>
          <p14:tracePt t="99030" x="5145088" y="3200400"/>
          <p14:tracePt t="99047" x="5118100" y="3209925"/>
          <p14:tracePt t="99064" x="5100638" y="3217863"/>
          <p14:tracePt t="99081" x="5092700" y="3244850"/>
          <p14:tracePt t="99098" x="5092700" y="3308350"/>
          <p14:tracePt t="99115" x="5092700" y="3343275"/>
          <p14:tracePt t="99131" x="5164138" y="3441700"/>
          <p14:tracePt t="99147" x="5262563" y="3514725"/>
          <p14:tracePt t="99164" x="5387975" y="3549650"/>
          <p14:tracePt t="99180" x="5459413" y="3559175"/>
          <p14:tracePt t="99198" x="5567363" y="3549650"/>
          <p14:tracePt t="99215" x="5621338" y="3532188"/>
          <p14:tracePt t="99231" x="5702300" y="3495675"/>
          <p14:tracePt t="99247" x="5754688" y="3460750"/>
          <p14:tracePt t="99263" x="5781675" y="3441700"/>
          <p14:tracePt t="99308" x="5791200" y="3433763"/>
          <p14:tracePt t="99310" x="5800725" y="3433763"/>
          <p14:tracePt t="99310" x="5800725" y="3441700"/>
          <p14:tracePt t="99310" x="5800725" y="3451225"/>
          <p14:tracePt t="99310" x="5800725" y="3460750"/>
          <p14:tracePt t="99310" x="5800725" y="3468688"/>
          <p14:tracePt t="99310" x="5800725" y="3478213"/>
          <p14:tracePt t="99310" x="5800725" y="3487738"/>
          <p14:tracePt t="99310" x="5800725" y="3495675"/>
          <p14:tracePt t="99310" x="5800725" y="3514725"/>
          <p14:tracePt t="99310" x="5800725" y="3522663"/>
          <p14:tracePt t="99310" x="5800725" y="3532188"/>
          <p14:tracePt t="99310" x="5800725" y="3541713"/>
          <p14:tracePt t="99310" x="5791200" y="3541713"/>
          <p14:tracePt t="99310" x="5791200" y="3549650"/>
          <p14:tracePt t="99310" x="5781675" y="3549650"/>
          <p14:tracePt t="99310" x="5781675" y="3514725"/>
          <p14:tracePt t="99310" x="5781675" y="3441700"/>
          <p14:tracePt t="99310" x="5781675" y="3370263"/>
          <p14:tracePt t="99310" x="5781675" y="3298825"/>
          <p14:tracePt t="99310" x="5781675" y="3227388"/>
          <p14:tracePt t="99310" x="5781675" y="3101975"/>
          <p14:tracePt t="99310" x="5781675" y="3011488"/>
          <p14:tracePt t="99310" x="5781675" y="2976563"/>
          <p14:tracePt t="99310" x="5781675" y="2922588"/>
          <p14:tracePt t="99310" x="5781675" y="2878138"/>
          <p14:tracePt t="99310" x="5781675" y="2859088"/>
          <p14:tracePt t="99310" x="5781675" y="2832100"/>
          <p14:tracePt t="99310" x="5781675" y="2797175"/>
          <p14:tracePt t="99310" x="5781675" y="2787650"/>
          <p14:tracePt t="99310" x="5781675" y="2760663"/>
          <p14:tracePt t="99310" x="5781675" y="2743200"/>
          <p14:tracePt t="99310" x="5781675" y="2706688"/>
          <p14:tracePt t="99310" x="5781675" y="2689225"/>
          <p14:tracePt t="99310" x="5781675" y="2654300"/>
          <p14:tracePt t="99310" x="5781675" y="2635250"/>
          <p14:tracePt t="99310" x="5781675" y="2608263"/>
          <p14:tracePt t="99310" x="5773738" y="2590800"/>
          <p14:tracePt t="99310" x="5773738" y="2581275"/>
          <p14:tracePt t="99310" x="5773738" y="2563813"/>
          <p14:tracePt t="99310" x="5764213" y="2546350"/>
          <p14:tracePt t="99310" x="5764213" y="2536825"/>
          <p14:tracePt t="99310" x="5764213" y="2527300"/>
          <p14:tracePt t="99310" x="5764213" y="2519363"/>
          <p14:tracePt t="99310" x="5754688" y="2509838"/>
          <p14:tracePt t="99310" x="5746750" y="2492375"/>
          <p14:tracePt t="99310" x="5737225" y="2482850"/>
          <p14:tracePt t="99310" x="5727700" y="2465388"/>
          <p14:tracePt t="99310" x="5719763" y="2455863"/>
          <p14:tracePt t="99310" x="5719763" y="2447925"/>
          <p14:tracePt t="99310" x="5710238" y="2447925"/>
          <p14:tracePt t="99310" x="5702300" y="2438400"/>
          <p14:tracePt t="99310" x="5683250" y="2428875"/>
          <p14:tracePt t="99310" x="5683250" y="2420938"/>
          <p14:tracePt t="99310" x="5656263" y="2401888"/>
          <p14:tracePt t="99310" x="5638800" y="2374900"/>
          <p14:tracePt t="99310" x="5621338" y="2357438"/>
          <p14:tracePt t="99310" x="5611813" y="2339975"/>
          <p14:tracePt t="99310" x="5602288" y="2322513"/>
          <p14:tracePt t="99310" x="5602288" y="2312988"/>
          <p14:tracePt t="99310" x="5602288" y="2295525"/>
          <p14:tracePt t="99310" x="5602288" y="2276475"/>
          <p14:tracePt t="99310" x="5611813" y="2268538"/>
          <p14:tracePt t="99310" x="5638800" y="2241550"/>
          <p14:tracePt t="99310" x="5675313" y="2222500"/>
          <p14:tracePt t="99310" x="5683250" y="2214563"/>
          <p14:tracePt t="99310" x="5727700" y="2205038"/>
          <p14:tracePt t="99310" x="5764213" y="2205038"/>
          <p14:tracePt t="99310" x="5781675" y="2205038"/>
          <p14:tracePt t="99310" x="5818188" y="2205038"/>
          <p14:tracePt t="99310" x="5854700" y="2205038"/>
          <p14:tracePt t="99310" x="5880100" y="2214563"/>
          <p14:tracePt t="99310" x="5907088" y="2232025"/>
          <p14:tracePt t="99310" x="5943600" y="2268538"/>
          <p14:tracePt t="99310" x="5961063" y="2286000"/>
          <p14:tracePt t="99310" x="5988050" y="2322513"/>
          <p14:tracePt t="99310" x="6007100" y="2374900"/>
          <p14:tracePt t="99310" x="6007100" y="2393950"/>
          <p14:tracePt t="99310" x="6015038" y="2428875"/>
          <p14:tracePt t="99310" x="6015038" y="2465388"/>
          <p14:tracePt t="99310" x="6015038" y="2482850"/>
          <p14:tracePt t="99310" x="6015038" y="2501900"/>
          <p14:tracePt t="99310" x="6015038" y="2527300"/>
          <p14:tracePt t="99310" x="6015038" y="2536825"/>
          <p14:tracePt t="99310" x="5997575" y="2563813"/>
          <p14:tracePt t="99310" x="5970588" y="2590800"/>
          <p14:tracePt t="99310" x="5953125" y="2608263"/>
          <p14:tracePt t="99310" x="5943600" y="2617788"/>
          <p14:tracePt t="99310" x="5916613" y="2627313"/>
          <p14:tracePt t="99310" x="5889625" y="2635250"/>
          <p14:tracePt t="99310" x="5862638" y="2635250"/>
          <p14:tracePt t="99310" x="5827713" y="2644775"/>
          <p14:tracePt t="99310" x="5781675" y="2644775"/>
          <p14:tracePt t="99310" x="5764213" y="2644775"/>
          <p14:tracePt t="99310" x="5719763" y="2627313"/>
          <p14:tracePt t="99310" x="5692775" y="2600325"/>
          <p14:tracePt t="99310" x="5675313" y="2590800"/>
          <p14:tracePt t="99310" x="5648325" y="2554288"/>
          <p14:tracePt t="99310" x="5621338" y="2527300"/>
          <p14:tracePt t="99310" x="5621338" y="2509838"/>
          <p14:tracePt t="99310" x="5602288" y="2482850"/>
          <p14:tracePt t="99310" x="5602288" y="2474913"/>
          <p14:tracePt t="99310" x="5602288" y="2465388"/>
          <p14:tracePt t="99310" x="5594350" y="2455863"/>
          <p14:tracePt t="99310" x="5594350" y="2447925"/>
          <p14:tracePt t="99310" x="5594350" y="2438400"/>
          <p14:tracePt t="99310" x="5594350" y="2447925"/>
          <p14:tracePt t="99310" x="5594350" y="2465388"/>
          <p14:tracePt t="99310" x="5602288" y="2554288"/>
          <p14:tracePt t="99310" x="5611813" y="2627313"/>
          <p14:tracePt t="99310" x="5621338" y="2787650"/>
          <p14:tracePt t="99310" x="5621338" y="2859088"/>
          <p14:tracePt t="99310" x="5638800" y="3003550"/>
          <p14:tracePt t="99310" x="5648325" y="3136900"/>
          <p14:tracePt t="99310" x="5648325" y="3200400"/>
          <p14:tracePt t="99310" x="5656263" y="3308350"/>
          <p14:tracePt t="99310" x="5656263" y="3397250"/>
          <p14:tracePt t="99310" x="5656263" y="3433763"/>
          <p14:tracePt t="99310" x="5656263" y="3514725"/>
          <p14:tracePt t="99310" x="5656263" y="3576638"/>
          <p14:tracePt t="99310" x="5656263" y="3621088"/>
          <p14:tracePt t="99310" x="5656263" y="3648075"/>
          <p14:tracePt t="99310" x="5665788" y="3694113"/>
          <p14:tracePt t="99310" x="5665788" y="3711575"/>
          <p14:tracePt t="99310" x="5675313" y="3746500"/>
          <p14:tracePt t="99310" x="5683250" y="3783013"/>
          <p14:tracePt t="99310" x="5683250" y="3800475"/>
          <p14:tracePt t="99310" x="5692775" y="3819525"/>
          <p14:tracePt t="99310" x="5692775" y="3836988"/>
          <p14:tracePt t="99310" x="5702300" y="3846513"/>
          <p14:tracePt t="99310" x="5710238" y="3854450"/>
          <p14:tracePt t="99310" x="5719763" y="3863975"/>
          <p14:tracePt t="99310" x="5737225" y="3873500"/>
          <p14:tracePt t="99310" x="5764213" y="3881438"/>
          <p14:tracePt t="99310" x="5808663" y="3890963"/>
          <p14:tracePt t="99310" x="5827713" y="3890963"/>
          <p14:tracePt t="99310" x="5854700" y="3890963"/>
          <p14:tracePt t="99310" x="5889625" y="3890963"/>
          <p14:tracePt t="99310" x="5899150" y="3890963"/>
          <p14:tracePt t="99310" x="5926138" y="3890963"/>
          <p14:tracePt t="99310" x="5934075" y="3873500"/>
          <p14:tracePt t="99310" x="5953125" y="3863975"/>
          <p14:tracePt t="99310" x="5988050" y="3819525"/>
          <p14:tracePt t="99310" x="6024563" y="3756025"/>
          <p14:tracePt t="99310" x="6032500" y="3738563"/>
          <p14:tracePt t="99310" x="6051550" y="3711575"/>
          <p14:tracePt t="99310" x="6051550" y="3694113"/>
          <p14:tracePt t="99310" x="6069013" y="3657600"/>
          <p14:tracePt t="99310" x="6069013" y="3648075"/>
          <p14:tracePt t="99310" x="6078538" y="3621088"/>
          <p14:tracePt t="99310" x="6078538" y="3603625"/>
          <p14:tracePt t="99310" x="6078538" y="3594100"/>
          <p14:tracePt t="99310" x="6078538" y="3576638"/>
          <p14:tracePt t="99310" x="6078538" y="3549650"/>
          <p14:tracePt t="99310" x="6078538" y="3541713"/>
          <p14:tracePt t="99310" x="6078538" y="3514725"/>
          <p14:tracePt t="99310" x="6051550" y="3460750"/>
          <p14:tracePt t="99310" x="6051550" y="3441700"/>
          <p14:tracePt t="99310" x="6015038" y="3379788"/>
          <p14:tracePt t="99310" x="5988050" y="3343275"/>
          <p14:tracePt t="99310" x="5980113" y="3325813"/>
          <p14:tracePt t="99310" x="5953125" y="3289300"/>
          <p14:tracePt t="99310" x="5916613" y="3263900"/>
          <p14:tracePt t="99310" x="5862638" y="3254375"/>
          <p14:tracePt t="99310" x="5845175" y="3244850"/>
          <p14:tracePt t="99310" x="5800725" y="3236913"/>
          <p14:tracePt t="99310" x="5781675" y="3227388"/>
          <p14:tracePt t="99310" x="5737225" y="3227388"/>
          <p14:tracePt t="99310" x="5702300" y="3227388"/>
          <p14:tracePt t="99310" x="5656263" y="3244850"/>
          <p14:tracePt t="99310" x="5638800" y="3263900"/>
          <p14:tracePt t="99310" x="5602288" y="3289300"/>
          <p14:tracePt t="99310" x="5575300" y="3308350"/>
          <p14:tracePt t="99310" x="5567363" y="3316288"/>
          <p14:tracePt t="99310" x="5549900" y="3335338"/>
          <p14:tracePt t="99310" x="5530850" y="3343275"/>
          <p14:tracePt t="99310" x="5530850" y="3362325"/>
          <p14:tracePt t="99310" x="5530850" y="3379788"/>
          <p14:tracePt t="99310" x="5522913" y="3397250"/>
          <p14:tracePt t="99310" x="5522913" y="3416300"/>
          <p14:tracePt t="99310" x="5522913" y="3460750"/>
          <p14:tracePt t="99310" x="5530850" y="3522663"/>
          <p14:tracePt t="99310" x="5530850" y="3541713"/>
          <p14:tracePt t="99310" x="5549900" y="3586163"/>
          <p14:tracePt t="99310" x="5575300" y="3630613"/>
          <p14:tracePt t="99310" x="5584825" y="3640138"/>
          <p14:tracePt t="99310" x="5611813" y="3667125"/>
          <p14:tracePt t="99310" x="5656263" y="3694113"/>
          <p14:tracePt t="99310" x="5675313" y="3702050"/>
          <p14:tracePt t="99310" x="5710238" y="3711575"/>
          <p14:tracePt t="99310" x="5754688" y="3721100"/>
          <p14:tracePt t="99310" x="5773738" y="3721100"/>
          <p14:tracePt t="99310" x="5808663" y="3721100"/>
          <p14:tracePt t="99310" x="5845175" y="3721100"/>
          <p14:tracePt t="99310" x="5862638" y="3721100"/>
          <p14:tracePt t="99310" x="5889625" y="3721100"/>
          <p14:tracePt t="99310" x="5926138" y="3711575"/>
          <p14:tracePt t="99310" x="5934075" y="3702050"/>
          <p14:tracePt t="99310" x="5970588" y="3684588"/>
          <p14:tracePt t="99310" x="5988050" y="3657600"/>
          <p14:tracePt t="99310" x="6024563" y="3630613"/>
          <p14:tracePt t="99310" x="6042025" y="3613150"/>
          <p14:tracePt t="99310" x="6069013" y="3568700"/>
          <p14:tracePt t="99310" x="6078538" y="3559175"/>
          <p14:tracePt t="99310" x="6086475" y="3522663"/>
          <p14:tracePt t="99310" x="6096000" y="3495675"/>
          <p14:tracePt t="99310" x="6096000" y="3460750"/>
          <p14:tracePt t="99310" x="6096000" y="3441700"/>
          <p14:tracePt t="99310" x="6096000" y="3406775"/>
          <p14:tracePt t="99310" x="6078538" y="3362325"/>
          <p14:tracePt t="99310" x="6069013" y="3352800"/>
          <p14:tracePt t="99310" x="6015038" y="3308350"/>
          <p14:tracePt t="99310" x="5943600" y="3281363"/>
          <p14:tracePt t="99310" x="5916613" y="3263900"/>
          <p14:tracePt t="99310" x="5872163" y="3254375"/>
          <p14:tracePt t="99310" x="5827713" y="3254375"/>
          <p14:tracePt t="99310" x="5808663" y="3254375"/>
          <p14:tracePt t="99310" x="5781675" y="3254375"/>
          <p14:tracePt t="99310" x="5754688" y="3254375"/>
          <p14:tracePt t="99310" x="5746750" y="3254375"/>
          <p14:tracePt t="99310" x="5737225" y="3263900"/>
          <p14:tracePt t="99310" x="5727700" y="3271838"/>
          <p14:tracePt t="99310" x="5727700" y="3281363"/>
          <p14:tracePt t="99310" x="5719763" y="3316288"/>
          <p14:tracePt t="99310" x="5702300" y="3370263"/>
          <p14:tracePt t="99310" x="5692775" y="3406775"/>
          <p14:tracePt t="99310" x="5665788" y="3487738"/>
          <p14:tracePt t="99310" x="5656263" y="3541713"/>
          <p14:tracePt t="99310" x="5638800" y="3613150"/>
          <p14:tracePt t="99310" x="5611813" y="3694113"/>
          <p14:tracePt t="99310" x="5602288" y="3721100"/>
          <p14:tracePt t="99310" x="5594350" y="3783013"/>
          <p14:tracePt t="99310" x="5567363" y="3846513"/>
          <p14:tracePt t="99310" x="5557838" y="3873500"/>
          <p14:tracePt t="99310" x="5513388" y="3935413"/>
          <p14:tracePt t="99310" x="5486400" y="3979863"/>
          <p14:tracePt t="99310" x="5476875" y="3998913"/>
          <p14:tracePt t="99310" x="5449888" y="4033838"/>
          <p14:tracePt t="99310" x="5414963" y="4060825"/>
          <p14:tracePt t="99310" x="5405438" y="4087813"/>
          <p14:tracePt t="99310" x="5370513" y="4114800"/>
          <p14:tracePt t="99310" x="5351463" y="4132263"/>
          <p14:tracePt t="99310" x="5343525" y="4141788"/>
          <p14:tracePt t="99310" x="5334000" y="4151313"/>
          <p14:tracePt t="99310" x="5324475" y="4168775"/>
          <p14:tracePt t="99310" x="5316538" y="4168775"/>
          <p14:tracePt t="99310" x="5316538" y="4186238"/>
          <p14:tracePt t="99310" x="5307013" y="4203700"/>
          <p14:tracePt t="99310" x="5307013" y="4213225"/>
          <p14:tracePt t="99310" x="5297488" y="4230688"/>
          <p14:tracePt t="99310" x="5297488" y="4240213"/>
          <p14:tracePt t="99310" x="5297488" y="4249738"/>
          <p14:tracePt t="99310" x="5297488" y="4267200"/>
          <p14:tracePt t="99310" x="5324475" y="4284663"/>
          <p14:tracePt t="99310" x="5351463" y="4294188"/>
          <p14:tracePt t="99310" x="5370513" y="4303713"/>
          <p14:tracePt t="99310" x="5387975" y="4303713"/>
          <p14:tracePt t="99310" x="5422900" y="4303713"/>
          <p14:tracePt t="99310" x="5432425" y="4303713"/>
          <p14:tracePt t="99310" x="5449888" y="4303713"/>
          <p14:tracePt t="99310" x="5476875" y="4284663"/>
          <p14:tracePt t="99310" x="5486400" y="4276725"/>
          <p14:tracePt t="99310" x="5503863" y="4230688"/>
          <p14:tracePt t="99310" x="5530850" y="4178300"/>
          <p14:tracePt t="99310" x="5540375" y="4151313"/>
          <p14:tracePt t="99310" x="5557838" y="4078288"/>
          <p14:tracePt t="99310" x="5567363" y="4016375"/>
          <p14:tracePt t="99310" x="5567363" y="3962400"/>
          <p14:tracePt t="99310" x="5567363" y="3935413"/>
          <p14:tracePt t="99310" x="5567363" y="3890963"/>
          <p14:tracePt t="99310" x="5557838" y="3846513"/>
          <p14:tracePt t="99310" x="5540375" y="3827463"/>
          <p14:tracePt t="99310" x="5503863" y="3783013"/>
          <p14:tracePt t="99310" x="5441950" y="3746500"/>
          <p14:tracePt t="99310" x="5414963" y="3738563"/>
          <p14:tracePt t="99310" x="5351463" y="3711575"/>
          <p14:tracePt t="99310" x="5297488" y="3694113"/>
          <p14:tracePt t="99310" x="5270500" y="3694113"/>
          <p14:tracePt t="99310" x="5226050" y="3694113"/>
          <p14:tracePt t="99310" x="5199063" y="3694113"/>
          <p14:tracePt t="99310" x="5181600" y="3694113"/>
          <p14:tracePt t="99310" x="5154613" y="3694113"/>
          <p14:tracePt t="99310" x="5118100" y="3702050"/>
          <p14:tracePt t="99310" x="5110163" y="3711575"/>
          <p14:tracePt t="99310" x="5083175" y="3746500"/>
          <p14:tracePt t="99310" x="5056188" y="3810000"/>
          <p14:tracePt t="99310" x="5038725" y="3836988"/>
          <p14:tracePt t="99310" x="5029200" y="3898900"/>
          <p14:tracePt t="99310" x="5011738" y="3952875"/>
          <p14:tracePt t="99310" x="5011738" y="3979863"/>
          <p14:tracePt t="99310" x="5011738" y="4025900"/>
          <p14:tracePt t="99310" x="5011738" y="4078288"/>
          <p14:tracePt t="99310" x="5019675" y="4105275"/>
          <p14:tracePt t="99310" x="5056188" y="4168775"/>
          <p14:tracePt t="99310" x="5118100" y="4213225"/>
          <p14:tracePt t="99310" x="5145088" y="4230688"/>
          <p14:tracePt t="99310" x="5218113" y="4257675"/>
          <p14:tracePt t="99310" x="5270500" y="4267200"/>
          <p14:tracePt t="99310" x="5289550" y="4267200"/>
          <p14:tracePt t="99310" x="5334000" y="4276725"/>
          <p14:tracePt t="99310" x="5378450" y="4276725"/>
          <p14:tracePt t="99310" x="5387975" y="4276725"/>
          <p14:tracePt t="99310" x="5405438" y="4276725"/>
          <p14:tracePt t="99310" x="5414963" y="4276725"/>
          <p14:tracePt t="99310" x="5422900" y="4276725"/>
          <p14:tracePt t="99310" x="5432425" y="4276725"/>
          <p14:tracePt t="99310" x="5441950" y="4276725"/>
          <p14:tracePt t="99310" x="5449888" y="4276725"/>
          <p14:tracePt t="99310" x="5468938" y="4276725"/>
          <p14:tracePt t="99310" x="5495925" y="4276725"/>
          <p14:tracePt t="99310" x="5522913" y="4276725"/>
          <p14:tracePt t="99310" x="5540375" y="4276725"/>
          <p14:tracePt t="99310" x="5549900" y="4276725"/>
          <p14:tracePt t="99310" x="5557838" y="4276725"/>
          <p14:tracePt t="99310" x="5575300" y="4267200"/>
          <p14:tracePt t="99310" x="5621338" y="4240213"/>
          <p14:tracePt t="99310" x="5665788" y="4203700"/>
          <p14:tracePt t="99310" x="5746750" y="4070350"/>
          <p14:tracePt t="99310" x="5800725" y="3898900"/>
          <p14:tracePt t="99310" x="5827713" y="3792538"/>
          <p14:tracePt t="99310" x="5854700" y="3549650"/>
          <p14:tracePt t="99310" x="5862638" y="3335338"/>
          <p14:tracePt t="99310" x="5862638" y="3227388"/>
          <p14:tracePt t="99310" x="5835650" y="3038475"/>
          <p14:tracePt t="99310" x="5773738" y="2859088"/>
          <p14:tracePt t="99310" x="5746750" y="2787650"/>
          <p14:tracePt t="99310" x="5692775" y="2671763"/>
          <p14:tracePt t="99310" x="5648325" y="2581275"/>
          <p14:tracePt t="99310" x="5629275" y="2563813"/>
          <p14:tracePt t="99310" x="5611813" y="2536825"/>
          <p14:tracePt t="99310" x="5594350" y="2519363"/>
          <p14:tracePt t="99310" x="5584825" y="2501900"/>
          <p14:tracePt t="99310" x="5575300" y="2492375"/>
          <p14:tracePt t="99310" x="5575300" y="2501900"/>
          <p14:tracePt t="99310" x="5575300" y="2527300"/>
          <p14:tracePt t="99310" x="5584825" y="2627313"/>
          <p14:tracePt t="99310" x="5602288" y="2733675"/>
          <p14:tracePt t="99310" x="5611813" y="2832100"/>
          <p14:tracePt t="99310" x="5621338" y="3065463"/>
          <p14:tracePt t="99310" x="5629275" y="3289300"/>
          <p14:tracePt t="99310" x="5638800" y="3416300"/>
          <p14:tracePt t="99310" x="5648325" y="3594100"/>
          <p14:tracePt t="99310" x="5665788" y="3738563"/>
          <p14:tracePt t="99310" x="5675313" y="3800475"/>
          <p14:tracePt t="99310" x="5692775" y="3863975"/>
          <p14:tracePt t="99310" x="5692775" y="3908425"/>
          <p14:tracePt t="99310" x="5692775" y="3917950"/>
          <p14:tracePt t="99310" x="5702300" y="3944938"/>
          <p14:tracePt t="99310" x="5710238" y="3962400"/>
          <p14:tracePt t="99310" x="5710238" y="3971925"/>
          <p14:tracePt t="99310" x="5710238" y="3979863"/>
          <p14:tracePt t="99310" x="5710238" y="3989388"/>
          <p14:tracePt t="99310" x="5719763" y="3998913"/>
          <p14:tracePt t="99310" x="5719763" y="4016375"/>
          <p14:tracePt t="99310" x="5719763" y="4043363"/>
          <p14:tracePt t="99310" x="5719763" y="4051300"/>
          <p14:tracePt t="99310" x="5719763" y="4070350"/>
          <p14:tracePt t="99310" x="5719763" y="4078288"/>
          <p14:tracePt t="99310" x="5719763" y="4105275"/>
          <p14:tracePt t="99310" x="5710238" y="4159250"/>
          <p14:tracePt t="99310" x="5702300" y="4203700"/>
          <p14:tracePt t="99310" x="5692775" y="4222750"/>
          <p14:tracePt t="99310" x="5683250" y="4249738"/>
          <p14:tracePt t="99310" x="5683250" y="4276725"/>
          <p14:tracePt t="99310" x="5683250" y="4284663"/>
          <p14:tracePt t="99310" x="5683250" y="4330700"/>
          <p14:tracePt t="99310" x="5727700" y="4365625"/>
          <p14:tracePt t="99310" x="5754688" y="4375150"/>
          <p14:tracePt t="99310" x="5827713" y="4402138"/>
          <p14:tracePt t="99310" x="5907088" y="4410075"/>
          <p14:tracePt t="99310" x="5953125" y="4410075"/>
          <p14:tracePt t="99310" x="6015038" y="4402138"/>
          <p14:tracePt t="99310" x="6069013" y="4383088"/>
          <p14:tracePt t="99310" x="6096000" y="4365625"/>
          <p14:tracePt t="99310" x="6113463" y="4348163"/>
          <p14:tracePt t="99310" x="6122988" y="4338638"/>
          <p14:tracePt t="99310" x="6132513" y="4330700"/>
          <p14:tracePt t="99310" x="6149975" y="4267200"/>
          <p14:tracePt t="99310" x="6167438" y="4203700"/>
          <p14:tracePt t="99310" x="6167438" y="4168775"/>
          <p14:tracePt t="99310" x="6176963" y="4097338"/>
          <p14:tracePt t="99310" x="6176963" y="4043363"/>
          <p14:tracePt t="99310" x="6176963" y="3998913"/>
          <p14:tracePt t="99310" x="6167438" y="3979863"/>
          <p14:tracePt t="99310" x="6159500" y="3944938"/>
          <p14:tracePt t="99310" x="6149975" y="3917950"/>
          <p14:tracePt t="99310" x="6140450" y="3881438"/>
          <p14:tracePt t="99310" x="6122988" y="3854450"/>
          <p14:tracePt t="99310" x="6122988" y="3846513"/>
          <p14:tracePt t="99310" x="6096000" y="3819525"/>
          <p14:tracePt t="99310" x="6059488" y="3783013"/>
          <p14:tracePt t="99310" x="6042025" y="3783013"/>
          <p14:tracePt t="99310" x="5988050" y="3756025"/>
          <p14:tracePt t="99310" x="5934075" y="3738563"/>
          <p14:tracePt t="99310" x="5889625" y="3729038"/>
          <p14:tracePt t="99310" x="5862638" y="3729038"/>
          <p14:tracePt t="99310" x="5818188" y="3721100"/>
          <p14:tracePt t="99310" x="5781675" y="3721100"/>
          <p14:tracePt t="99310" x="5764213" y="3721100"/>
          <p14:tracePt t="99310" x="5746750" y="3721100"/>
          <p14:tracePt t="99310" x="5719763" y="3721100"/>
          <p14:tracePt t="99310" x="5710238" y="3729038"/>
          <p14:tracePt t="99310" x="5675313" y="3746500"/>
          <p14:tracePt t="99310" x="5675313" y="3756025"/>
          <p14:tracePt t="99310" x="5665788" y="3765550"/>
          <p14:tracePt t="99310" x="5638800" y="3792538"/>
          <p14:tracePt t="99310" x="5621338" y="3827463"/>
          <p14:tracePt t="99310" x="5621338" y="3846513"/>
          <p14:tracePt t="99310" x="5594350" y="3881438"/>
          <p14:tracePt t="99310" x="5575300" y="3925888"/>
          <p14:tracePt t="99310" x="5575300" y="3944938"/>
          <p14:tracePt t="99310" x="5567363" y="3979863"/>
          <p14:tracePt t="99310" x="5567363" y="4016375"/>
          <p14:tracePt t="99310" x="5567363" y="4051300"/>
          <p14:tracePt t="99310" x="5567363" y="4060825"/>
          <p14:tracePt t="99310" x="5567363" y="4105275"/>
          <p14:tracePt t="99310" x="5567363" y="4141788"/>
          <p14:tracePt t="99310" x="5575300" y="4168775"/>
          <p14:tracePt t="99310" x="5584825" y="4178300"/>
          <p14:tracePt t="99310" x="5594350" y="4186238"/>
          <p14:tracePt t="99310" x="5611813" y="4203700"/>
          <p14:tracePt t="99310" x="5621338" y="4213225"/>
          <p14:tracePt t="99310" x="5638800" y="4222750"/>
          <p14:tracePt t="99310" x="5648325" y="4230688"/>
          <p14:tracePt t="99310" x="5656263" y="4240213"/>
          <p14:tracePt t="99310" x="5665788" y="4240213"/>
          <p14:tracePt t="99310" x="5675313" y="4240213"/>
          <p14:tracePt t="99310" x="5675313" y="4249738"/>
          <p14:tracePt t="99310" x="5683250" y="4249738"/>
          <p14:tracePt t="99310" x="5692775" y="4249738"/>
          <p14:tracePt t="99310" x="5702300" y="4249738"/>
          <p14:tracePt t="99310" x="5702300" y="4240213"/>
          <p14:tracePt t="99310" x="5702300" y="4230688"/>
          <p14:tracePt t="99310" x="5710238" y="4230688"/>
          <p14:tracePt t="99310" x="5710238" y="4222750"/>
          <p14:tracePt t="99310" x="5710238" y="4213225"/>
          <p14:tracePt t="99310" x="5719763" y="4203700"/>
          <p14:tracePt t="99310" x="5719763" y="4195763"/>
          <p14:tracePt t="99310" x="5727700" y="4178300"/>
          <p14:tracePt t="99310" x="5737225" y="4159250"/>
          <p14:tracePt t="99310" x="5746750" y="4151313"/>
          <p14:tracePt t="99310" x="5764213" y="4124325"/>
          <p14:tracePt t="99310" x="5773738" y="4105275"/>
          <p14:tracePt t="99310" x="5791200" y="4078288"/>
          <p14:tracePt t="99310" x="5791200" y="4070350"/>
          <p14:tracePt t="99310" x="5808663" y="4043363"/>
          <p14:tracePt t="99310" x="5818188" y="4016375"/>
          <p14:tracePt t="99310" x="5818188" y="3989388"/>
          <p14:tracePt t="99310" x="5818188" y="3944938"/>
          <p14:tracePt t="99310" x="5827713" y="3863975"/>
          <p14:tracePt t="99310" x="5827713" y="3800475"/>
          <p14:tracePt t="99310" x="5827713" y="3694113"/>
          <p14:tracePt t="99310" x="5827713" y="3586163"/>
          <p14:tracePt t="99310" x="5827713" y="3541713"/>
          <p14:tracePt t="99310" x="5818188" y="3478213"/>
          <p14:tracePt t="99310" x="5800725" y="3433763"/>
          <p14:tracePt t="99310" x="5791200" y="3406775"/>
          <p14:tracePt t="99310" x="5781675" y="3379788"/>
          <p14:tracePt t="99310" x="5764213" y="3335338"/>
          <p14:tracePt t="99310" x="5754688" y="3316288"/>
          <p14:tracePt t="99310" x="5737225" y="3271838"/>
          <p14:tracePt t="99310" x="5710238" y="3217863"/>
          <p14:tracePt t="99310" x="5710238" y="3190875"/>
          <p14:tracePt t="99310" x="5683250" y="3128963"/>
          <p14:tracePt t="99310" x="5665788" y="3057525"/>
          <p14:tracePt t="99310" x="5648325" y="3021013"/>
          <p14:tracePt t="99310" x="5629275" y="2959100"/>
          <p14:tracePt t="99310" x="5621338" y="2913063"/>
          <p14:tracePt t="99310" x="5611813" y="2886075"/>
          <p14:tracePt t="99310" x="5602288" y="2859088"/>
          <p14:tracePt t="99310" x="5602288" y="2841625"/>
          <p14:tracePt t="99310" x="5602288" y="2824163"/>
          <p14:tracePt t="99310" x="5602288" y="2814638"/>
          <p14:tracePt t="99310" x="5602288" y="2824163"/>
          <p14:tracePt t="99310" x="5602288" y="2832100"/>
          <p14:tracePt t="99310" x="5611813" y="2832100"/>
          <p14:tracePt t="99310" x="5611813" y="2841625"/>
          <p14:tracePt t="99310" x="5629275" y="2859088"/>
          <p14:tracePt t="99310" x="5648325" y="2878138"/>
          <p14:tracePt t="99310" x="5665788" y="2895600"/>
          <p14:tracePt t="99310" x="5692775" y="2922588"/>
          <p14:tracePt t="99310" x="5719763" y="2949575"/>
          <p14:tracePt t="99310" x="5737225" y="2976563"/>
          <p14:tracePt t="99310" x="5754688" y="2984500"/>
          <p14:tracePt t="99310" x="5781675" y="3011488"/>
          <p14:tracePt t="99310" x="5808663" y="3038475"/>
          <p14:tracePt t="99310" x="5835650" y="3057525"/>
          <p14:tracePt t="99310" x="5862638" y="3084513"/>
          <p14:tracePt t="99310" x="5907088" y="3101975"/>
          <p14:tracePt t="99310" x="5916613" y="3111500"/>
          <p14:tracePt t="99310" x="5953125" y="3136900"/>
          <p14:tracePt t="99310" x="5980113" y="3155950"/>
          <p14:tracePt t="99310" x="5997575" y="3163888"/>
          <p14:tracePt t="99310" x="6024563" y="3182938"/>
          <p14:tracePt t="99310" x="6059488" y="3209925"/>
          <p14:tracePt t="99310" x="6069013" y="3209925"/>
          <p14:tracePt t="99310" x="6096000" y="3227388"/>
          <p14:tracePt t="99310" x="6122988" y="3244850"/>
          <p14:tracePt t="99310" x="6132513" y="3254375"/>
          <p14:tracePt t="99310" x="6159500" y="3281363"/>
          <p14:tracePt t="99310" x="6194425" y="3308350"/>
          <p14:tracePt t="99310" x="6211888" y="3325813"/>
          <p14:tracePt t="99310" x="6265863" y="3362325"/>
          <p14:tracePt t="99310" x="6302375" y="3397250"/>
          <p14:tracePt t="99310" x="6329363" y="3416300"/>
          <p14:tracePt t="99310" x="6373813" y="3451225"/>
          <p14:tracePt t="99310" x="6427788" y="3487738"/>
          <p14:tracePt t="99310" x="6489700" y="3532188"/>
          <p14:tracePt t="99310" x="6516688" y="3559175"/>
          <p14:tracePt t="99310" x="6580188" y="3594100"/>
          <p14:tracePt t="99310" x="6651625" y="3648075"/>
          <p14:tracePt t="99310" x="6696075" y="3667125"/>
          <p14:tracePt t="99310" x="6759575" y="3721100"/>
          <p14:tracePt t="99310" x="6786563" y="3729038"/>
          <p14:tracePt t="99310" x="6848475" y="3773488"/>
          <p14:tracePt t="99310" x="6884988" y="3810000"/>
          <p14:tracePt t="99310" x="6911975" y="3827463"/>
          <p14:tracePt t="99310" x="6946900" y="3863975"/>
          <p14:tracePt t="99310" x="6983413" y="3890963"/>
          <p14:tracePt t="99310" x="7019925" y="3925888"/>
          <p14:tracePt t="99310" x="7027863" y="3944938"/>
          <p14:tracePt t="99310" x="7054850" y="3989388"/>
          <p14:tracePt t="99310" x="7073900" y="3998913"/>
          <p14:tracePt t="99310" x="7099300" y="4043363"/>
          <p14:tracePt t="99310" x="7118350" y="4070350"/>
          <p14:tracePt t="99310" x="7145338" y="4097338"/>
          <p14:tracePt t="99310" x="7145338" y="4114800"/>
          <p14:tracePt t="99310" x="7162800" y="4132263"/>
          <p14:tracePt t="99310" x="7172325" y="4141788"/>
          <p14:tracePt t="99310" x="7180263" y="4151313"/>
          <p14:tracePt t="99310" x="7189788" y="4159250"/>
          <p14:tracePt t="99310" x="7199313" y="4168775"/>
          <p14:tracePt t="99310" x="7199313" y="4178300"/>
          <p14:tracePt t="99310" x="7207250" y="4178300"/>
          <p14:tracePt t="99310" x="7126288" y="4132263"/>
          <p14:tracePt t="99310" x="7000875" y="4051300"/>
          <p14:tracePt t="99310" x="6867525" y="3971925"/>
          <p14:tracePt t="99310" x="6759575" y="3917950"/>
          <p14:tracePt t="99310" x="6543675" y="3792538"/>
          <p14:tracePt t="99310" x="6346825" y="3675063"/>
          <p14:tracePt t="99310" x="6257925" y="3621088"/>
          <p14:tracePt t="99310" x="6105525" y="3522663"/>
          <p14:tracePt t="99310" x="5970588" y="3441700"/>
          <p14:tracePt t="99310" x="5872163" y="3370263"/>
          <p14:tracePt t="99310" x="5835650" y="3335338"/>
          <p14:tracePt t="99310" x="5773738" y="3289300"/>
          <p14:tracePt t="99310" x="5727700" y="3254375"/>
          <p14:tracePt t="99310" x="5719763" y="3244850"/>
          <p14:tracePt t="99310" x="5683250" y="3217863"/>
          <p14:tracePt t="99310" x="5656263" y="3200400"/>
          <p14:tracePt t="99310" x="5648325" y="3200400"/>
          <p14:tracePt t="99310" x="5629275" y="3182938"/>
          <p14:tracePt t="99310" x="5611813" y="3173413"/>
          <p14:tracePt t="99310" x="5594350" y="3163888"/>
          <p14:tracePt t="99310" x="5584825" y="3163888"/>
          <p14:tracePt t="99310" x="5584825" y="3155950"/>
          <p14:tracePt t="99310" x="5584825" y="3146425"/>
          <p14:tracePt t="99310" x="5575300" y="3146425"/>
          <p14:tracePt t="99310" x="5567363" y="3136900"/>
          <p14:tracePt t="99310" x="5557838" y="3136900"/>
          <p14:tracePt t="99310" x="5575300" y="3146425"/>
          <p14:tracePt t="99310" x="5611813" y="3173413"/>
          <p14:tracePt t="99310" x="5692775" y="3236913"/>
          <p14:tracePt t="99310" x="5764213" y="3289300"/>
          <p14:tracePt t="99310" x="5827713" y="3343275"/>
          <p14:tracePt t="99310" x="5907088" y="3406775"/>
          <p14:tracePt t="99310" x="6059488" y="3532188"/>
          <p14:tracePt t="99310" x="6211888" y="3640138"/>
          <p14:tracePt t="99310" x="6292850" y="3694113"/>
          <p14:tracePt t="99310" x="6445250" y="3810000"/>
          <p14:tracePt t="99310" x="6607175" y="3925888"/>
          <p14:tracePt t="99310" x="6750050" y="4025900"/>
          <p14:tracePt t="99310" x="6813550" y="4070350"/>
          <p14:tracePt t="99310" x="6921500" y="4159250"/>
          <p14:tracePt t="99310" x="7010400" y="4230688"/>
          <p14:tracePt t="99310" x="7054850" y="4267200"/>
          <p14:tracePt t="99310" x="7126288" y="4311650"/>
          <p14:tracePt t="99310" x="7153275" y="4348163"/>
          <p14:tracePt t="99310" x="7207250" y="4402138"/>
          <p14:tracePt t="99310" x="7251700" y="4437063"/>
          <p14:tracePt t="99310" x="7297738" y="4473575"/>
          <p14:tracePt t="99310" x="7305675" y="4491038"/>
          <p14:tracePt t="99310" x="7342188" y="4518025"/>
          <p14:tracePt t="99310" x="7378700" y="4554538"/>
          <p14:tracePt t="99310" x="7396163" y="4572000"/>
          <p14:tracePt t="99310" x="7413625" y="4598988"/>
          <p14:tracePt t="99310" x="7440613" y="4616450"/>
          <p14:tracePt t="99310" x="7450138" y="4616450"/>
          <p14:tracePt t="99310" x="7467600" y="4625975"/>
          <p14:tracePt t="99310" x="7477125" y="4643438"/>
          <p14:tracePt t="99310" x="7494588" y="4643438"/>
          <p14:tracePt t="99310" x="7512050" y="4660900"/>
          <p14:tracePt t="99310" x="7539038" y="4679950"/>
          <p14:tracePt t="99310" x="7556500" y="4687888"/>
          <p14:tracePt t="99310" x="7583488" y="4706938"/>
          <p14:tracePt t="99310" x="7602538" y="4714875"/>
          <p14:tracePt t="99310" x="7610475" y="4724400"/>
          <p14:tracePt t="99310" x="7620000" y="4733925"/>
          <p14:tracePt t="99310" x="7629525" y="4741863"/>
          <p14:tracePt t="99310" x="7637463" y="4741863"/>
          <p14:tracePt t="99310" x="7620000" y="4741863"/>
          <p14:tracePt t="99310" x="7548563" y="4714875"/>
          <p14:tracePt t="99310" x="7467600" y="4687888"/>
          <p14:tracePt t="99310" x="7386638" y="4643438"/>
          <p14:tracePt t="99310" x="7251700" y="4562475"/>
          <p14:tracePt t="99310" x="7118350" y="4473575"/>
          <p14:tracePt t="99310" x="7037388" y="4429125"/>
          <p14:tracePt t="99310" x="6875463" y="4321175"/>
          <p14:tracePt t="99310" x="6715125" y="4203700"/>
          <p14:tracePt t="99310" x="6624638" y="4132263"/>
          <p14:tracePt t="99310" x="6481763" y="4016375"/>
          <p14:tracePt t="99310" x="6346825" y="3917950"/>
          <p14:tracePt t="99310" x="6292850" y="3873500"/>
          <p14:tracePt t="99310" x="6176963" y="3783013"/>
          <p14:tracePt t="99310" x="6069013" y="3694113"/>
          <p14:tracePt t="99310" x="6024563" y="3657600"/>
          <p14:tracePt t="99310" x="5934075" y="3586163"/>
          <p14:tracePt t="99310" x="5862638" y="3505200"/>
          <p14:tracePt t="99310" x="5791200" y="3441700"/>
          <p14:tracePt t="99310" x="5764213" y="3406775"/>
          <p14:tracePt t="99310" x="5702300" y="3335338"/>
          <p14:tracePt t="99310" x="5656263" y="3263900"/>
          <p14:tracePt t="99310" x="5629275" y="3227388"/>
          <p14:tracePt t="99310" x="5584825" y="3182938"/>
          <p14:tracePt t="99310" x="5549900" y="3119438"/>
          <p14:tracePt t="99310" x="5540375" y="3101975"/>
          <p14:tracePt t="99310" x="5503863" y="3048000"/>
          <p14:tracePt t="99310" x="5476875" y="3011488"/>
          <p14:tracePt t="99310" x="5468938" y="3003550"/>
          <p14:tracePt t="99310" x="5449888" y="2984500"/>
          <p14:tracePt t="99310" x="5432425" y="2976563"/>
          <p14:tracePt t="99310" x="5432425" y="2967038"/>
          <p14:tracePt t="99310" x="5422900" y="2959100"/>
          <p14:tracePt t="99310" x="5414963" y="2959100"/>
          <p14:tracePt t="99310" x="5422900" y="2959100"/>
          <p14:tracePt t="99310" x="5432425" y="2959100"/>
          <p14:tracePt t="99310" x="5441950" y="2959100"/>
          <p14:tracePt t="99310" x="5449888" y="2959100"/>
          <p14:tracePt t="99310" x="5459413" y="2959100"/>
          <p14:tracePt t="99310" x="5459413" y="2967038"/>
          <p14:tracePt t="99310" x="5468938" y="2967038"/>
          <p14:tracePt t="99310" x="5486400" y="2967038"/>
          <p14:tracePt t="99310" x="5495925" y="2976563"/>
          <p14:tracePt t="99310" x="5495925" y="2984500"/>
          <p14:tracePt t="99310" x="5503863" y="2984500"/>
          <p14:tracePt t="99310" x="5513388" y="2984500"/>
          <p14:tracePt t="99310" x="5522913" y="2994025"/>
          <p14:tracePt t="99310" x="5540375" y="3003550"/>
          <p14:tracePt t="99310" x="5549900" y="3011488"/>
          <p14:tracePt t="99310" x="5567363" y="3011488"/>
          <p14:tracePt t="99310" x="5575300" y="3021013"/>
          <p14:tracePt t="99310" x="5584825" y="3030538"/>
          <p14:tracePt t="99310" x="5611813" y="3038475"/>
          <p14:tracePt t="99310" x="5629275" y="3057525"/>
          <p14:tracePt t="99310" x="5648325" y="3065463"/>
          <p14:tracePt t="99310" x="5675313" y="3084513"/>
          <p14:tracePt t="99310" x="5692775" y="3101975"/>
          <p14:tracePt t="99310" x="5710238" y="3101975"/>
          <p14:tracePt t="99310" x="5727700" y="3111500"/>
          <p14:tracePt t="99310" x="5754688" y="3128963"/>
          <p14:tracePt t="99310" x="5773738" y="3136900"/>
          <p14:tracePt t="99310" x="5781675" y="3136900"/>
          <p14:tracePt t="99310" x="5800725" y="3155950"/>
          <p14:tracePt t="99310" x="5835650" y="3173413"/>
          <p14:tracePt t="99310" x="5854700" y="3190875"/>
          <p14:tracePt t="99310" x="5889625" y="3217863"/>
          <p14:tracePt t="99310" x="5926138" y="3244850"/>
          <p14:tracePt t="99310" x="5943600" y="3254375"/>
          <p14:tracePt t="99310" x="5988050" y="3281363"/>
          <p14:tracePt t="99310" x="6024563" y="3308350"/>
          <p14:tracePt t="99310" x="6042025" y="3316288"/>
          <p14:tracePt t="99310" x="6096000" y="3362325"/>
          <p14:tracePt t="99310" x="6140450" y="3406775"/>
          <p14:tracePt t="99310" x="6176963" y="3416300"/>
          <p14:tracePt t="99310" x="6194425" y="3441700"/>
          <p14:tracePt t="99310" x="6248400" y="3478213"/>
          <p14:tracePt t="99310" x="6292850" y="3514725"/>
          <p14:tracePt t="99310" x="6329363" y="3532188"/>
          <p14:tracePt t="99310" x="6373813" y="3568700"/>
          <p14:tracePt t="99310" x="6427788" y="3603625"/>
          <p14:tracePt t="99310" x="6445250" y="3621088"/>
          <p14:tracePt t="99310" x="6489700" y="3648075"/>
          <p14:tracePt t="99310" x="6535738" y="3684588"/>
          <p14:tracePt t="99310" x="6570663" y="3711575"/>
          <p14:tracePt t="99310" x="6634163" y="3756025"/>
          <p14:tracePt t="99310" x="6715125" y="3810000"/>
          <p14:tracePt t="99310" x="6759575" y="3846513"/>
          <p14:tracePt t="99310" x="6848475" y="3890963"/>
          <p14:tracePt t="99310" x="6946900" y="3944938"/>
          <p14:tracePt t="99310" x="6992938" y="3971925"/>
          <p14:tracePt t="99310" x="7073900" y="4016375"/>
          <p14:tracePt t="99310" x="7145338" y="4060825"/>
          <p14:tracePt t="99310" x="7172325" y="4078288"/>
          <p14:tracePt t="99310" x="7216775" y="4105275"/>
          <p14:tracePt t="99310" x="7251700" y="4132263"/>
          <p14:tracePt t="99310" x="7270750" y="4151313"/>
          <p14:tracePt t="99310" x="7305675" y="4186238"/>
          <p14:tracePt t="99310" x="7332663" y="4203700"/>
          <p14:tracePt t="99310" x="7351713" y="4222750"/>
          <p14:tracePt t="99310" x="7369175" y="4240213"/>
          <p14:tracePt t="99310" x="7386638" y="4257675"/>
          <p14:tracePt t="99310" x="7404100" y="4257675"/>
          <p14:tracePt t="99310" x="7423150" y="4284663"/>
          <p14:tracePt t="99310" x="7431088" y="4294188"/>
          <p14:tracePt t="99310" x="7440613" y="4303713"/>
          <p14:tracePt t="99310" x="7450138" y="4311650"/>
          <p14:tracePt t="99310" x="7450138" y="4321175"/>
          <p14:tracePt t="99310" x="7458075" y="4330700"/>
          <p14:tracePt t="99310" x="7458075" y="4348163"/>
          <p14:tracePt t="99310" x="7467600" y="4356100"/>
          <p14:tracePt t="99310" x="7467600" y="4365625"/>
          <p14:tracePt t="99310" x="7386638" y="4365625"/>
          <p14:tracePt t="99310" x="7305675" y="4348163"/>
          <p14:tracePt t="99310" x="7207250" y="4321175"/>
          <p14:tracePt t="99310" x="7108825" y="4284663"/>
          <p14:tracePt t="99310" x="7019925" y="4240213"/>
          <p14:tracePt t="99310" x="6831013" y="4132263"/>
          <p14:tracePt t="99310" x="6634163" y="4016375"/>
          <p14:tracePt t="99310" x="6526213" y="3944938"/>
          <p14:tracePt t="99310" x="6356350" y="3827463"/>
          <p14:tracePt t="99310" x="6184900" y="3702050"/>
          <p14:tracePt t="99310" x="6105525" y="3648075"/>
          <p14:tracePt t="99310" x="5980113" y="3568700"/>
          <p14:tracePt t="99310" x="5854700" y="3468688"/>
          <p14:tracePt t="99310" x="5800725" y="3424238"/>
          <p14:tracePt t="99310" x="5710238" y="3343275"/>
          <p14:tracePt t="99310" x="5611813" y="3263900"/>
          <p14:tracePt t="99310" x="5567363" y="3227388"/>
          <p14:tracePt t="99310" x="5495925" y="3136900"/>
          <p14:tracePt t="99310" x="5422900" y="3057525"/>
          <p14:tracePt t="99310" x="5405438" y="3030538"/>
          <p14:tracePt t="99310" x="5351463" y="2967038"/>
          <p14:tracePt t="99310" x="5324475" y="2922588"/>
          <p14:tracePt t="99310" x="5307013" y="2905125"/>
          <p14:tracePt t="99310" x="5280025" y="2878138"/>
          <p14:tracePt t="99310" x="5262563" y="2859088"/>
          <p14:tracePt t="99310" x="5253038" y="2851150"/>
          <p14:tracePt t="99310" x="5235575" y="2841625"/>
          <p14:tracePt t="99310" x="5218113" y="2824163"/>
          <p14:tracePt t="99310" x="5199063" y="2814638"/>
          <p14:tracePt t="99310" x="5199063" y="2806700"/>
          <p14:tracePt t="99310" x="5191125" y="2806700"/>
          <p14:tracePt t="99310" x="5218113" y="2806700"/>
          <p14:tracePt t="99310" x="5253038" y="2824163"/>
          <p14:tracePt t="99310" x="5324475" y="2851150"/>
          <p14:tracePt t="99310" x="5405438" y="2878138"/>
          <p14:tracePt t="99310" x="5476875" y="2905125"/>
          <p14:tracePt t="99310" x="5567363" y="2932113"/>
          <p14:tracePt t="99310" x="5737225" y="3021013"/>
          <p14:tracePt t="99310" x="5899150" y="3128963"/>
          <p14:tracePt t="99310" x="5970588" y="3173413"/>
          <p14:tracePt t="99310" x="6140450" y="3289300"/>
          <p14:tracePt t="99310" x="6211888" y="3352800"/>
          <p14:tracePt t="99310" x="6373813" y="3468688"/>
          <p14:tracePt t="99310" x="6516688" y="3576638"/>
          <p14:tracePt t="99310" x="6651625" y="3675063"/>
          <p14:tracePt t="99310" x="6705600" y="3721100"/>
          <p14:tracePt t="99310" x="6821488" y="3819525"/>
          <p14:tracePt t="99310" x="6929438" y="3898900"/>
          <p14:tracePt t="99310" x="6983413" y="3935413"/>
          <p14:tracePt t="99310" x="7081838" y="4006850"/>
          <p14:tracePt t="99310" x="7145338" y="4060825"/>
          <p14:tracePt t="99310" x="7172325" y="4078288"/>
          <p14:tracePt t="99310" x="7207250" y="4114800"/>
          <p14:tracePt t="99310" x="7251700" y="4151313"/>
          <p14:tracePt t="99310" x="7261225" y="4159250"/>
          <p14:tracePt t="99310" x="7297738" y="4195763"/>
          <p14:tracePt t="99310" x="7332663" y="4222750"/>
          <p14:tracePt t="99310" x="7342188" y="4230688"/>
          <p14:tracePt t="99310" x="7378700" y="4257675"/>
          <p14:tracePt t="99310" x="7404100" y="4284663"/>
          <p14:tracePt t="99310" x="7413625" y="4303713"/>
          <p14:tracePt t="99310" x="7440613" y="4330700"/>
          <p14:tracePt t="99310" x="7467600" y="4348163"/>
          <p14:tracePt t="99310" x="7477125" y="4356100"/>
          <p14:tracePt t="99310" x="7494588" y="4365625"/>
          <p14:tracePt t="99310" x="7494588" y="4375150"/>
          <p14:tracePt t="99310" x="7467600" y="4365625"/>
          <p14:tracePt t="99310" x="7278688" y="4267200"/>
          <p14:tracePt t="99310" x="7108825" y="4159250"/>
          <p14:tracePt t="99310" x="6973888" y="4078288"/>
          <p14:tracePt t="99310" x="6705600" y="3898900"/>
          <p14:tracePt t="99310" x="6472238" y="3729038"/>
          <p14:tracePt t="99310" x="6383338" y="3657600"/>
          <p14:tracePt t="99310" x="6203950" y="3514725"/>
          <p14:tracePt t="99310" x="6059488" y="3389313"/>
          <p14:tracePt t="99310" x="5997575" y="3343275"/>
          <p14:tracePt t="99310" x="5899150" y="3254375"/>
          <p14:tracePt t="99310" x="5818188" y="3200400"/>
          <p14:tracePt t="99310" x="5781675" y="3173413"/>
          <p14:tracePt t="99310" x="5746750" y="3146425"/>
          <p14:tracePt t="99310" x="5710238" y="3136900"/>
          <p14:tracePt t="99310" x="5702300" y="3119438"/>
          <p14:tracePt t="99310" x="5675313" y="3119438"/>
          <p14:tracePt t="99310" x="5665788" y="3101975"/>
          <p14:tracePt t="99310" x="5656263" y="3101975"/>
          <p14:tracePt t="99310" x="5648325" y="3092450"/>
          <p14:tracePt t="99310" x="5638800" y="3092450"/>
          <p14:tracePt t="99310" x="5629275" y="3084513"/>
          <p14:tracePt t="99310" x="5621338" y="3074988"/>
          <p14:tracePt t="99310" x="5611813" y="3074988"/>
          <p14:tracePt t="99310" x="5602288" y="3074988"/>
          <p14:tracePt t="99310" x="5594350" y="3074988"/>
          <p14:tracePt t="99310" x="5594350" y="3084513"/>
          <p14:tracePt t="99310" x="5602288" y="3092450"/>
          <p14:tracePt t="99310" x="5602288" y="3101975"/>
          <p14:tracePt t="99310" x="5611813" y="3101975"/>
          <p14:tracePt t="99310" x="5621338" y="3101975"/>
          <p14:tracePt t="99310" x="5621338" y="3111500"/>
          <p14:tracePt t="99310" x="5629275" y="3119438"/>
          <p14:tracePt t="99310" x="5648325" y="3128963"/>
          <p14:tracePt t="99310" x="5656263" y="3136900"/>
          <p14:tracePt t="99310" x="5675313" y="3146425"/>
          <p14:tracePt t="99310" x="5702300" y="3155950"/>
          <p14:tracePt t="99310" x="5719763" y="3155950"/>
          <p14:tracePt t="99310" x="5746750" y="3163888"/>
          <p14:tracePt t="99310" x="5773738" y="3163888"/>
          <p14:tracePt t="99310" x="5781675" y="3163888"/>
          <p14:tracePt t="99310" x="5808663" y="3163888"/>
          <p14:tracePt t="99310" x="5818188" y="3163888"/>
          <p14:tracePt t="99310" x="5827713" y="3163888"/>
          <p14:tracePt t="99310" x="5835650" y="3163888"/>
          <p14:tracePt t="99310" x="5845175" y="3163888"/>
          <p14:tracePt t="99310" x="5845175" y="3155950"/>
          <p14:tracePt t="99310" x="5854700" y="3155950"/>
          <p14:tracePt t="99310" x="5854700" y="3146425"/>
          <p14:tracePt t="99310" x="5862638" y="3136900"/>
          <p14:tracePt t="99310" x="5862638" y="3128963"/>
          <p14:tracePt t="99310" x="5872163" y="3119438"/>
          <p14:tracePt t="99310" x="5880100" y="3111500"/>
          <p14:tracePt t="99310" x="5880100" y="3101975"/>
          <p14:tracePt t="99310" x="5889625" y="3092450"/>
          <p14:tracePt t="99310" x="5899150" y="3084513"/>
          <p14:tracePt t="99310" x="5899150" y="3074988"/>
          <p14:tracePt t="99310" x="5899150" y="3065463"/>
          <p14:tracePt t="99310" x="5889625" y="3065463"/>
          <p14:tracePt t="99310" x="5889625" y="3074988"/>
          <p14:tracePt t="99310" x="5889625" y="3084513"/>
          <p14:tracePt t="99310" x="5889625" y="3092450"/>
          <p14:tracePt t="99310" x="5880100" y="3092450"/>
          <p14:tracePt t="99310" x="5862638" y="3092450"/>
          <p14:tracePt t="99310" x="5854700" y="3092450"/>
          <p14:tracePt t="99310" x="5835650" y="3092450"/>
          <p14:tracePt t="99310" x="5808663" y="3101975"/>
          <p14:tracePt t="99310" x="5791200" y="3101975"/>
          <p14:tracePt t="99310" x="5773738" y="3111500"/>
          <p14:tracePt t="99310" x="5764213" y="3111500"/>
          <p14:tracePt t="99310" x="5764213" y="3119438"/>
          <p14:tracePt t="99310" x="5764213" y="3128963"/>
          <p14:tracePt t="99310" x="5764213" y="3136900"/>
          <p14:tracePt t="99310" x="5773738" y="3146425"/>
          <p14:tracePt t="99310" x="5781675" y="3146425"/>
          <p14:tracePt t="99310" x="5791200" y="3146425"/>
          <p14:tracePt t="99310" x="5791200" y="3155950"/>
          <p14:tracePt t="99310" x="5818188" y="3155950"/>
          <p14:tracePt t="99310" x="5835650" y="3155950"/>
          <p14:tracePt t="99310" x="5862638" y="3155950"/>
          <p14:tracePt t="99310" x="5880100" y="3155950"/>
          <p14:tracePt t="99310" x="5899150" y="3155950"/>
          <p14:tracePt t="99310" x="5916613" y="3146425"/>
          <p14:tracePt t="99310" x="5934075" y="3146425"/>
          <p14:tracePt t="99310" x="5961063" y="3128963"/>
          <p14:tracePt t="99310" x="5980113" y="3119438"/>
          <p14:tracePt t="99310" x="5988050" y="3119438"/>
          <p14:tracePt t="99310" x="5997575" y="3101975"/>
          <p14:tracePt t="99310" x="6007100" y="3101975"/>
          <p14:tracePt t="99310" x="6015038" y="3092450"/>
          <p14:tracePt t="99310" x="6015038" y="3084513"/>
          <p14:tracePt t="99310" x="6024563" y="3074988"/>
          <p14:tracePt t="99310" x="6024563" y="3065463"/>
          <p14:tracePt t="99310" x="6032500" y="3057525"/>
          <p14:tracePt t="99310" x="6051550" y="3038475"/>
          <p14:tracePt t="99310" x="6051550" y="3030538"/>
          <p14:tracePt t="99310" x="6051550" y="3021013"/>
          <p14:tracePt t="99310" x="6059488" y="3011488"/>
          <p14:tracePt t="99310" x="6059488" y="3003550"/>
          <p14:tracePt t="99310" x="6059488" y="2994025"/>
          <p14:tracePt t="99310" x="6059488" y="2984500"/>
          <p14:tracePt t="99310" x="6059488" y="2976563"/>
          <p14:tracePt t="99310" x="6059488" y="2967038"/>
          <p14:tracePt t="99310" x="6059488" y="2949575"/>
          <p14:tracePt t="99310" x="6059488" y="2940050"/>
          <p14:tracePt t="99310" x="6059488" y="2932113"/>
          <p14:tracePt t="99310" x="6059488" y="2922588"/>
          <p14:tracePt t="99310" x="6059488" y="2913063"/>
          <p14:tracePt t="99310" x="6051550" y="2905125"/>
          <p14:tracePt t="99310" x="6051550" y="2886075"/>
          <p14:tracePt t="99310" x="6042025" y="2878138"/>
          <p14:tracePt t="99310" x="6024563" y="2851150"/>
          <p14:tracePt t="99310" x="5988050" y="2814638"/>
          <p14:tracePt t="99310" x="5970588" y="2806700"/>
          <p14:tracePt t="99310" x="5926138" y="2779713"/>
          <p14:tracePt t="99310" x="5889625" y="2760663"/>
          <p14:tracePt t="99310" x="5862638" y="2752725"/>
          <p14:tracePt t="99310" x="5818188" y="2733675"/>
          <p14:tracePt t="99310" x="5800725" y="2716213"/>
          <p14:tracePt t="99310" x="5781675" y="2716213"/>
          <p14:tracePt t="99310" x="5764213" y="2716213"/>
          <p14:tracePt t="99310" x="5754688" y="2706688"/>
          <p14:tracePt t="99310" x="5727700" y="2706688"/>
          <p14:tracePt t="99310" x="5710238" y="2706688"/>
          <p14:tracePt t="99310" x="5692775" y="2706688"/>
          <p14:tracePt t="99310" x="5665788" y="2706688"/>
          <p14:tracePt t="99310" x="5638800" y="2706688"/>
          <p14:tracePt t="99310" x="5629275" y="2716213"/>
          <p14:tracePt t="99310" x="5611813" y="2725738"/>
          <p14:tracePt t="99310" x="5594350" y="2733675"/>
          <p14:tracePt t="99310" x="5584825" y="2743200"/>
          <p14:tracePt t="99310" x="5567363" y="2760663"/>
          <p14:tracePt t="99310" x="5557838" y="2770188"/>
          <p14:tracePt t="99310" x="5549900" y="2787650"/>
          <p14:tracePt t="99310" x="5540375" y="2814638"/>
          <p14:tracePt t="99310" x="5530850" y="2859088"/>
          <p14:tracePt t="99310" x="5522913" y="2895600"/>
          <p14:tracePt t="99310" x="5513388" y="2967038"/>
          <p14:tracePt t="99310" x="5513388" y="3038475"/>
          <p14:tracePt t="99310" x="5513388" y="3065463"/>
          <p14:tracePt t="99310" x="5513388" y="3128963"/>
          <p14:tracePt t="99310" x="5530850" y="3190875"/>
          <p14:tracePt t="99310" x="5540375" y="3209925"/>
          <p14:tracePt t="99310" x="5567363" y="3244850"/>
          <p14:tracePt t="99310" x="5594350" y="3281363"/>
          <p14:tracePt t="99310" x="5611813" y="3298825"/>
          <p14:tracePt t="99310" x="5656263" y="3325813"/>
          <p14:tracePt t="99310" x="5692775" y="3325813"/>
          <p14:tracePt t="99310" x="5719763" y="3335338"/>
          <p14:tracePt t="99310" x="5764213" y="3335338"/>
          <p14:tracePt t="99310" x="5808663" y="3335338"/>
          <p14:tracePt t="99310" x="5827713" y="3335338"/>
          <p14:tracePt t="99310" x="5862638" y="3325813"/>
          <p14:tracePt t="99310" x="5889625" y="3298825"/>
          <p14:tracePt t="99310" x="5916613" y="3271838"/>
          <p14:tracePt t="99310" x="5934075" y="3254375"/>
          <p14:tracePt t="99310" x="5970588" y="3190875"/>
          <p14:tracePt t="99310" x="6007100" y="3119438"/>
          <p14:tracePt t="99310" x="6024563" y="3084513"/>
          <p14:tracePt t="99310" x="6032500" y="3021013"/>
          <p14:tracePt t="99310" x="6051550" y="2967038"/>
          <p14:tracePt t="99310" x="6051550" y="2949575"/>
          <p14:tracePt t="99310" x="6051550" y="2905125"/>
          <p14:tracePt t="99310" x="6042025" y="2859088"/>
          <p14:tracePt t="99310" x="6032500" y="2824163"/>
          <p14:tracePt t="99310" x="5988050" y="2779713"/>
          <p14:tracePt t="99310" x="5926138" y="2725738"/>
          <p14:tracePt t="99310" x="5880100" y="2716213"/>
          <p14:tracePt t="99310" x="5827713" y="2679700"/>
          <p14:tracePt t="99310" x="5773738" y="2671763"/>
          <p14:tracePt t="99310" x="5737225" y="2662238"/>
          <p14:tracePt t="99310" x="5692775" y="2654300"/>
          <p14:tracePt t="99310" x="5648325" y="2654300"/>
          <p14:tracePt t="99310" x="5629275" y="2654300"/>
          <p14:tracePt t="99310" x="5602288" y="2654300"/>
          <p14:tracePt t="99310" x="5584825" y="2662238"/>
          <p14:tracePt t="99310" x="5557838" y="2679700"/>
          <p14:tracePt t="99310" x="5549900" y="2698750"/>
          <p14:tracePt t="99310" x="5530850" y="2733675"/>
          <p14:tracePt t="99310" x="5522913" y="2770188"/>
          <p14:tracePt t="99310" x="5513388" y="2797175"/>
          <p14:tracePt t="99310" x="5503863" y="2841625"/>
          <p14:tracePt t="99310" x="5503863" y="2859088"/>
          <p14:tracePt t="99310" x="5503863" y="2913063"/>
          <p14:tracePt t="99310" x="5503863" y="2959100"/>
          <p14:tracePt t="99310" x="5513388" y="2976563"/>
          <p14:tracePt t="99310" x="5549900" y="3021013"/>
          <p14:tracePt t="99310" x="5594350" y="3057525"/>
          <p14:tracePt t="99310" x="5621338" y="3074988"/>
          <p14:tracePt t="99310" x="5656263" y="3092450"/>
          <p14:tracePt t="99310" x="5683250" y="3101975"/>
          <p14:tracePt t="99310" x="5710238" y="3101975"/>
          <p14:tracePt t="99310" x="5719763" y="3101975"/>
          <p14:tracePt t="99310" x="5737225" y="3101975"/>
          <p14:tracePt t="99310" x="5754688" y="3101975"/>
          <p14:tracePt t="99310" x="5773738" y="3101975"/>
          <p14:tracePt t="99310" x="5781675" y="3101975"/>
          <p14:tracePt t="99310" x="5791200" y="3101975"/>
          <p14:tracePt t="99310" x="5791200" y="3092450"/>
          <p14:tracePt t="99310" x="5773738" y="3092450"/>
          <p14:tracePt t="99310" x="5702300" y="3092450"/>
          <p14:tracePt t="99310" x="5584825" y="3092450"/>
          <p14:tracePt t="99310" x="5476875" y="3092450"/>
          <p14:tracePt t="99310" x="5270500" y="3084513"/>
          <p14:tracePt t="99310" x="5154613" y="3084513"/>
          <p14:tracePt t="99310" x="4957763" y="3074988"/>
          <p14:tracePt t="99310" x="4778375" y="3065463"/>
          <p14:tracePt t="99310" x="4697413" y="3057525"/>
          <p14:tracePt t="99310" x="4581525" y="3038475"/>
          <p14:tracePt t="99310" x="4508500" y="3021013"/>
          <p14:tracePt t="99310" x="4483100" y="3021013"/>
          <p14:tracePt t="99310" x="4446588" y="2994025"/>
          <p14:tracePt t="99310" x="4419600" y="2984500"/>
          <p14:tracePt t="99310" x="4419600" y="2976563"/>
          <p14:tracePt t="99310" x="4410075" y="2976563"/>
          <p14:tracePt t="99310" x="4402138" y="2967038"/>
          <p14:tracePt t="99310" x="4338638" y="2994025"/>
          <p14:tracePt t="99310" x="4249738" y="3038475"/>
          <p14:tracePt t="99310" x="4168775" y="3084513"/>
          <p14:tracePt t="99310" x="4097338" y="3119438"/>
          <p14:tracePt t="99310" x="4016375" y="3146425"/>
          <p14:tracePt t="99310" x="3881438" y="3182938"/>
          <p14:tracePt t="99310" x="3810000" y="3190875"/>
          <p14:tracePt t="99310" x="3684588" y="3209925"/>
          <p14:tracePt t="99310" x="3576638" y="3217863"/>
          <p14:tracePt t="99310" x="3549650" y="3217863"/>
          <p14:tracePt t="99310" x="3495675" y="3217863"/>
          <p14:tracePt t="99310" x="3460750" y="3217863"/>
          <p14:tracePt t="99310" x="3451225" y="3217863"/>
          <p14:tracePt t="99310" x="3433763" y="3217863"/>
          <p14:tracePt t="99310" x="3424238" y="3217863"/>
          <p14:tracePt t="99310" x="3416300" y="3217863"/>
          <p14:tracePt t="99310" x="3424238" y="3217863"/>
          <p14:tracePt t="99310" x="3433763" y="3217863"/>
          <p14:tracePt t="99310" x="3451225" y="3217863"/>
          <p14:tracePt t="99310" x="3478213" y="3217863"/>
          <p14:tracePt t="99310" x="3532188" y="3227388"/>
          <p14:tracePt t="99310" x="3559175" y="3227388"/>
          <p14:tracePt t="99310" x="3613150" y="3244850"/>
          <p14:tracePt t="99310" x="3648075" y="3254375"/>
          <p14:tracePt t="99310" x="3675063" y="3263900"/>
          <p14:tracePt t="99310" x="3684588" y="3263900"/>
          <p14:tracePt t="99310" x="3694113" y="3263900"/>
          <p14:tracePt t="99310" x="3702050" y="3263900"/>
          <p14:tracePt t="99310" x="3711575" y="3271838"/>
          <p14:tracePt t="99310" x="3721100" y="3271838"/>
          <p14:tracePt t="99310" x="3746500" y="3281363"/>
          <p14:tracePt t="99310" x="3863975" y="3308350"/>
          <p14:tracePt t="99310" x="4060825" y="3335338"/>
          <p14:tracePt t="99310" x="4168775" y="3343275"/>
          <p14:tracePt t="99310" x="4446588" y="3352800"/>
          <p14:tracePt t="99310" x="4733925" y="3343275"/>
          <p14:tracePt t="99310" x="4867275" y="3325813"/>
          <p14:tracePt t="99310" x="5127625" y="3271838"/>
          <p14:tracePt t="99310" x="5360988" y="3217863"/>
          <p14:tracePt t="99310" x="5449888" y="3200400"/>
          <p14:tracePt t="99310" x="5575300" y="3163888"/>
          <p14:tracePt t="99310" x="5638800" y="3136900"/>
          <p14:tracePt t="99310" x="5648325" y="3136900"/>
          <p14:tracePt t="99310" x="5675313" y="3136900"/>
          <p14:tracePt t="99310" x="5683250" y="3128963"/>
          <p14:tracePt t="99310" x="5692775" y="3128963"/>
          <p14:tracePt t="99310" x="5702300" y="3128963"/>
          <p14:tracePt t="99310" x="5710238" y="3128963"/>
          <p14:tracePt t="99310" x="5719763" y="3128963"/>
          <p14:tracePt t="99310" x="5727700" y="3128963"/>
          <p14:tracePt t="99310" x="5737225" y="3128963"/>
          <p14:tracePt t="99310" x="5746750" y="3128963"/>
          <p14:tracePt t="99310" x="5737225" y="3128963"/>
          <p14:tracePt t="99310" x="5737225" y="3119438"/>
          <p14:tracePt t="99310" x="5746750" y="3155950"/>
          <p14:tracePt t="99310" x="5764213" y="3227388"/>
          <p14:tracePt t="99310" x="5781675" y="3271838"/>
          <p14:tracePt t="99310" x="5800725" y="3325813"/>
          <p14:tracePt t="99310" x="5808663" y="3362325"/>
          <p14:tracePt t="99310" x="5835650" y="3441700"/>
          <p14:tracePt t="99310" x="5862638" y="3522663"/>
          <p14:tracePt t="99310" x="5880100" y="3568700"/>
          <p14:tracePt t="99310" x="5899150" y="3648075"/>
          <p14:tracePt t="99310" x="5926138" y="3738563"/>
          <p14:tracePt t="99310" x="5943600" y="3792538"/>
          <p14:tracePt t="99310" x="5988050" y="3917950"/>
          <p14:tracePt t="99310" x="6051550" y="4078288"/>
          <p14:tracePt t="99310" x="6078538" y="4159250"/>
          <p14:tracePt t="99310" x="6159500" y="4375150"/>
          <p14:tracePt t="99310" x="6257925" y="4589463"/>
          <p14:tracePt t="99310" x="6319838" y="4714875"/>
          <p14:tracePt t="99310" x="6418263" y="4921250"/>
          <p14:tracePt t="99310" x="6516688" y="5083175"/>
          <p14:tracePt t="99310" x="6562725" y="5145088"/>
          <p14:tracePt t="99310" x="6634163" y="5235575"/>
          <p14:tracePt t="99310" x="6696075" y="5297488"/>
          <p14:tracePt t="99310" x="6750050" y="5334000"/>
          <p14:tracePt t="99310" x="6769100" y="5351463"/>
          <p14:tracePt t="99310" x="6813550" y="5370513"/>
          <p14:tracePt t="99310" x="6831013" y="5378450"/>
          <p14:tracePt t="99310" x="6848475" y="5387975"/>
          <p14:tracePt t="99310" x="6921500" y="5387975"/>
          <p14:tracePt t="99310" x="6992938" y="5387975"/>
          <p14:tracePt t="99310" x="7064375" y="5387975"/>
          <p14:tracePt t="99310" x="7126288" y="5387975"/>
          <p14:tracePt t="99310" x="7251700" y="5360988"/>
          <p14:tracePt t="99310" x="7359650" y="5316538"/>
          <p14:tracePt t="99310" x="7396163" y="5307013"/>
          <p14:tracePt t="99310" x="7450138" y="5280025"/>
          <p14:tracePt t="99310" x="7477125" y="5270500"/>
          <p14:tracePt t="99310" x="7494588" y="5262563"/>
          <p14:tracePt t="99310" x="7512050" y="5262563"/>
          <p14:tracePt t="99310" x="7531100" y="5253038"/>
          <p14:tracePt t="99310" x="7539038" y="5253038"/>
          <p14:tracePt t="99310" x="7548563" y="5245100"/>
          <p14:tracePt t="99310" x="7556500" y="5235575"/>
          <p14:tracePt t="99310" x="7566025" y="5235575"/>
          <p14:tracePt t="99310" x="7566025" y="5226050"/>
          <p14:tracePt t="99310" x="7575550" y="5226050"/>
          <p14:tracePt t="99310" x="7575550" y="5218113"/>
          <p14:tracePt t="99310" x="7583488" y="5208588"/>
          <p14:tracePt t="99310" x="7602538" y="5208588"/>
          <p14:tracePt t="99310" x="7629525" y="5191125"/>
          <p14:tracePt t="99310" x="7637463" y="5191125"/>
          <p14:tracePt t="99310" x="7637463" y="5181600"/>
          <p14:tracePt t="99310" x="7646988" y="5181600"/>
          <p14:tracePt t="99310" x="7646988" y="5191125"/>
          <p14:tracePt t="99310" x="7646988" y="5199063"/>
          <p14:tracePt t="99310" x="7646988" y="5208588"/>
          <p14:tracePt t="99310" x="7629525" y="5226050"/>
          <p14:tracePt t="99310" x="7583488" y="5262563"/>
          <p14:tracePt t="99310" x="7539038" y="5289550"/>
          <p14:tracePt t="99310" x="7458075" y="5324475"/>
          <p14:tracePt t="99310" x="7423150" y="5343525"/>
          <p14:tracePt t="99310" x="7342188" y="5370513"/>
          <p14:tracePt t="99310" x="7288213" y="5370513"/>
          <p14:tracePt t="99310" x="7261225" y="5370513"/>
          <p14:tracePt t="99310" x="7216775" y="5370513"/>
          <p14:tracePt t="99310" x="7162800" y="5351463"/>
          <p14:tracePt t="99310" x="7126288" y="5324475"/>
          <p14:tracePt t="99310" x="7108825" y="5307013"/>
          <p14:tracePt t="99310" x="7064375" y="5280025"/>
          <p14:tracePt t="99310" x="7037388" y="5253038"/>
          <p14:tracePt t="99310" x="7027863" y="5245100"/>
          <p14:tracePt t="99310" x="7010400" y="5208588"/>
          <p14:tracePt t="99310" x="6992938" y="5172075"/>
          <p14:tracePt t="99310" x="6983413" y="5145088"/>
          <p14:tracePt t="99310" x="6983413" y="5083175"/>
          <p14:tracePt t="99310" x="6983413" y="5002213"/>
          <p14:tracePt t="99310" x="6992938" y="4965700"/>
          <p14:tracePt t="99310" x="7027863" y="4894263"/>
          <p14:tracePt t="99310" x="7064375" y="4849813"/>
          <p14:tracePt t="99310" x="7081838" y="4832350"/>
          <p14:tracePt t="99310" x="7126288" y="4795838"/>
          <p14:tracePt t="99310" x="7180263" y="4751388"/>
          <p14:tracePt t="99310" x="7234238" y="4733925"/>
          <p14:tracePt t="99310" x="7261225" y="4733925"/>
          <p14:tracePt t="99310" x="7305675" y="4714875"/>
          <p14:tracePt t="99310" x="7324725" y="4714875"/>
          <p14:tracePt t="99310" x="7369175" y="4714875"/>
          <p14:tracePt t="99310" x="7404100" y="4714875"/>
          <p14:tracePt t="99310" x="7423150" y="4714875"/>
          <p14:tracePt t="99310" x="7450138" y="4714875"/>
          <p14:tracePt t="99310" x="7477125" y="4724400"/>
          <p14:tracePt t="99310" x="7485063" y="4733925"/>
          <p14:tracePt t="99310" x="7494588" y="4741863"/>
          <p14:tracePt t="99310" x="7512050" y="4751388"/>
          <p14:tracePt t="99310" x="7531100" y="4768850"/>
          <p14:tracePt t="99310" x="7539038" y="4778375"/>
          <p14:tracePt t="99310" x="7556500" y="4805363"/>
          <p14:tracePt t="99310" x="7566025" y="4832350"/>
          <p14:tracePt t="99310" x="7575550" y="4849813"/>
          <p14:tracePt t="99310" x="7575550" y="4859338"/>
          <p14:tracePt t="99310" x="7575550" y="4886325"/>
          <p14:tracePt t="99310" x="7556500" y="4921250"/>
          <p14:tracePt t="99310" x="7494588" y="5019675"/>
          <p14:tracePt t="99310" x="7431088" y="5110163"/>
          <p14:tracePt t="99310" x="7404100" y="5154613"/>
          <p14:tracePt t="99310" x="7359650" y="5226050"/>
          <p14:tracePt t="99310" x="7324725" y="5270500"/>
          <p14:tracePt t="99310" x="7305675" y="5280025"/>
          <p14:tracePt t="99310" x="7288213" y="5297488"/>
          <p14:tracePt t="99310" x="7288213" y="5307013"/>
          <p14:tracePt t="99310" x="7278688" y="5316538"/>
          <p14:tracePt t="99310" x="7270750" y="5316538"/>
          <p14:tracePt t="99310" x="7261225" y="5316538"/>
          <p14:tracePt t="99310" x="7251700" y="5316538"/>
          <p14:tracePt t="99310" x="7251700" y="5297488"/>
          <p14:tracePt t="99310" x="7243763" y="5289550"/>
          <p14:tracePt t="99310" x="7234238" y="5262563"/>
          <p14:tracePt t="99310" x="7234238" y="5191125"/>
          <p14:tracePt t="99310" x="7251700" y="5056188"/>
          <p14:tracePt t="99310" x="7297738" y="4859338"/>
          <p14:tracePt t="99310" x="7324725" y="4768850"/>
          <p14:tracePt t="99310" x="7332663" y="4741863"/>
          <p14:tracePt t="99310" x="7332663" y="4714875"/>
          <p14:tracePt t="99310" x="7332663" y="4706938"/>
          <p14:tracePt t="99310" x="7332663" y="4697413"/>
          <p14:tracePt t="99310" x="7332663" y="4687888"/>
          <p14:tracePt t="99310" x="7305675" y="4687888"/>
          <p14:tracePt t="99310" x="7261225" y="4687888"/>
          <p14:tracePt t="99310" x="7216775" y="4687888"/>
          <p14:tracePt t="99310" x="7180263" y="4697413"/>
          <p14:tracePt t="99310" x="7145338" y="4706938"/>
          <p14:tracePt t="99310" x="7126288" y="4714875"/>
          <p14:tracePt t="99310" x="7099300" y="4714875"/>
          <p14:tracePt t="99310" x="7091363" y="4714875"/>
          <p14:tracePt t="99310" x="7081838" y="4724400"/>
          <p14:tracePt t="99310" x="7081838" y="4733925"/>
          <p14:tracePt t="99310" x="7081838" y="4741863"/>
          <p14:tracePt t="99310" x="7081838" y="4751388"/>
          <p14:tracePt t="99310" x="7108825" y="4768850"/>
          <p14:tracePt t="99310" x="7145338" y="4805363"/>
          <p14:tracePt t="99310" x="7251700" y="4894263"/>
          <p14:tracePt t="99310" x="7351713" y="4984750"/>
          <p14:tracePt t="99310" x="7404100" y="5019675"/>
          <p14:tracePt t="99310" x="7477125" y="5083175"/>
          <p14:tracePt t="99310" x="7531100" y="5118100"/>
          <p14:tracePt t="99310" x="7539038" y="5145088"/>
          <p14:tracePt t="99310" x="7556500" y="5154613"/>
          <p14:tracePt t="99310" x="7566025" y="5164138"/>
          <p14:tracePt t="99310" x="7575550" y="5172075"/>
          <p14:tracePt t="99310" x="7673975" y="5181600"/>
          <p14:tracePt t="99310" x="7799388" y="5199063"/>
          <p14:tracePt t="99310" x="7924800" y="5208588"/>
          <p14:tracePt t="99310" x="8050213" y="5218113"/>
          <p14:tracePt t="99310" x="8212138" y="5226050"/>
          <p14:tracePt t="99310" x="8561388" y="5226050"/>
          <p14:tracePt t="99310" x="8982075" y="5226050"/>
          <p14:tracePt t="99310" x="9431338" y="5199063"/>
          <p14:tracePt t="99310" x="9682163" y="5172075"/>
          <p14:tracePt t="99310" x="10183813" y="5127625"/>
          <p14:tracePt t="99310" x="10533063" y="5083175"/>
          <p14:tracePt t="99310" x="10641013" y="5065713"/>
          <p14:tracePt t="99310" x="10766425" y="5029200"/>
          <p14:tracePt t="99310" x="10829925" y="5011738"/>
          <p14:tracePt t="99310" x="10847388" y="5011738"/>
          <p14:tracePt t="99310" x="10864850" y="5002213"/>
          <p14:tracePt t="99310" x="10874375" y="5002213"/>
          <p14:tracePt t="99310" x="10874375" y="4992688"/>
          <p14:tracePt t="99310" x="10963275" y="4992688"/>
          <p14:tracePt t="99310" x="11061700" y="4992688"/>
          <p14:tracePt t="99310" x="11152188" y="5019675"/>
          <p14:tracePt t="99310" x="11223625" y="5029200"/>
          <p14:tracePt t="99310" x="11277600" y="5046663"/>
          <p14:tracePt t="99310" x="11358563" y="5065713"/>
          <p14:tracePt t="99310" x="11376025" y="5073650"/>
          <p14:tracePt t="99310" x="11412538" y="5083175"/>
          <p14:tracePt t="99310" x="11430000" y="5092700"/>
          <p14:tracePt t="99310" x="11466513" y="5110163"/>
          <p14:tracePt t="99310" x="11483975" y="5110163"/>
          <p14:tracePt t="99310" x="11483975" y="5118100"/>
          <p14:tracePt t="99310" x="11493500" y="5118100"/>
          <p14:tracePt t="99310" x="11501438" y="5118100"/>
          <p14:tracePt t="99310" x="11447463" y="5118100"/>
          <p14:tracePt t="99310" x="11349038" y="5118100"/>
          <p14:tracePt t="99310" x="11287125" y="5110163"/>
          <p14:tracePt t="99310" x="11223625" y="5110163"/>
          <p14:tracePt t="99310" x="11125200" y="5100638"/>
          <p14:tracePt t="99310" x="11088688" y="5100638"/>
          <p14:tracePt t="99310" x="11044238" y="5100638"/>
          <p14:tracePt t="99310" x="11017250" y="5100638"/>
          <p14:tracePt t="99310" x="11009313" y="5100638"/>
          <p14:tracePt t="99310" x="10999788" y="5110163"/>
          <p14:tracePt t="99310" x="10990263" y="5110163"/>
          <p14:tracePt t="99310" x="10999788" y="5110163"/>
          <p14:tracePt t="99310" x="11036300" y="5118100"/>
          <p14:tracePt t="99310" x="11088688" y="5118100"/>
          <p14:tracePt t="99310" x="11142663" y="5118100"/>
          <p14:tracePt t="99310" x="11206163" y="5118100"/>
          <p14:tracePt t="99310" x="11331575" y="5118100"/>
          <p14:tracePt t="99310" x="11385550" y="5110163"/>
          <p14:tracePt t="99310" x="11493500" y="5100638"/>
          <p14:tracePt t="99310" x="11572875" y="5092700"/>
          <p14:tracePt t="99310" x="11645900" y="5083175"/>
          <p14:tracePt t="99310" x="11663363" y="5083175"/>
          <p14:tracePt t="99310" x="11690350" y="5083175"/>
          <p14:tracePt t="99310" x="11707813" y="5073650"/>
          <p14:tracePt t="99310" x="11717338" y="5073650"/>
          <p14:tracePt t="99310" x="11698288" y="5073650"/>
          <p14:tracePt t="99310" x="11599863" y="5073650"/>
          <p14:tracePt t="99310" x="11483975" y="5073650"/>
          <p14:tracePt t="99310" x="11403013" y="5073650"/>
          <p14:tracePt t="99310" x="11241088" y="5092700"/>
          <p14:tracePt t="99310" x="11169650" y="5110163"/>
          <p14:tracePt t="99310" x="11080750" y="5127625"/>
          <p14:tracePt t="99310" x="11026775" y="5154613"/>
          <p14:tracePt t="99310" x="11009313" y="5164138"/>
          <p14:tracePt t="99310" x="10990263" y="5164138"/>
          <p14:tracePt t="99310" x="10990263" y="5172075"/>
          <p14:tracePt t="99310" x="11026775" y="5172075"/>
          <p14:tracePt t="99310" x="11080750" y="5172075"/>
          <p14:tracePt t="99310" x="11142663" y="5172075"/>
          <p14:tracePt t="99310" x="11188700" y="5172075"/>
          <p14:tracePt t="99310" x="11250613" y="5172075"/>
          <p14:tracePt t="99310" x="11349038" y="5154613"/>
          <p14:tracePt t="99310" x="11439525" y="5127625"/>
          <p14:tracePt t="99310" x="11518900" y="5110163"/>
          <p14:tracePt t="99310" x="11537950" y="5100638"/>
          <p14:tracePt t="99310" x="11582400" y="5083175"/>
          <p14:tracePt t="99310" x="11591925" y="5083175"/>
          <p14:tracePt t="99310" x="11591925" y="5073650"/>
          <p14:tracePt t="99310" x="11599863" y="5073650"/>
          <p14:tracePt t="99310" x="11591925" y="5073650"/>
          <p14:tracePt t="99310" x="11537950" y="5073650"/>
          <p14:tracePt t="99310" x="11430000" y="5073650"/>
          <p14:tracePt t="99310" x="11349038" y="5073650"/>
          <p14:tracePt t="99310" x="11260138" y="5092700"/>
          <p14:tracePt t="99310" x="11134725" y="5118100"/>
          <p14:tracePt t="99310" x="11071225" y="5137150"/>
          <p14:tracePt t="99310" x="11053763" y="5137150"/>
          <p14:tracePt t="99310" x="11036300" y="5145088"/>
          <p14:tracePt t="99310" x="11026775" y="5145088"/>
          <p14:tracePt t="99310" x="11036300" y="5145088"/>
          <p14:tracePt t="99310" x="11071225" y="5145088"/>
          <p14:tracePt t="99310" x="11107738" y="5145088"/>
          <p14:tracePt t="99310" x="11142663" y="5137150"/>
          <p14:tracePt t="99310" x="11196638" y="5137150"/>
          <p14:tracePt t="99310" x="11233150" y="5127625"/>
          <p14:tracePt t="99310" x="11295063" y="5127625"/>
          <p14:tracePt t="99310" x="11322050" y="5118100"/>
          <p14:tracePt t="99310" x="11358563" y="5118100"/>
          <p14:tracePt t="99310" x="11376025" y="5118100"/>
          <p14:tracePt t="99310" x="11393488" y="5118100"/>
          <p14:tracePt t="99310" x="11403013" y="5118100"/>
          <p14:tracePt t="99310" x="11412538" y="5118100"/>
          <p14:tracePt t="99310" x="11341100" y="5118100"/>
          <p14:tracePt t="99310" x="11233150" y="5137150"/>
          <p14:tracePt t="99310" x="10982325" y="5145088"/>
          <p14:tracePt t="99310" x="10847388" y="5145088"/>
          <p14:tracePt t="99310" x="10542588" y="5127625"/>
          <p14:tracePt t="99310" x="10210800" y="5092700"/>
          <p14:tracePt t="99310" x="10085388" y="5073650"/>
          <p14:tracePt t="99310" x="9861550" y="5046663"/>
          <p14:tracePt t="99310" x="9690100" y="5019675"/>
          <p14:tracePt t="99310" x="9628188" y="5002213"/>
          <p14:tracePt t="99310" x="9529763" y="4992688"/>
          <p14:tracePt t="99310" x="9458325" y="4975225"/>
          <p14:tracePt t="99310" x="9439275" y="4975225"/>
          <p14:tracePt t="99310" x="9421813" y="4975225"/>
          <p14:tracePt t="99310" x="9404350" y="4975225"/>
          <p14:tracePt t="99310" x="9394825" y="4975225"/>
          <p14:tracePt t="99310" x="9385300" y="4975225"/>
          <p14:tracePt t="99310" x="9296400" y="4913313"/>
          <p14:tracePt t="99310" x="9259888" y="4859338"/>
          <p14:tracePt t="99310" x="9207500" y="4670425"/>
          <p14:tracePt t="99310" x="9207500" y="4554538"/>
          <p14:tracePt t="99310" x="9207500" y="4303713"/>
          <p14:tracePt t="99310" x="9251950" y="4070350"/>
          <p14:tracePt t="99310" x="9286875" y="3971925"/>
          <p14:tracePt t="99310" x="9332913" y="3810000"/>
          <p14:tracePt t="99310" x="9367838" y="3711575"/>
          <p14:tracePt t="99310" x="9377363" y="3684588"/>
          <p14:tracePt t="99310" x="9385300" y="3657600"/>
          <p14:tracePt t="99310" x="9394825" y="3640138"/>
          <p14:tracePt t="99310" x="9394825" y="3630613"/>
          <p14:tracePt t="99310" x="9394825" y="3621088"/>
          <p14:tracePt t="99310" x="9394825" y="3613150"/>
          <p14:tracePt t="99310" x="9394825" y="3594100"/>
          <p14:tracePt t="99310" x="9394825" y="3576638"/>
          <p14:tracePt t="99310" x="9394825" y="3559175"/>
          <p14:tracePt t="99310" x="9394825" y="3522663"/>
          <p14:tracePt t="99310" x="9394825" y="3487738"/>
          <p14:tracePt t="99310" x="9385300" y="3478213"/>
          <p14:tracePt t="99310" x="9377363" y="3451225"/>
          <p14:tracePt t="99310" x="9377363" y="3433763"/>
          <p14:tracePt t="99310" x="9377363" y="3416300"/>
          <p14:tracePt t="99310" x="9377363" y="3389313"/>
          <p14:tracePt t="99310" x="9377363" y="3352800"/>
          <p14:tracePt t="99310" x="9385300" y="3352800"/>
          <p14:tracePt t="99310" x="9385300" y="3335338"/>
          <p14:tracePt t="99310" x="9394825" y="3335338"/>
          <p14:tracePt t="99310" x="9404350" y="3335338"/>
          <p14:tracePt t="99310" x="9412288" y="3335338"/>
          <p14:tracePt t="99310" x="9421813" y="3335338"/>
          <p14:tracePt t="99310" x="9421813" y="3343275"/>
          <p14:tracePt t="99310" x="9421813" y="3352800"/>
          <p14:tracePt t="99310" x="9421813" y="3362325"/>
          <p14:tracePt t="99310" x="9421813" y="3370263"/>
          <p14:tracePt t="99310" x="9431338" y="3406775"/>
          <p14:tracePt t="99310" x="9431338" y="3460750"/>
          <p14:tracePt t="99310" x="9439275" y="3487738"/>
          <p14:tracePt t="99310" x="9439275" y="3541713"/>
          <p14:tracePt t="99310" x="9439275" y="3594100"/>
          <p14:tracePt t="99310" x="9439275" y="3613150"/>
          <p14:tracePt t="99310" x="9448800" y="3648075"/>
          <p14:tracePt t="99310" x="9448800" y="3694113"/>
          <p14:tracePt t="99310" x="9458325" y="3702050"/>
          <p14:tracePt t="99310" x="9475788" y="3738563"/>
          <p14:tracePt t="99310" x="9502775" y="3765550"/>
          <p14:tracePt t="99310" x="9512300" y="3765550"/>
          <p14:tracePt t="99310" x="9547225" y="3783013"/>
          <p14:tracePt t="99310" x="9574213" y="3792538"/>
          <p14:tracePt t="99310" x="9591675" y="3800475"/>
          <p14:tracePt t="99310" x="9628188" y="3800475"/>
          <p14:tracePt t="99310" x="9655175" y="3800475"/>
          <p14:tracePt t="99310" x="9682163" y="3800475"/>
          <p14:tracePt t="99310" x="9717088" y="3783013"/>
          <p14:tracePt t="99310" x="9744075" y="3765550"/>
          <p14:tracePt t="99310" x="9753600" y="3746500"/>
          <p14:tracePt t="99310" x="9780588" y="3721100"/>
          <p14:tracePt t="99310" x="9807575" y="3694113"/>
          <p14:tracePt t="99310" x="9825038" y="3675063"/>
          <p14:tracePt t="99310" x="9834563" y="3640138"/>
          <p14:tracePt t="99310" x="9842500" y="3613150"/>
          <p14:tracePt t="99310" x="9852025" y="3594100"/>
          <p14:tracePt t="99310" x="9861550" y="3568700"/>
          <p14:tracePt t="99310" x="9869488" y="3522663"/>
          <p14:tracePt t="99310" x="9879013" y="3487738"/>
          <p14:tracePt t="99310" x="9896475" y="3433763"/>
          <p14:tracePt t="99310" x="9896475" y="3389313"/>
          <p14:tracePt t="99310" x="9896475" y="3370263"/>
          <p14:tracePt t="99310" x="9896475" y="3352800"/>
          <p14:tracePt t="99310" x="9896475" y="3325813"/>
          <p14:tracePt t="99310" x="9896475" y="3316288"/>
          <p14:tracePt t="99310" x="9896475" y="3289300"/>
          <p14:tracePt t="99310" x="9888538" y="3254375"/>
          <p14:tracePt t="99310" x="9869488" y="3236913"/>
          <p14:tracePt t="99310" x="9834563" y="3200400"/>
          <p14:tracePt t="99310" x="9790113" y="3173413"/>
          <p14:tracePt t="99310" x="9726613" y="3146425"/>
          <p14:tracePt t="99310" x="9699625" y="3128963"/>
          <p14:tracePt t="99310" x="9655175" y="3119438"/>
          <p14:tracePt t="99310" x="9610725" y="3111500"/>
          <p14:tracePt t="99310" x="9591675" y="3111500"/>
          <p14:tracePt t="99310" x="9537700" y="3111500"/>
          <p14:tracePt t="99310" x="9502775" y="3111500"/>
          <p14:tracePt t="99310" x="9485313" y="3119438"/>
          <p14:tracePt t="99310" x="9439275" y="3136900"/>
          <p14:tracePt t="99310" x="9412288" y="3155950"/>
          <p14:tracePt t="99310" x="9394825" y="3173413"/>
          <p14:tracePt t="99310" x="9377363" y="3182938"/>
          <p14:tracePt t="99310" x="9350375" y="3217863"/>
          <p14:tracePt t="99310" x="9332913" y="3236913"/>
          <p14:tracePt t="99310" x="9313863" y="3289300"/>
          <p14:tracePt t="99310" x="9305925" y="3325813"/>
          <p14:tracePt t="99310" x="9296400" y="3343275"/>
          <p14:tracePt t="99310" x="9286875" y="3397250"/>
          <p14:tracePt t="99310" x="9286875" y="3460750"/>
          <p14:tracePt t="99310" x="9286875" y="3495675"/>
          <p14:tracePt t="99310" x="9286875" y="3559175"/>
          <p14:tracePt t="99310" x="9296400" y="3621088"/>
          <p14:tracePt t="99310" x="9305925" y="3648075"/>
          <p14:tracePt t="99310" x="9332913" y="3684588"/>
          <p14:tracePt t="99310" x="9359900" y="3721100"/>
          <p14:tracePt t="99310" x="9385300" y="3738563"/>
          <p14:tracePt t="99310" x="9431338" y="3765550"/>
          <p14:tracePt t="99310" x="9485313" y="3783013"/>
          <p14:tracePt t="99310" x="9537700" y="3792538"/>
          <p14:tracePt t="99310" x="9564688" y="3792538"/>
          <p14:tracePt t="99310" x="9618663" y="3800475"/>
          <p14:tracePt t="99310" x="9664700" y="3800475"/>
          <p14:tracePt t="99310" x="9682163" y="3800475"/>
          <p14:tracePt t="99310" x="9709150" y="3800475"/>
          <p14:tracePt t="99310" x="9726613" y="3800475"/>
          <p14:tracePt t="99310" x="9744075" y="3800475"/>
          <p14:tracePt t="99310" x="9763125" y="3792538"/>
          <p14:tracePt t="99310" x="9790113" y="3773488"/>
          <p14:tracePt t="99310" x="9798050" y="3746500"/>
          <p14:tracePt t="99310" x="9834563" y="3694113"/>
          <p14:tracePt t="99310" x="9879013" y="3621088"/>
          <p14:tracePt t="99310" x="9896475" y="3576638"/>
          <p14:tracePt t="99310" x="9915525" y="3514725"/>
          <p14:tracePt t="99310" x="9932988" y="3460750"/>
          <p14:tracePt t="99310" x="9932988" y="3433763"/>
          <p14:tracePt t="99310" x="9932988" y="3397250"/>
          <p14:tracePt t="99310" x="9932988" y="3352800"/>
          <p14:tracePt t="99310" x="9942513" y="3335338"/>
          <p14:tracePt t="99310" x="9942513" y="3289300"/>
          <p14:tracePt t="99310" x="9942513" y="3254375"/>
          <p14:tracePt t="99310" x="9942513" y="3244850"/>
          <p14:tracePt t="99310" x="9923463" y="3217863"/>
          <p14:tracePt t="99310" x="9888538" y="3190875"/>
          <p14:tracePt t="99310" x="9869488" y="3182938"/>
          <p14:tracePt t="99310" x="9817100" y="3155950"/>
          <p14:tracePt t="99310" x="9771063" y="3146425"/>
          <p14:tracePt t="99310" x="9736138" y="3146425"/>
          <p14:tracePt t="99310" x="9672638" y="3146425"/>
          <p14:tracePt t="99310" x="9610725" y="3146425"/>
          <p14:tracePt t="99310" x="9574213" y="3155950"/>
          <p14:tracePt t="99310" x="9520238" y="3182938"/>
          <p14:tracePt t="99310" x="9485313" y="3200400"/>
          <p14:tracePt t="99310" x="9458325" y="3217863"/>
          <p14:tracePt t="99310" x="9421813" y="3244850"/>
          <p14:tracePt t="99310" x="9394825" y="3281363"/>
          <p14:tracePt t="99310" x="9385300" y="3281363"/>
          <p14:tracePt t="99310" x="9367838" y="3298825"/>
          <p14:tracePt t="99310" x="9367838" y="3325813"/>
          <p14:tracePt t="99310" x="9359900" y="3335338"/>
          <p14:tracePt t="99310" x="9350375" y="3379788"/>
          <p14:tracePt t="99310" x="9350375" y="3424238"/>
          <p14:tracePt t="99310" x="9340850" y="3441700"/>
          <p14:tracePt t="99310" x="9340850" y="3487738"/>
          <p14:tracePt t="99310" x="9340850" y="3522663"/>
          <p14:tracePt t="99310" x="9350375" y="3576638"/>
          <p14:tracePt t="99310" x="9367838" y="3594100"/>
          <p14:tracePt t="99310" x="9394825" y="3640138"/>
          <p14:tracePt t="99310" x="9421813" y="3684588"/>
          <p14:tracePt t="99310" x="9439275" y="3694113"/>
          <p14:tracePt t="99310" x="9475788" y="3729038"/>
          <p14:tracePt t="99310" x="9502775" y="3746500"/>
          <p14:tracePt t="99310" x="9537700" y="3765550"/>
          <p14:tracePt t="99310" x="9583738" y="3783013"/>
          <p14:tracePt t="99310" x="9601200" y="3783013"/>
          <p14:tracePt t="99310" x="9628188" y="3792538"/>
          <p14:tracePt t="99310" x="9664700" y="3792538"/>
          <p14:tracePt t="99310" x="9690100" y="3792538"/>
          <p14:tracePt t="99310" x="9699625" y="3792538"/>
          <p14:tracePt t="99310" x="9736138" y="3792538"/>
          <p14:tracePt t="99310" x="9763125" y="3783013"/>
          <p14:tracePt t="99310" x="9780588" y="3773488"/>
          <p14:tracePt t="99310" x="9807575" y="3756025"/>
          <p14:tracePt t="99310" x="9825038" y="3746500"/>
          <p14:tracePt t="99310" x="9834563" y="3729038"/>
          <p14:tracePt t="99310" x="9852025" y="3721100"/>
          <p14:tracePt t="99310" x="9869488" y="3675063"/>
          <p14:tracePt t="99310" x="9879013" y="3648075"/>
          <p14:tracePt t="99310" x="9915525" y="3586163"/>
          <p14:tracePt t="99310" x="9923463" y="3541713"/>
          <p14:tracePt t="99310" x="9932988" y="3522663"/>
          <p14:tracePt t="99310" x="9942513" y="3495675"/>
          <p14:tracePt t="99310" x="9942513" y="3478213"/>
          <p14:tracePt t="99310" x="9942513" y="3468688"/>
          <p14:tracePt t="99310" x="9942513" y="3441700"/>
          <p14:tracePt t="99310" x="9932988" y="3424238"/>
          <p14:tracePt t="99310" x="9915525" y="3406775"/>
          <p14:tracePt t="99310" x="9888538" y="3379788"/>
          <p14:tracePt t="99310" x="9861550" y="3352800"/>
          <p14:tracePt t="99310" x="9834563" y="3335338"/>
          <p14:tracePt t="99310" x="9798050" y="3308350"/>
          <p14:tracePt t="99310" x="9753600" y="3281363"/>
          <p14:tracePt t="99310" x="9726613" y="3271838"/>
          <p14:tracePt t="99310" x="9699625" y="3254375"/>
          <p14:tracePt t="99310" x="9664700" y="3244850"/>
          <p14:tracePt t="99310" x="9655175" y="3236913"/>
          <p14:tracePt t="99310" x="9618663" y="3236913"/>
          <p14:tracePt t="99310" x="9591675" y="3236913"/>
          <p14:tracePt t="99310" x="9574213" y="3236913"/>
          <p14:tracePt t="99310" x="9529763" y="3244850"/>
          <p14:tracePt t="99310" x="9485313" y="3263900"/>
          <p14:tracePt t="99310" x="9466263" y="3281363"/>
          <p14:tracePt t="99310" x="9448800" y="3298825"/>
          <p14:tracePt t="99310" x="9431338" y="3308350"/>
          <p14:tracePt t="99310" x="9404350" y="3325813"/>
          <p14:tracePt t="99310" x="9404350" y="3343275"/>
          <p14:tracePt t="99310" x="9385300" y="3362325"/>
          <p14:tracePt t="99310" x="9377363" y="3370263"/>
          <p14:tracePt t="99310" x="9367838" y="3370263"/>
          <p14:tracePt t="99310" x="9367838" y="3379788"/>
          <p14:tracePt t="99310" x="9367838" y="3389313"/>
          <p14:tracePt t="99310" x="9367838" y="3397250"/>
          <p14:tracePt t="99310" x="9367838" y="3416300"/>
          <p14:tracePt t="99310" x="9367838" y="3451225"/>
          <p14:tracePt t="99310" x="9367838" y="3495675"/>
          <p14:tracePt t="99310" x="9367838" y="3514725"/>
          <p14:tracePt t="99310" x="9367838" y="3541713"/>
          <p14:tracePt t="99310" x="9367838" y="3559175"/>
          <p14:tracePt t="99310" x="9367838" y="3568700"/>
          <p14:tracePt t="99310" x="9377363" y="3586163"/>
          <p14:tracePt t="99310" x="9377363" y="3594100"/>
          <p14:tracePt t="99310" x="9385300" y="3603625"/>
          <p14:tracePt t="99310" x="9404350" y="3613150"/>
          <p14:tracePt t="99310" x="9439275" y="3621088"/>
          <p14:tracePt t="99310" x="9466263" y="3630613"/>
          <p14:tracePt t="99310" x="9512300" y="3640138"/>
          <p14:tracePt t="99310" x="9556750" y="3657600"/>
          <p14:tracePt t="99310" x="9583738" y="3657600"/>
          <p14:tracePt t="99310" x="9610725" y="3657600"/>
          <p14:tracePt t="99310" x="9637713" y="3657600"/>
          <p14:tracePt t="99310" x="9655175" y="3657600"/>
          <p14:tracePt t="99310" x="9664700" y="3657600"/>
          <p14:tracePt t="99310" x="9672638" y="3657600"/>
          <p14:tracePt t="99310" x="9672638" y="3721100"/>
          <p14:tracePt t="99310" x="9655175" y="3792538"/>
          <p14:tracePt t="99310" x="9628188" y="3863975"/>
          <p14:tracePt t="99310" x="9610725" y="3952875"/>
          <p14:tracePt t="99310" x="9591675" y="4016375"/>
          <p14:tracePt t="99310" x="9564688" y="4168775"/>
          <p14:tracePt t="99310" x="9547225" y="4230688"/>
          <p14:tracePt t="99310" x="9529763" y="4338638"/>
          <p14:tracePt t="99310" x="9520238" y="4437063"/>
          <p14:tracePt t="99310" x="9520238" y="4464050"/>
          <p14:tracePt t="99310" x="9512300" y="4518025"/>
          <p14:tracePt t="99310" x="9512300" y="4562475"/>
          <p14:tracePt t="99310" x="9512300" y="4572000"/>
          <p14:tracePt t="99310" x="9512300" y="4598988"/>
          <p14:tracePt t="99310" x="9512300" y="4625975"/>
          <p14:tracePt t="99310" x="9512300" y="4643438"/>
          <p14:tracePt t="99310" x="9512300" y="4670425"/>
          <p14:tracePt t="99310" x="9512300" y="4679950"/>
          <p14:tracePt t="99310" x="9512300" y="4687888"/>
          <p14:tracePt t="99310" x="9512300" y="4697413"/>
          <p14:tracePt t="99310" x="9512300" y="4706938"/>
          <p14:tracePt t="99310" x="9512300" y="4714875"/>
          <p14:tracePt t="99310" x="9520238" y="4724400"/>
          <p14:tracePt t="99310" x="9529763" y="4733925"/>
          <p14:tracePt t="99310" x="9529763" y="4741863"/>
          <p14:tracePt t="99310" x="9537700" y="4741863"/>
          <p14:tracePt t="99310" x="9547225" y="4741863"/>
          <p14:tracePt t="99310" x="9556750" y="4751388"/>
          <p14:tracePt t="99310" x="9564688" y="4751388"/>
          <p14:tracePt t="99310" x="9583738" y="4751388"/>
          <p14:tracePt t="99310" x="9591675" y="4751388"/>
          <p14:tracePt t="99310" x="9610725" y="4751388"/>
          <p14:tracePt t="99310" x="9637713" y="4751388"/>
          <p14:tracePt t="99310" x="9655175" y="4751388"/>
          <p14:tracePt t="99310" x="9672638" y="4751388"/>
          <p14:tracePt t="99310" x="9699625" y="4741863"/>
          <p14:tracePt t="99310" x="9709150" y="4733925"/>
          <p14:tracePt t="99310" x="9726613" y="4724400"/>
          <p14:tracePt t="99310" x="9736138" y="4714875"/>
          <p14:tracePt t="99310" x="9744075" y="4714875"/>
          <p14:tracePt t="99310" x="9753600" y="4706938"/>
          <p14:tracePt t="99310" x="9753600" y="4687888"/>
          <p14:tracePt t="99310" x="9763125" y="4670425"/>
          <p14:tracePt t="99310" x="9771063" y="4643438"/>
          <p14:tracePt t="99310" x="9771063" y="4616450"/>
          <p14:tracePt t="99310" x="9771063" y="4608513"/>
          <p14:tracePt t="99310" x="9771063" y="4589463"/>
          <p14:tracePt t="99310" x="9771063" y="4572000"/>
          <p14:tracePt t="99310" x="9771063" y="4554538"/>
          <p14:tracePt t="99310" x="9771063" y="4527550"/>
          <p14:tracePt t="99310" x="9753600" y="4491038"/>
          <p14:tracePt t="99310" x="9744075" y="4483100"/>
          <p14:tracePt t="99310" x="9726613" y="4464050"/>
          <p14:tracePt t="99310" x="9699625" y="4446588"/>
          <p14:tracePt t="99310" x="9672638" y="4429125"/>
          <p14:tracePt t="99310" x="9655175" y="4419600"/>
          <p14:tracePt t="99310" x="9618663" y="4410075"/>
          <p14:tracePt t="99310" x="9601200" y="4402138"/>
          <p14:tracePt t="99310" x="9583738" y="4402138"/>
          <p14:tracePt t="99310" x="9564688" y="4402138"/>
          <p14:tracePt t="99310" x="9547225" y="4392613"/>
          <p14:tracePt t="99310" x="9529763" y="4392613"/>
          <p14:tracePt t="99310" x="9520238" y="4392613"/>
          <p14:tracePt t="99310" x="9512300" y="4392613"/>
          <p14:tracePt t="99310" x="9512300" y="4402138"/>
          <p14:tracePt t="99310" x="9493250" y="4429125"/>
          <p14:tracePt t="99310" x="9485313" y="4483100"/>
          <p14:tracePt t="99310" x="9485313" y="4500563"/>
          <p14:tracePt t="99310" x="9485313" y="4554538"/>
          <p14:tracePt t="99310" x="9485313" y="4589463"/>
          <p14:tracePt t="99310" x="9502775" y="4625975"/>
          <p14:tracePt t="99310" x="9520238" y="4652963"/>
          <p14:tracePt t="99310" x="9556750" y="4679950"/>
          <p14:tracePt t="99310" x="9583738" y="4687888"/>
          <p14:tracePt t="99310" x="9601200" y="4697413"/>
          <p14:tracePt t="99310" x="9637713" y="4706938"/>
          <p14:tracePt t="99310" x="9655175" y="4706938"/>
          <p14:tracePt t="99310" x="9672638" y="4706938"/>
          <p14:tracePt t="99310" x="9690100" y="4706938"/>
          <p14:tracePt t="99310" x="9690100" y="4697413"/>
          <p14:tracePt t="99310" x="9699625" y="4697413"/>
          <p14:tracePt t="99310" x="9699625" y="4687888"/>
          <p14:tracePt t="99310" x="9699625" y="4679950"/>
          <p14:tracePt t="99310" x="9699625" y="4670425"/>
          <p14:tracePt t="99310" x="9709150" y="4635500"/>
          <p14:tracePt t="99310" x="9717088" y="4554538"/>
          <p14:tracePt t="99310" x="9717088" y="4518025"/>
          <p14:tracePt t="99310" x="9726613" y="4446588"/>
          <p14:tracePt t="99310" x="9726613" y="4402138"/>
          <p14:tracePt t="99310" x="9726613" y="4365625"/>
          <p14:tracePt t="99310" x="9726613" y="4249738"/>
          <p14:tracePt t="99310" x="9736138" y="4078288"/>
          <p14:tracePt t="99310" x="9736138" y="3890963"/>
          <p14:tracePt t="99310" x="9744075" y="3792538"/>
          <p14:tracePt t="99310" x="9744075" y="3648075"/>
          <p14:tracePt t="99310" x="9744075" y="3549650"/>
          <p14:tracePt t="99310" x="9744075" y="3522663"/>
          <p14:tracePt t="99310" x="9736138" y="3487738"/>
          <p14:tracePt t="99310" x="9736138" y="3468688"/>
          <p14:tracePt t="99310" x="9736138" y="3460750"/>
          <p14:tracePt t="99310" x="9736138" y="3451225"/>
          <p14:tracePt t="99310" x="9726613" y="3451225"/>
          <p14:tracePt t="99310" x="9726613" y="3441700"/>
          <p14:tracePt t="99310" x="9709150" y="3441700"/>
          <p14:tracePt t="99310" x="9699625" y="3460750"/>
          <p14:tracePt t="99310" x="9690100" y="3468688"/>
          <p14:tracePt t="99310" x="9682163" y="3478213"/>
          <p14:tracePt t="99310" x="9672638" y="3487738"/>
          <p14:tracePt t="99310" x="9672638" y="3495675"/>
          <p14:tracePt t="99310" x="9664700" y="3495675"/>
          <p14:tracePt t="99310" x="9664700" y="3505200"/>
          <p14:tracePt t="99310" x="9655175" y="3505200"/>
          <p14:tracePt t="99310" x="9655175" y="3514725"/>
          <p14:tracePt t="99310" x="9655175" y="3522663"/>
          <p14:tracePt t="99310" x="9655175" y="3532188"/>
          <p14:tracePt t="99310" x="9655175" y="3541713"/>
          <p14:tracePt t="99310" x="9655175" y="3549650"/>
          <p14:tracePt t="99310" x="9655175" y="3576638"/>
          <p14:tracePt t="99310" x="9655175" y="3640138"/>
          <p14:tracePt t="99310" x="9591675" y="3773488"/>
          <p14:tracePt t="99310" x="9520238" y="3846513"/>
          <p14:tracePt t="99310" x="9296400" y="4016375"/>
          <p14:tracePt t="99310" x="8937625" y="4222750"/>
          <p14:tracePt t="99310" x="8704263" y="4330700"/>
          <p14:tracePt t="99310" x="8131175" y="4562475"/>
          <p14:tracePt t="99310" x="7548563" y="4724400"/>
          <p14:tracePt t="99310" x="7278688" y="4805363"/>
          <p14:tracePt t="99310" x="6875463" y="4876800"/>
          <p14:tracePt t="99310" x="6661150" y="4903788"/>
          <p14:tracePt t="99310" x="6580188" y="4903788"/>
          <p14:tracePt t="99310" x="6489700" y="4903788"/>
          <p14:tracePt t="99310" x="6454775" y="4894263"/>
          <p14:tracePt t="99310" x="6346825" y="4913313"/>
          <p14:tracePt t="99310" x="6257925" y="4930775"/>
          <p14:tracePt t="99310" x="6159500" y="4948238"/>
          <p14:tracePt t="99310" x="6086475" y="4965700"/>
          <p14:tracePt t="99310" x="5943600" y="4975225"/>
          <p14:tracePt t="99310" x="5827713" y="4975225"/>
          <p14:tracePt t="99310" x="5781675" y="4975225"/>
          <p14:tracePt t="99310" x="5702300" y="4957763"/>
          <p14:tracePt t="99310" x="5638800" y="4921250"/>
          <p14:tracePt t="99310" x="5602288" y="4876800"/>
          <p14:tracePt t="99310" x="5575300" y="4840288"/>
          <p14:tracePt t="99310" x="5540375" y="4787900"/>
          <p14:tracePt t="99310" x="5503863" y="4706938"/>
          <p14:tracePt t="99310" x="5486400" y="4652963"/>
          <p14:tracePt t="99310" x="5459413" y="4554538"/>
          <p14:tracePt t="99310" x="5441950" y="4446588"/>
          <p14:tracePt t="99310" x="5441950" y="4410075"/>
          <p14:tracePt t="99310" x="5441950" y="4348163"/>
          <p14:tracePt t="99310" x="5441950" y="4294188"/>
          <p14:tracePt t="99310" x="5441950" y="4276725"/>
          <p14:tracePt t="99310" x="5449888" y="4249738"/>
          <p14:tracePt t="99310" x="5476875" y="4222750"/>
          <p14:tracePt t="99310" x="5495925" y="4213225"/>
          <p14:tracePt t="99310" x="5557838" y="4186238"/>
          <p14:tracePt t="99310" x="5648325" y="4168775"/>
          <p14:tracePt t="99310" x="5702300" y="4168775"/>
          <p14:tracePt t="99310" x="5800725" y="4159250"/>
          <p14:tracePt t="99310" x="5899150" y="4159250"/>
          <p14:tracePt t="99310" x="5934075" y="4159250"/>
          <p14:tracePt t="99310" x="5988050" y="4159250"/>
          <p14:tracePt t="99310" x="6042025" y="4178300"/>
          <p14:tracePt t="99310" x="6069013" y="4186238"/>
          <p14:tracePt t="99310" x="6105525" y="4240213"/>
          <p14:tracePt t="99310" x="6140450" y="4321175"/>
          <p14:tracePt t="99310" x="6159500" y="4375150"/>
          <p14:tracePt t="99310" x="6167438" y="4473575"/>
          <p14:tracePt t="99310" x="6167438" y="4572000"/>
          <p14:tracePt t="99310" x="6167438" y="4608513"/>
          <p14:tracePt t="99310" x="6159500" y="4660900"/>
          <p14:tracePt t="99310" x="6140450" y="4697413"/>
          <p14:tracePt t="99310" x="6132513" y="4714875"/>
          <p14:tracePt t="99310" x="6122988" y="4741863"/>
          <p14:tracePt t="99310" x="6096000" y="4760913"/>
          <p14:tracePt t="99310" x="6086475" y="4768850"/>
          <p14:tracePt t="99310" x="6042025" y="4778375"/>
          <p14:tracePt t="99310" x="5997575" y="4795838"/>
          <p14:tracePt t="99310" x="5961063" y="4795838"/>
          <p14:tracePt t="99310" x="5889625" y="4805363"/>
          <p14:tracePt t="99310" x="5835650" y="4805363"/>
          <p14:tracePt t="99310" x="5781675" y="4805363"/>
          <p14:tracePt t="99310" x="5754688" y="4805363"/>
          <p14:tracePt t="99310" x="5710238" y="4768850"/>
          <p14:tracePt t="99310" x="5692775" y="4751388"/>
          <p14:tracePt t="99310" x="5629275" y="4687888"/>
          <p14:tracePt t="99310" x="5594350" y="4589463"/>
          <p14:tracePt t="99310" x="5584825" y="4554538"/>
          <p14:tracePt t="99310" x="5557838" y="4473575"/>
          <p14:tracePt t="99310" x="5549900" y="4419600"/>
          <p14:tracePt t="99310" x="5540375" y="4375150"/>
          <p14:tracePt t="99310" x="5540375" y="4356100"/>
          <p14:tracePt t="99310" x="5530850" y="4330700"/>
          <p14:tracePt t="99310" x="5530850" y="4303713"/>
          <p14:tracePt t="99310" x="5530850" y="4294188"/>
          <p14:tracePt t="99310" x="5530850" y="4267200"/>
          <p14:tracePt t="99310" x="5549900" y="4240213"/>
          <p14:tracePt t="99310" x="5557838" y="4240213"/>
          <p14:tracePt t="99310" x="5584825" y="4213225"/>
          <p14:tracePt t="99310" x="5656263" y="4186238"/>
          <p14:tracePt t="99310" x="5692775" y="4178300"/>
          <p14:tracePt t="99310" x="5781675" y="4151313"/>
          <p14:tracePt t="99310" x="5835650" y="4141788"/>
          <p14:tracePt t="99310" x="5862638" y="4141788"/>
          <p14:tracePt t="99310" x="5899150" y="4141788"/>
          <p14:tracePt t="99310" x="5916613" y="4141788"/>
          <p14:tracePt t="99310" x="5934075" y="4141788"/>
          <p14:tracePt t="99310" x="5943600" y="4141788"/>
          <p14:tracePt t="99310" x="5961063" y="4141788"/>
          <p14:tracePt t="99310" x="5961063" y="4159250"/>
          <p14:tracePt t="99310" x="5980113" y="4186238"/>
          <p14:tracePt t="99310" x="5988050" y="4240213"/>
          <p14:tracePt t="99310" x="5997575" y="4276725"/>
          <p14:tracePt t="99310" x="5997575" y="4330700"/>
          <p14:tracePt t="99310" x="5997575" y="4383088"/>
          <p14:tracePt t="99310" x="5997575" y="4410075"/>
          <p14:tracePt t="99310" x="5988050" y="4464050"/>
          <p14:tracePt t="99310" x="5988050" y="4518025"/>
          <p14:tracePt t="99310" x="5980113" y="4535488"/>
          <p14:tracePt t="99310" x="5961063" y="4562475"/>
          <p14:tracePt t="99310" x="5943600" y="4598988"/>
          <p14:tracePt t="99310" x="5934075" y="4608513"/>
          <p14:tracePt t="99310" x="5916613" y="4635500"/>
          <p14:tracePt t="99310" x="5880100" y="4652963"/>
          <p14:tracePt t="99310" x="5854700" y="4660900"/>
          <p14:tracePt t="99310" x="5827713" y="4670425"/>
          <p14:tracePt t="99310" x="5773738" y="4687888"/>
          <p14:tracePt t="99310" x="5746750" y="4687888"/>
          <p14:tracePt t="99310" x="5702300" y="4697413"/>
          <p14:tracePt t="99310" x="5665788" y="4706938"/>
          <p14:tracePt t="99310" x="5621338" y="4706938"/>
          <p14:tracePt t="99310" x="5611813" y="4706938"/>
          <p14:tracePt t="99310" x="5575300" y="4687888"/>
          <p14:tracePt t="99310" x="5567363" y="4670425"/>
          <p14:tracePt t="99310" x="5540375" y="4643438"/>
          <p14:tracePt t="99310" x="5513388" y="4598988"/>
          <p14:tracePt t="99310" x="5503863" y="4572000"/>
          <p14:tracePt t="99310" x="5486400" y="4527550"/>
          <p14:tracePt t="99310" x="5476875" y="4483100"/>
          <p14:tracePt t="99310" x="5468938" y="4456113"/>
          <p14:tracePt t="99310" x="5459413" y="4437063"/>
          <p14:tracePt t="99310" x="5459413" y="4419600"/>
          <p14:tracePt t="99310" x="5459413" y="4410075"/>
          <p14:tracePt t="99310" x="5459413" y="4392613"/>
          <p14:tracePt t="99310" x="5459413" y="4383088"/>
          <p14:tracePt t="99310" x="5459413" y="4365625"/>
          <p14:tracePt t="99310" x="5459413" y="4348163"/>
          <p14:tracePt t="99310" x="5468938" y="4338638"/>
          <p14:tracePt t="99310" x="5476875" y="4330700"/>
          <p14:tracePt t="99310" x="5513388" y="4311650"/>
          <p14:tracePt t="99310" x="5522913" y="4303713"/>
          <p14:tracePt t="99310" x="5557838" y="4284663"/>
          <p14:tracePt t="99310" x="5611813" y="4276725"/>
          <p14:tracePt t="99310" x="5638800" y="4276725"/>
          <p14:tracePt t="99310" x="5692775" y="4267200"/>
          <p14:tracePt t="99310" x="5727700" y="4267200"/>
          <p14:tracePt t="99310" x="5737225" y="4267200"/>
          <p14:tracePt t="99310" x="5764213" y="4267200"/>
          <p14:tracePt t="99310" x="5773738" y="4267200"/>
          <p14:tracePt t="99310" x="5781675" y="4267200"/>
          <p14:tracePt t="99310" x="5791200" y="4276725"/>
          <p14:tracePt t="99310" x="5800725" y="4284663"/>
          <p14:tracePt t="99310" x="5808663" y="4294188"/>
          <p14:tracePt t="99310" x="5808663" y="4303713"/>
          <p14:tracePt t="99310" x="5818188" y="4311650"/>
          <p14:tracePt t="99310" x="5818188" y="4321175"/>
          <p14:tracePt t="99310" x="5818188" y="4330700"/>
          <p14:tracePt t="99310" x="5827713" y="4338638"/>
          <p14:tracePt t="99310" x="5827713" y="4348163"/>
          <p14:tracePt t="99310" x="5827713" y="4356100"/>
          <p14:tracePt t="99310" x="5827713" y="4365625"/>
          <p14:tracePt t="99310" x="5827713" y="4375150"/>
          <p14:tracePt t="99310" x="5827713" y="4383088"/>
          <p14:tracePt t="99310" x="5835650" y="4392613"/>
          <p14:tracePt t="99310" x="5835650" y="4402138"/>
          <p14:tracePt t="99310" x="5835650" y="4419600"/>
          <p14:tracePt t="99310" x="5835650" y="4429125"/>
          <p14:tracePt t="99310" x="5835650" y="4446588"/>
          <p14:tracePt t="99310" x="5835650" y="4456113"/>
          <p14:tracePt t="99310" x="5835650" y="4464050"/>
          <p14:tracePt t="99310" x="5845175" y="4508500"/>
          <p14:tracePt t="99310" x="5845175" y="4527550"/>
          <p14:tracePt t="99310" x="5845175" y="4554538"/>
          <p14:tracePt t="99310" x="5845175" y="4572000"/>
          <p14:tracePt t="99310" x="5845175" y="4581525"/>
          <p14:tracePt t="99310" x="5845175" y="4589463"/>
          <p14:tracePt t="99310" x="5845175" y="4608513"/>
          <p14:tracePt t="99310" x="5845175" y="4616450"/>
          <p14:tracePt t="99310" x="5845175" y="4625975"/>
          <p14:tracePt t="99310" x="5845175" y="4643438"/>
          <p14:tracePt t="99310" x="5845175" y="4652963"/>
          <p14:tracePt t="99310" x="5845175" y="4660900"/>
          <p14:tracePt t="99310" x="5854700" y="4660900"/>
          <p14:tracePt t="99310" x="5854700" y="4652963"/>
          <p14:tracePt t="99310" x="5854700" y="4643438"/>
          <p14:tracePt t="99310" x="5854700" y="4635500"/>
          <p14:tracePt t="99310" x="5997575" y="4660900"/>
          <p14:tracePt t="99310" x="6203950" y="4679950"/>
          <p14:tracePt t="99310" x="6437313" y="4706938"/>
          <p14:tracePt t="99310" x="6688138" y="4724400"/>
          <p14:tracePt t="99310" x="6929438" y="4724400"/>
          <p14:tracePt t="99310" x="7172325" y="4724400"/>
          <p14:tracePt t="99310" x="7708900" y="4724400"/>
          <p14:tracePt t="99310" x="8212138" y="4706938"/>
          <p14:tracePt t="99310" x="8435975" y="4687888"/>
          <p14:tracePt t="99310" x="8750300" y="4660900"/>
          <p14:tracePt t="99310" x="8982075" y="4625975"/>
          <p14:tracePt t="99310" x="9063038" y="4625975"/>
          <p14:tracePt t="99310" x="9180513" y="4625975"/>
          <p14:tracePt t="99310" x="9259888" y="4625975"/>
          <p14:tracePt t="99310" x="9278938" y="4625975"/>
          <p14:tracePt t="99310" x="9305925" y="4625975"/>
          <p14:tracePt t="99310" x="9323388" y="4625975"/>
          <p14:tracePt t="99310" x="9332913" y="4625975"/>
          <p14:tracePt t="99310" x="9394825" y="4625975"/>
          <p14:tracePt t="99310" x="9466263" y="4643438"/>
          <p14:tracePt t="99310" x="9520238" y="4652963"/>
          <p14:tracePt t="99310" x="9556750" y="4660900"/>
          <p14:tracePt t="99310" x="9628188" y="4679950"/>
          <p14:tracePt t="99310" x="9637713" y="4679950"/>
          <p14:tracePt t="99310" x="9664700" y="4697413"/>
          <p14:tracePt t="99310" x="9682163" y="4697413"/>
          <p14:tracePt t="99310" x="9690100" y="4706938"/>
          <p14:tracePt t="99310" x="9690100" y="4714875"/>
          <p14:tracePt t="99310" x="9690100" y="4724400"/>
          <p14:tracePt t="99310" x="9699625" y="4724400"/>
          <p14:tracePt t="99310" x="9699625" y="4733925"/>
          <p14:tracePt t="99310" x="9709150" y="4741863"/>
          <p14:tracePt t="99310" x="9726613" y="4760913"/>
          <p14:tracePt t="99310" x="9771063" y="4778375"/>
          <p14:tracePt t="99310" x="9790113" y="4795838"/>
          <p14:tracePt t="99310" x="9825038" y="4805363"/>
          <p14:tracePt t="99310" x="9852025" y="4805363"/>
          <p14:tracePt t="99310" x="9861550" y="4805363"/>
          <p14:tracePt t="99310" x="9879013" y="4805363"/>
          <p14:tracePt t="99310" x="9896475" y="4805363"/>
          <p14:tracePt t="99310" x="9906000" y="4795838"/>
          <p14:tracePt t="99310" x="9923463" y="4768850"/>
          <p14:tracePt t="99310" x="9942513" y="4724400"/>
          <p14:tracePt t="99310" x="9950450" y="4697413"/>
          <p14:tracePt t="99310" x="9969500" y="4643438"/>
          <p14:tracePt t="99310" x="9977438" y="4598988"/>
          <p14:tracePt t="99310" x="9986963" y="4572000"/>
          <p14:tracePt t="99310" x="9986963" y="4545013"/>
          <p14:tracePt t="99310" x="9986963" y="4508500"/>
          <p14:tracePt t="99310" x="9986963" y="4500563"/>
          <p14:tracePt t="99310" x="9986963" y="4473575"/>
          <p14:tracePt t="99310" x="9986963" y="4446588"/>
          <p14:tracePt t="99310" x="9977438" y="4429125"/>
          <p14:tracePt t="99310" x="9959975" y="4392613"/>
          <p14:tracePt t="99310" x="9932988" y="4356100"/>
          <p14:tracePt t="99310" x="9915525" y="4338638"/>
          <p14:tracePt t="99310" x="9888538" y="4294188"/>
          <p14:tracePt t="99310" x="9842500" y="4257675"/>
          <p14:tracePt t="99310" x="9825038" y="4240213"/>
          <p14:tracePt t="99310" x="9790113" y="4213225"/>
          <p14:tracePt t="99310" x="9763125" y="4195763"/>
          <p14:tracePt t="99310" x="9726613" y="4186238"/>
          <p14:tracePt t="99310" x="9709150" y="4186238"/>
          <p14:tracePt t="99310" x="9672638" y="4186238"/>
          <p14:tracePt t="99310" x="9645650" y="4186238"/>
          <p14:tracePt t="99310" x="9583738" y="4186238"/>
          <p14:tracePt t="99310" x="9512300" y="4195763"/>
          <p14:tracePt t="99310" x="9493250" y="4203700"/>
          <p14:tracePt t="99310" x="9439275" y="4222750"/>
          <p14:tracePt t="99310" x="9394825" y="4240213"/>
          <p14:tracePt t="99310" x="9359900" y="4257675"/>
          <p14:tracePt t="99310" x="9350375" y="4267200"/>
          <p14:tracePt t="99310" x="9332913" y="4276725"/>
          <p14:tracePt t="99310" x="9323388" y="4276725"/>
          <p14:tracePt t="99310" x="9323388" y="4284663"/>
          <p14:tracePt t="99310" x="9313863" y="4311650"/>
          <p14:tracePt t="99310" x="9296400" y="4375150"/>
          <p14:tracePt t="99310" x="9296400" y="4410075"/>
          <p14:tracePt t="99310" x="9286875" y="4464050"/>
          <p14:tracePt t="99310" x="9286875" y="4518025"/>
          <p14:tracePt t="99310" x="9286875" y="4545013"/>
          <p14:tracePt t="99310" x="9286875" y="4598988"/>
          <p14:tracePt t="99310" x="9305925" y="4643438"/>
          <p14:tracePt t="99310" x="9313863" y="4670425"/>
          <p14:tracePt t="99310" x="9340850" y="4706938"/>
          <p14:tracePt t="99310" x="9367838" y="4741863"/>
          <p14:tracePt t="99310" x="9394825" y="4760913"/>
          <p14:tracePt t="99310" x="9431338" y="4778375"/>
          <p14:tracePt t="99310" x="9475788" y="4805363"/>
          <p14:tracePt t="99310" x="9502775" y="4805363"/>
          <p14:tracePt t="99310" x="9556750" y="4813300"/>
          <p14:tracePt t="99310" x="9610725" y="4822825"/>
          <p14:tracePt t="99310" x="9637713" y="4822825"/>
          <p14:tracePt t="99310" x="9690100" y="4822825"/>
          <p14:tracePt t="99310" x="9726613" y="4813300"/>
          <p14:tracePt t="99310" x="9744075" y="4813300"/>
          <p14:tracePt t="99310" x="9780588" y="4795838"/>
          <p14:tracePt t="99310" x="9798050" y="4787900"/>
          <p14:tracePt t="99310" x="9825038" y="4768850"/>
          <p14:tracePt t="99310" x="9842500" y="4760913"/>
          <p14:tracePt t="99310" x="9861550" y="4741863"/>
          <p14:tracePt t="99310" x="9869488" y="4733925"/>
          <p14:tracePt t="99310" x="9888538" y="4724400"/>
          <p14:tracePt t="99310" x="9888538" y="4714875"/>
          <p14:tracePt t="99310" x="9888538" y="4706938"/>
          <p14:tracePt t="99310" x="9896475" y="4679950"/>
          <p14:tracePt t="99310" x="9896475" y="4660900"/>
          <p14:tracePt t="99310" x="9896475" y="4608513"/>
          <p14:tracePt t="99310" x="9896475" y="4562475"/>
          <p14:tracePt t="99310" x="9896475" y="4545013"/>
          <p14:tracePt t="99310" x="9888538" y="4508500"/>
          <p14:tracePt t="99310" x="9861550" y="4464050"/>
          <p14:tracePt t="99310" x="9834563" y="4437063"/>
          <p14:tracePt t="99310" x="9825038" y="4410075"/>
          <p14:tracePt t="99310" x="9790113" y="4375150"/>
          <p14:tracePt t="99310" x="9753600" y="4338638"/>
          <p14:tracePt t="99310" x="9726613" y="4321175"/>
          <p14:tracePt t="99310" x="9682163" y="4294188"/>
          <p14:tracePt t="99310" x="9637713" y="4276725"/>
          <p14:tracePt t="99310" x="9618663" y="4267200"/>
          <p14:tracePt t="99310" x="9591675" y="4267200"/>
          <p14:tracePt t="99310" x="9564688" y="4267200"/>
          <p14:tracePt t="99310" x="9556750" y="4267200"/>
          <p14:tracePt t="99310" x="9547225" y="4267200"/>
          <p14:tracePt t="99310" x="9529763" y="4267200"/>
          <p14:tracePt t="99310" x="9520238" y="4276725"/>
          <p14:tracePt t="99310" x="9493250" y="4294188"/>
          <p14:tracePt t="99310" x="9475788" y="4321175"/>
          <p14:tracePt t="99310" x="9458325" y="4338638"/>
          <p14:tracePt t="99310" x="9439275" y="4365625"/>
          <p14:tracePt t="99310" x="9421813" y="4392613"/>
          <p14:tracePt t="99310" x="9412288" y="4402138"/>
          <p14:tracePt t="99310" x="9412288" y="4410075"/>
          <p14:tracePt t="99310" x="9404350" y="4410075"/>
          <p14:tracePt t="99310" x="9404350" y="4429125"/>
          <p14:tracePt t="99310" x="9404350" y="4437063"/>
          <p14:tracePt t="99310" x="9404350" y="4456113"/>
          <p14:tracePt t="99310" x="9404350" y="4473575"/>
          <p14:tracePt t="99310" x="9404350" y="4483100"/>
          <p14:tracePt t="99310" x="9404350" y="4518025"/>
          <p14:tracePt t="99310" x="9404350" y="4545013"/>
          <p14:tracePt t="99310" x="9404350" y="4581525"/>
          <p14:tracePt t="99310" x="9412288" y="4598988"/>
          <p14:tracePt t="99310" x="9421813" y="4635500"/>
          <p14:tracePt t="99310" x="9431338" y="4652963"/>
          <p14:tracePt t="99310" x="9448800" y="4687888"/>
          <p14:tracePt t="99310" x="9466263" y="4714875"/>
          <p14:tracePt t="99310" x="9475788" y="4724400"/>
          <p14:tracePt t="99310" x="9485313" y="4741863"/>
          <p14:tracePt t="99310" x="9493250" y="4751388"/>
          <p14:tracePt t="99310" x="9502775" y="4760913"/>
          <p14:tracePt t="99310" x="9512300" y="4768850"/>
          <p14:tracePt t="99310" x="9520238" y="4768850"/>
          <p14:tracePt t="99310" x="9520238" y="4778375"/>
          <p14:tracePt t="99310" x="9529763" y="4778375"/>
          <p14:tracePt t="99310" x="9537700" y="4778375"/>
          <p14:tracePt t="99310" x="9537700" y="4768850"/>
          <p14:tracePt t="99310" x="9547225" y="4768850"/>
          <p14:tracePt t="99310" x="9556750" y="4768850"/>
          <p14:tracePt t="99310" x="9591675" y="4768850"/>
          <p14:tracePt t="99310" x="9699625" y="4787900"/>
          <p14:tracePt t="99310" x="9896475" y="4832350"/>
          <p14:tracePt t="99310" x="10129838" y="4886325"/>
          <p14:tracePt t="99310" x="10336213" y="4948238"/>
          <p14:tracePt t="99310" x="10444163" y="4975225"/>
          <p14:tracePt t="99310" x="10631488" y="5029200"/>
          <p14:tracePt t="99310" x="10775950" y="5065713"/>
          <p14:tracePt t="99310" x="10837863" y="5083175"/>
          <p14:tracePt t="99310" x="10928350" y="5110163"/>
          <p14:tracePt t="99310" x="10982325" y="5118100"/>
          <p14:tracePt t="99310" x="10999788" y="5137150"/>
          <p14:tracePt t="99310" x="11017250" y="5137150"/>
          <p14:tracePt t="99310" x="11026775" y="5145088"/>
          <p14:tracePt t="99310" x="11036300" y="5145088"/>
          <p14:tracePt t="99310" x="11036300" y="5154613"/>
          <p14:tracePt t="99310" x="11044238" y="5154613"/>
          <p14:tracePt t="99310" x="10945813" y="5145088"/>
          <p14:tracePt t="99310" x="10847388" y="5100638"/>
          <p14:tracePt t="99310" x="10739438" y="5056188"/>
          <p14:tracePt t="99310" x="10641013" y="5011738"/>
          <p14:tracePt t="99310" x="10552113" y="4975225"/>
          <p14:tracePt t="99310" x="10363200" y="4894263"/>
          <p14:tracePt t="99310" x="10193338" y="4832350"/>
          <p14:tracePt t="99310" x="10112375" y="4805363"/>
          <p14:tracePt t="99310" x="9977438" y="4751388"/>
          <p14:tracePt t="99310" x="9869488" y="4733925"/>
          <p14:tracePt t="99310" x="9834563" y="4714875"/>
          <p14:tracePt t="99310" x="9780588" y="4697413"/>
          <p14:tracePt t="99310" x="9726613" y="4687888"/>
          <p14:tracePt t="99310" x="9699625" y="4687888"/>
          <p14:tracePt t="99310" x="9655175" y="4687888"/>
          <p14:tracePt t="99310" x="9618663" y="4679950"/>
          <p14:tracePt t="99310" x="9601200" y="4670425"/>
          <p14:tracePt t="99310" x="9556750" y="4660900"/>
          <p14:tracePt t="99310" x="9529763" y="4660900"/>
          <p14:tracePt t="99310" x="9520238" y="4660900"/>
          <p14:tracePt t="99310" x="9493250" y="4660900"/>
          <p14:tracePt t="99310" x="9466263" y="4652963"/>
          <p14:tracePt t="99310" x="9448800" y="4652963"/>
          <p14:tracePt t="99310" x="9439275" y="4652963"/>
          <p14:tracePt t="99310" x="9412288" y="4652963"/>
          <p14:tracePt t="99310" x="9394825" y="4652963"/>
          <p14:tracePt t="99310" x="9377363" y="4652963"/>
          <p14:tracePt t="99310" x="9367838" y="4652963"/>
          <p14:tracePt t="99310" x="9367838" y="4660900"/>
          <p14:tracePt t="99310" x="9377363" y="4670425"/>
          <p14:tracePt t="99310" x="9394825" y="4670425"/>
          <p14:tracePt t="99310" x="9412288" y="4679950"/>
          <p14:tracePt t="99310" x="9458325" y="4687888"/>
          <p14:tracePt t="99310" x="9485313" y="4687888"/>
          <p14:tracePt t="99310" x="9547225" y="4687888"/>
          <p14:tracePt t="99310" x="9564688" y="4687888"/>
          <p14:tracePt t="99310" x="9618663" y="4687888"/>
          <p14:tracePt t="99310" x="9664700" y="4670425"/>
          <p14:tracePt t="99310" x="9690100" y="4660900"/>
          <p14:tracePt t="99310" x="9753600" y="4608513"/>
          <p14:tracePt t="99310" x="9817100" y="4554538"/>
          <p14:tracePt t="99310" x="9852025" y="4508500"/>
          <p14:tracePt t="99310" x="9923463" y="4429125"/>
          <p14:tracePt t="99310" x="9994900" y="4321175"/>
          <p14:tracePt t="99310" x="10048875" y="4213225"/>
          <p14:tracePt t="99310" x="10058400" y="4186238"/>
          <p14:tracePt t="99310" x="10085388" y="4141788"/>
          <p14:tracePt t="99310" x="10085388" y="4124325"/>
          <p14:tracePt t="99310" x="10085388" y="4105275"/>
          <p14:tracePt t="99310" x="10085388" y="4087813"/>
          <p14:tracePt t="99310" x="10075863" y="4060825"/>
          <p14:tracePt t="99310" x="10067925" y="4060825"/>
          <p14:tracePt t="99310" x="10013950" y="4033838"/>
          <p14:tracePt t="99310" x="9923463" y="4033838"/>
          <p14:tracePt t="99310" x="9888538" y="4033838"/>
          <p14:tracePt t="99310" x="9798050" y="4025900"/>
          <p14:tracePt t="99310" x="9717088" y="4025900"/>
          <p14:tracePt t="99310" x="9672638" y="4025900"/>
          <p14:tracePt t="99310" x="9610725" y="4025900"/>
          <p14:tracePt t="99310" x="9583738" y="4025900"/>
          <p14:tracePt t="99310" x="9529763" y="4043363"/>
          <p14:tracePt t="99310" x="9493250" y="4051300"/>
          <p14:tracePt t="99310" x="9466263" y="4060825"/>
          <p14:tracePt t="99310" x="9431338" y="4070350"/>
          <p14:tracePt t="99310" x="9404350" y="4087813"/>
          <p14:tracePt t="99310" x="9385300" y="4097338"/>
          <p14:tracePt t="99310" x="9377363" y="4105275"/>
          <p14:tracePt t="99310" x="9367838" y="4124325"/>
          <p14:tracePt t="99310" x="9350375" y="4141788"/>
          <p14:tracePt t="99310" x="9340850" y="4159250"/>
          <p14:tracePt t="99310" x="9323388" y="4222750"/>
          <p14:tracePt t="99310" x="9323388" y="4294188"/>
          <p14:tracePt t="99310" x="9323388" y="4330700"/>
          <p14:tracePt t="99310" x="9323388" y="4410075"/>
          <p14:tracePt t="99310" x="9323388" y="4473575"/>
          <p14:tracePt t="99310" x="9323388" y="4500563"/>
          <p14:tracePt t="99310" x="9323388" y="4562475"/>
          <p14:tracePt t="99310" x="9340850" y="4625975"/>
          <p14:tracePt t="99310" x="9350375" y="4652963"/>
          <p14:tracePt t="99310" x="9377363" y="4714875"/>
          <p14:tracePt t="99310" x="9394825" y="4751388"/>
          <p14:tracePt t="99310" x="9412288" y="4778375"/>
          <p14:tracePt t="99310" x="9431338" y="4795838"/>
          <p14:tracePt t="99310" x="9448800" y="4813300"/>
          <p14:tracePt t="99310" x="9502775" y="4859338"/>
          <p14:tracePt t="99310" x="9529763" y="4886325"/>
          <p14:tracePt t="99310" x="9591675" y="4913313"/>
          <p14:tracePt t="99310" x="9664700" y="4948238"/>
          <p14:tracePt t="99310" x="9690100" y="4948238"/>
          <p14:tracePt t="99310" x="9763125" y="4975225"/>
          <p14:tracePt t="99310" x="9807575" y="4984750"/>
          <p14:tracePt t="99310" x="9842500" y="4984750"/>
          <p14:tracePt t="99310" x="9861550" y="4984750"/>
          <p14:tracePt t="99310" x="9888538" y="4984750"/>
          <p14:tracePt t="99310" x="9915525" y="4984750"/>
          <p14:tracePt t="99310" x="9923463" y="4975225"/>
          <p14:tracePt t="99310" x="9942513" y="4957763"/>
          <p14:tracePt t="99310" x="9950450" y="4957763"/>
          <p14:tracePt t="99310" x="9977438" y="4930775"/>
          <p14:tracePt t="99310" x="10004425" y="4894263"/>
          <p14:tracePt t="99310" x="10004425" y="4876800"/>
          <p14:tracePt t="99310" x="10031413" y="4849813"/>
          <p14:tracePt t="99310" x="10031413" y="4832350"/>
          <p14:tracePt t="99310" x="10040938" y="4813300"/>
          <p14:tracePt t="99310" x="10040938" y="4795838"/>
          <p14:tracePt t="99310" x="10040938" y="4760913"/>
          <p14:tracePt t="99310" x="10040938" y="4724400"/>
          <p14:tracePt t="99310" x="10040938" y="4697413"/>
          <p14:tracePt t="99310" x="10021888" y="4660900"/>
          <p14:tracePt t="99310" x="9986963" y="4616450"/>
          <p14:tracePt t="99310" x="9969500" y="4598988"/>
          <p14:tracePt t="99310" x="9932988" y="4554538"/>
          <p14:tracePt t="99310" x="9888538" y="4508500"/>
          <p14:tracePt t="99310" x="9869488" y="4483100"/>
          <p14:tracePt t="99310" x="9842500" y="4446588"/>
          <p14:tracePt t="99310" x="9825038" y="4410075"/>
          <p14:tracePt t="99310" x="9807575" y="4402138"/>
          <p14:tracePt t="99310" x="9798050" y="4383088"/>
          <p14:tracePt t="99310" x="9790113" y="4375150"/>
          <p14:tracePt t="99310" x="9780588" y="4365625"/>
          <p14:tracePt t="99310" x="9771063" y="4356100"/>
          <p14:tracePt t="99310" x="9763125" y="4356100"/>
          <p14:tracePt t="99310" x="9753600" y="4356100"/>
          <p14:tracePt t="99310" x="9744075" y="4348163"/>
          <p14:tracePt t="99310" x="9736138" y="4348163"/>
          <p14:tracePt t="99310" x="9726613" y="4348163"/>
          <p14:tracePt t="99310" x="9717088" y="4348163"/>
          <p14:tracePt t="99310" x="9709150" y="4348163"/>
          <p14:tracePt t="99310" x="9709150" y="4338638"/>
          <p14:tracePt t="99310" x="9690100" y="4338638"/>
          <p14:tracePt t="99310" x="9682163" y="4338638"/>
          <p14:tracePt t="99310" x="9672638" y="4338638"/>
          <p14:tracePt t="99310" x="9664700" y="4338638"/>
          <p14:tracePt t="99310" x="9655175" y="4338638"/>
          <p14:tracePt t="99310" x="9645650" y="4338638"/>
          <p14:tracePt t="99310" x="9637713" y="4338638"/>
          <p14:tracePt t="99310" x="9628188" y="4338638"/>
          <p14:tracePt t="99310" x="9618663" y="4338638"/>
          <p14:tracePt t="99310" x="9618663" y="4348163"/>
          <p14:tracePt t="99310" x="9610725" y="4348163"/>
          <p14:tracePt t="99310" x="9601200" y="4356100"/>
          <p14:tracePt t="99310" x="9591675" y="4356100"/>
          <p14:tracePt t="99310" x="9583738" y="4365625"/>
          <p14:tracePt t="99310" x="9574213" y="4365625"/>
          <p14:tracePt t="99310" x="9564688" y="4365625"/>
          <p14:tracePt t="99310" x="9556750" y="4375150"/>
          <p14:tracePt t="99310" x="9547225" y="4375150"/>
          <p14:tracePt t="99310" x="9537700" y="4383088"/>
          <p14:tracePt t="99310" x="9529763" y="4392613"/>
          <p14:tracePt t="99310" x="9520238" y="4402138"/>
          <p14:tracePt t="99310" x="9512300" y="4410075"/>
          <p14:tracePt t="99310" x="9502775" y="4410075"/>
          <p14:tracePt t="99310" x="9502775" y="4419600"/>
          <p14:tracePt t="99310" x="9493250" y="4429125"/>
          <p14:tracePt t="99310" x="9485313" y="4437063"/>
          <p14:tracePt t="99310" x="9475788" y="4437063"/>
          <p14:tracePt t="99310" x="9466263" y="4446588"/>
          <p14:tracePt t="99310" x="9466263" y="4456113"/>
          <p14:tracePt t="99310" x="9458325" y="4464050"/>
          <p14:tracePt t="99310" x="9458325" y="4473575"/>
          <p14:tracePt t="99310" x="9448800" y="4473575"/>
          <p14:tracePt t="99310" x="9439275" y="4473575"/>
          <p14:tracePt t="99310" x="9439275" y="4483100"/>
          <p14:tracePt t="99310" x="9431338" y="4500563"/>
          <p14:tracePt t="99310" x="9421813" y="4518025"/>
          <p14:tracePt t="99310" x="9421813" y="4527550"/>
          <p14:tracePt t="99310" x="9412288" y="4535488"/>
          <p14:tracePt t="99310" x="9412288" y="4545013"/>
          <p14:tracePt t="99310" x="9404350" y="4545013"/>
          <p14:tracePt t="99310" x="9404350" y="4554538"/>
          <p14:tracePt t="99310" x="9404350" y="4562475"/>
          <p14:tracePt t="99310" x="9412288" y="4562475"/>
          <p14:tracePt t="99310" x="9412288" y="4572000"/>
          <p14:tracePt t="99310" x="9412288" y="4581525"/>
          <p14:tracePt t="99310" x="9404350" y="4625975"/>
          <p14:tracePt t="99310" x="9350375" y="4714875"/>
          <p14:tracePt t="99310" x="9296400" y="4795838"/>
          <p14:tracePt t="99310" x="9242425" y="4876800"/>
          <p14:tracePt t="99310" x="9170988" y="4957763"/>
          <p14:tracePt t="99310" x="9045575" y="5092700"/>
          <p14:tracePt t="99310" x="8910638" y="5191125"/>
          <p14:tracePt t="99310" x="8856663" y="5235575"/>
          <p14:tracePt t="99310" x="8750300" y="5343525"/>
          <p14:tracePt t="99310" x="8650288" y="5432425"/>
          <p14:tracePt t="99310" x="8605838" y="5476875"/>
          <p14:tracePt t="99310" x="8543925" y="5540375"/>
          <p14:tracePt t="99310" x="8507413" y="5575300"/>
          <p14:tracePt t="99310" x="8497888" y="5575300"/>
          <p14:tracePt t="99310" x="8480425" y="5594350"/>
          <p14:tracePt t="99310" x="8480425" y="5602288"/>
          <p14:tracePt t="99310" x="8470900" y="5602288"/>
          <p14:tracePt t="100314" x="0" y="0"/>
        </p14:tracePtLst>
      </p14:laserTraceLst>
    </p:ext>
  </p:extLs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1470571" y="3573016"/>
            <a:ext cx="3417923" cy="1692771"/>
          </a:xfrm>
          <a:prstGeom prst="rect">
            <a:avLst/>
          </a:prstGeom>
          <a:noFill/>
        </p:spPr>
        <p:txBody>
          <a:bodyPr wrap="none" rtlCol="0">
            <a:spAutoFit/>
          </a:bodyPr>
          <a:lstStyle/>
          <a:p>
            <a:r>
              <a:rPr lang="en-US" sz="3200" b="1" dirty="0">
                <a:solidFill>
                  <a:schemeClr val="bg1"/>
                </a:solidFill>
                <a:ea typeface="Roboto" panose="02000000000000000000" pitchFamily="2" charset="0"/>
              </a:rPr>
              <a:t>Other Partitions:</a:t>
            </a:r>
          </a:p>
          <a:p>
            <a:pPr marL="457200" indent="-457200">
              <a:buFont typeface="Wingdings" panose="05000000000000000000" pitchFamily="2" charset="2"/>
              <a:buChar char="q"/>
            </a:pPr>
            <a:r>
              <a:rPr lang="en-US" sz="2400" b="1" dirty="0">
                <a:solidFill>
                  <a:schemeClr val="bg1"/>
                </a:solidFill>
                <a:ea typeface="Roboto" panose="02000000000000000000" pitchFamily="2" charset="0"/>
              </a:rPr>
              <a:t>Large Memory </a:t>
            </a:r>
          </a:p>
          <a:p>
            <a:pPr marL="457200" indent="-457200">
              <a:buFont typeface="Wingdings" panose="05000000000000000000" pitchFamily="2" charset="2"/>
              <a:buChar char="q"/>
            </a:pPr>
            <a:r>
              <a:rPr lang="en-US" sz="2400" b="1" dirty="0">
                <a:solidFill>
                  <a:schemeClr val="bg1"/>
                </a:solidFill>
                <a:ea typeface="Roboto" panose="02000000000000000000" pitchFamily="2" charset="0"/>
              </a:rPr>
              <a:t>AMD</a:t>
            </a:r>
          </a:p>
          <a:p>
            <a:pPr marL="457200" indent="-457200">
              <a:buFont typeface="Wingdings" panose="05000000000000000000" pitchFamily="2" charset="2"/>
              <a:buChar char="q"/>
            </a:pPr>
            <a:r>
              <a:rPr lang="en-US" sz="2400" b="1" dirty="0">
                <a:solidFill>
                  <a:schemeClr val="bg1"/>
                </a:solidFill>
                <a:ea typeface="Roboto" panose="02000000000000000000" pitchFamily="2" charset="0"/>
              </a:rPr>
              <a:t>Debugging Queue</a:t>
            </a:r>
          </a:p>
        </p:txBody>
      </p:sp>
      <p:sp>
        <p:nvSpPr>
          <p:cNvPr id="6" name="Slide Number Placeholder 5"/>
          <p:cNvSpPr>
            <a:spLocks noGrp="1"/>
          </p:cNvSpPr>
          <p:nvPr>
            <p:ph type="sldNum" sz="quarter" idx="12"/>
          </p:nvPr>
        </p:nvSpPr>
        <p:spPr/>
        <p:txBody>
          <a:bodyPr/>
          <a:lstStyle/>
          <a:p>
            <a:fld id="{A2912448-FEEC-49E8-9588-2DF1F90D57C2}" type="slidenum">
              <a:rPr lang="en-US" smtClean="0"/>
              <a:t>95</a:t>
            </a:fld>
            <a:endParaRPr lang="en-US"/>
          </a:p>
        </p:txBody>
      </p:sp>
    </p:spTree>
    <p:extLst>
      <p:ext uri="{BB962C8B-B14F-4D97-AF65-F5344CB8AC3E}">
        <p14:creationId xmlns:p14="http://schemas.microsoft.com/office/powerpoint/2010/main" val="257618837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96</a:t>
            </a:fld>
            <a:endParaRPr lang="nl-BE" dirty="0"/>
          </a:p>
        </p:txBody>
      </p:sp>
      <p:sp>
        <p:nvSpPr>
          <p:cNvPr id="38914" name="Rectangle 2"/>
          <p:cNvSpPr>
            <a:spLocks noGrp="1" noChangeArrowheads="1"/>
          </p:cNvSpPr>
          <p:nvPr>
            <p:ph type="title"/>
          </p:nvPr>
        </p:nvSpPr>
        <p:spPr>
          <a:xfrm>
            <a:off x="610662" y="188639"/>
            <a:ext cx="8365658" cy="694759"/>
          </a:xfrm>
        </p:spPr>
        <p:txBody>
          <a:bodyPr>
            <a:normAutofit/>
          </a:bodyPr>
          <a:lstStyle/>
          <a:p>
            <a:pPr eaLnBrk="1" hangingPunct="1"/>
            <a:r>
              <a:rPr lang="en-US" altLang="en-US" dirty="0"/>
              <a:t>Requesting Large Memory Nodes </a:t>
            </a:r>
          </a:p>
        </p:txBody>
      </p:sp>
      <p:sp>
        <p:nvSpPr>
          <p:cNvPr id="9" name="TextBox 8"/>
          <p:cNvSpPr txBox="1"/>
          <p:nvPr/>
        </p:nvSpPr>
        <p:spPr>
          <a:xfrm>
            <a:off x="623392" y="1052736"/>
            <a:ext cx="10801200" cy="2677656"/>
          </a:xfrm>
          <a:prstGeom prst="rect">
            <a:avLst/>
          </a:prstGeom>
          <a:noFill/>
          <a:ln w="19050">
            <a:solidFill>
              <a:schemeClr val="accent1"/>
            </a:solidFill>
          </a:ln>
        </p:spPr>
        <p:txBody>
          <a:bodyPr wrap="square" rtlCol="0">
            <a:spAutoFit/>
          </a:bodyPr>
          <a:lstStyle/>
          <a:p>
            <a:pPr marL="285750" indent="-285750">
              <a:buFontTx/>
              <a:buChar char="-"/>
            </a:pPr>
            <a:r>
              <a:rPr lang="en-US" sz="2100" dirty="0"/>
              <a:t>All Thin Nodes have 192 GB memory each</a:t>
            </a:r>
            <a:br>
              <a:rPr lang="en-US" sz="2100" dirty="0"/>
            </a:br>
            <a:r>
              <a:rPr lang="en-US" sz="2100" dirty="0"/>
              <a:t>You need to leave 6 GB aside for the Operating System, and use the rest</a:t>
            </a:r>
          </a:p>
          <a:p>
            <a:pPr marL="285750" indent="-285750">
              <a:buFontTx/>
              <a:buChar char="-"/>
            </a:pPr>
            <a:r>
              <a:rPr lang="en-US" sz="2100" dirty="0"/>
              <a:t>By default, every core can have </a:t>
            </a:r>
            <a:br>
              <a:rPr lang="en-US" sz="2100" dirty="0"/>
            </a:br>
            <a:r>
              <a:rPr lang="en-US" sz="2100" dirty="0" err="1">
                <a:latin typeface="Courier New" panose="02070309020205020404" pitchFamily="49" charset="0"/>
                <a:cs typeface="Courier New" panose="02070309020205020404" pitchFamily="49" charset="0"/>
              </a:rPr>
              <a:t>pmem</a:t>
            </a:r>
            <a:r>
              <a:rPr lang="en-US" sz="2100" dirty="0">
                <a:latin typeface="Courier New" panose="02070309020205020404" pitchFamily="49" charset="0"/>
                <a:cs typeface="Courier New" panose="02070309020205020404" pitchFamily="49" charset="0"/>
              </a:rPr>
              <a:t> = (192GB – 6GB) / (36 cores) ≈ 5GB per-core</a:t>
            </a:r>
          </a:p>
          <a:p>
            <a:pPr marL="285750" indent="-285750">
              <a:buFontTx/>
              <a:buChar char="-"/>
            </a:pPr>
            <a:r>
              <a:rPr lang="en-US" sz="2100" dirty="0"/>
              <a:t>There are 3 methods you can request larger memory than normal:</a:t>
            </a:r>
          </a:p>
          <a:p>
            <a:pPr marL="742950" lvl="1" indent="-285750">
              <a:buFontTx/>
              <a:buChar char="-"/>
            </a:pPr>
            <a:r>
              <a:rPr lang="en-US" sz="2100" dirty="0"/>
              <a:t>Use less cores (</a:t>
            </a:r>
            <a:r>
              <a:rPr lang="en-US" sz="2100" dirty="0" err="1">
                <a:latin typeface="Courier New" panose="02070309020205020404" pitchFamily="49" charset="0"/>
                <a:cs typeface="Courier New" panose="02070309020205020404" pitchFamily="49" charset="0"/>
              </a:rPr>
              <a:t>ppn</a:t>
            </a:r>
            <a:r>
              <a:rPr lang="en-US" sz="2100" dirty="0"/>
              <a:t>), but larger memory-per-core (</a:t>
            </a:r>
            <a:r>
              <a:rPr lang="en-US" sz="2100" dirty="0" err="1">
                <a:latin typeface="Courier New" panose="02070309020205020404" pitchFamily="49" charset="0"/>
                <a:cs typeface="Courier New" panose="02070309020205020404" pitchFamily="49" charset="0"/>
              </a:rPr>
              <a:t>pmem</a:t>
            </a:r>
            <a:r>
              <a:rPr lang="en-US" sz="2100" dirty="0"/>
              <a:t>)</a:t>
            </a:r>
          </a:p>
          <a:p>
            <a:pPr marL="742950" lvl="1" indent="-285750">
              <a:buFontTx/>
              <a:buChar char="-"/>
            </a:pPr>
            <a:r>
              <a:rPr lang="en-US" sz="2100" dirty="0"/>
              <a:t>Use </a:t>
            </a:r>
            <a:r>
              <a:rPr lang="en-US" sz="2100" dirty="0" err="1">
                <a:latin typeface="Courier New" panose="02070309020205020404" pitchFamily="49" charset="0"/>
                <a:cs typeface="Courier New" panose="02070309020205020404" pitchFamily="49" charset="0"/>
              </a:rPr>
              <a:t>bigmem</a:t>
            </a:r>
            <a:r>
              <a:rPr lang="en-US" sz="2100" dirty="0"/>
              <a:t> partition</a:t>
            </a:r>
          </a:p>
          <a:p>
            <a:pPr marL="742950" lvl="1" indent="-285750">
              <a:buFontTx/>
              <a:buChar char="-"/>
            </a:pPr>
            <a:r>
              <a:rPr lang="en-US" sz="2100" dirty="0"/>
              <a:t>Use </a:t>
            </a:r>
            <a:r>
              <a:rPr lang="en-US" sz="2100" dirty="0">
                <a:latin typeface="Courier New" panose="02070309020205020404" pitchFamily="49" charset="0"/>
                <a:cs typeface="Courier New" panose="02070309020205020404" pitchFamily="49" charset="0"/>
              </a:rPr>
              <a:t>Superdome</a:t>
            </a:r>
            <a:r>
              <a:rPr lang="en-US" sz="2100" dirty="0"/>
              <a:t> machine</a:t>
            </a:r>
          </a:p>
        </p:txBody>
      </p:sp>
      <p:grpSp>
        <p:nvGrpSpPr>
          <p:cNvPr id="12" name="Group 11"/>
          <p:cNvGrpSpPr/>
          <p:nvPr/>
        </p:nvGrpSpPr>
        <p:grpSpPr>
          <a:xfrm>
            <a:off x="623392" y="3573016"/>
            <a:ext cx="10801200" cy="2415172"/>
            <a:chOff x="623392" y="3573016"/>
            <a:chExt cx="10801200" cy="2415172"/>
          </a:xfrm>
        </p:grpSpPr>
        <p:sp>
          <p:nvSpPr>
            <p:cNvPr id="4" name="TextBox 3"/>
            <p:cNvSpPr txBox="1"/>
            <p:nvPr/>
          </p:nvSpPr>
          <p:spPr>
            <a:xfrm>
              <a:off x="623392" y="3956863"/>
              <a:ext cx="10801200" cy="2031325"/>
            </a:xfrm>
            <a:prstGeom prst="rect">
              <a:avLst/>
            </a:prstGeom>
            <a:noFill/>
            <a:ln w="19050">
              <a:solidFill>
                <a:schemeClr val="accent1"/>
              </a:solidFill>
            </a:ln>
          </p:spPr>
          <p:txBody>
            <a:bodyPr wrap="square" rtlCol="0">
              <a:spAutoFit/>
            </a:bodyPr>
            <a:lstStyle/>
            <a:p>
              <a:pPr marL="285750" indent="-285750">
                <a:buFont typeface="Courier New" panose="02070309020205020404" pitchFamily="49" charset="0"/>
                <a:buChar char="o"/>
              </a:pPr>
              <a:r>
                <a:rPr lang="en-US" sz="2100" dirty="0"/>
                <a:t>You sacrifice </a:t>
              </a:r>
              <a:r>
                <a:rPr lang="en-US" sz="2100" dirty="0" err="1">
                  <a:latin typeface="Courier New" panose="02070309020205020404" pitchFamily="49" charset="0"/>
                  <a:cs typeface="Courier New" panose="02070309020205020404" pitchFamily="49" charset="0"/>
                </a:rPr>
                <a:t>ppn</a:t>
              </a:r>
              <a:r>
                <a:rPr lang="en-US" sz="2100" dirty="0"/>
                <a:t>, in favor of </a:t>
              </a:r>
              <a:r>
                <a:rPr lang="en-US" sz="2100" dirty="0" err="1">
                  <a:latin typeface="Courier New" panose="02070309020205020404" pitchFamily="49" charset="0"/>
                  <a:cs typeface="Courier New" panose="02070309020205020404" pitchFamily="49" charset="0"/>
                </a:rPr>
                <a:t>pmem</a:t>
              </a:r>
              <a:endParaRPr lang="en-US" sz="2100" dirty="0">
                <a:latin typeface="Courier New" panose="02070309020205020404" pitchFamily="49" charset="0"/>
                <a:cs typeface="Courier New" panose="02070309020205020404" pitchFamily="49" charset="0"/>
              </a:endParaRPr>
            </a:p>
            <a:p>
              <a:pPr marL="285750" indent="-285750">
                <a:buFont typeface="Courier New" panose="02070309020205020404" pitchFamily="49" charset="0"/>
                <a:buChar char="o"/>
              </a:pPr>
              <a:r>
                <a:rPr lang="en-US" sz="2100" dirty="0"/>
                <a:t>E.g. if you need 20GB memory per core:</a:t>
              </a:r>
              <a:br>
                <a:rPr lang="en-US" sz="2100" dirty="0"/>
              </a:br>
              <a:r>
                <a:rPr lang="en-US" sz="2100" dirty="0">
                  <a:latin typeface="Courier New" panose="02070309020205020404" pitchFamily="49" charset="0"/>
                  <a:cs typeface="Courier New" panose="02070309020205020404" pitchFamily="49" charset="0"/>
                </a:rPr>
                <a:t>$&gt; </a:t>
              </a:r>
              <a:r>
                <a:rPr lang="en-US" sz="2100" dirty="0" err="1">
                  <a:latin typeface="Courier New" panose="02070309020205020404" pitchFamily="49" charset="0"/>
                  <a:cs typeface="Courier New" panose="02070309020205020404" pitchFamily="49" charset="0"/>
                </a:rPr>
                <a:t>qsub</a:t>
              </a:r>
              <a:r>
                <a:rPr lang="en-US" sz="2100" dirty="0">
                  <a:latin typeface="Courier New" panose="02070309020205020404" pitchFamily="49" charset="0"/>
                  <a:cs typeface="Courier New" panose="02070309020205020404" pitchFamily="49" charset="0"/>
                </a:rPr>
                <a:t> –I –l nodes=1:</a:t>
              </a:r>
              <a:r>
                <a:rPr lang="en-US" sz="2100" dirty="0">
                  <a:solidFill>
                    <a:srgbClr val="FF0000"/>
                  </a:solidFill>
                  <a:latin typeface="Courier New" panose="02070309020205020404" pitchFamily="49" charset="0"/>
                  <a:cs typeface="Courier New" panose="02070309020205020404" pitchFamily="49" charset="0"/>
                </a:rPr>
                <a:t>ppn=8</a:t>
              </a:r>
              <a:r>
                <a:rPr lang="en-US" sz="2100" dirty="0">
                  <a:latin typeface="Courier New" panose="02070309020205020404" pitchFamily="49" charset="0"/>
                  <a:cs typeface="Courier New" panose="02070309020205020404" pitchFamily="49" charset="0"/>
                </a:rPr>
                <a:t>,</a:t>
              </a:r>
              <a:r>
                <a:rPr lang="en-US" sz="2100" dirty="0">
                  <a:solidFill>
                    <a:srgbClr val="FF0000"/>
                  </a:solidFill>
                  <a:latin typeface="Courier New" panose="02070309020205020404" pitchFamily="49" charset="0"/>
                  <a:cs typeface="Courier New" panose="02070309020205020404" pitchFamily="49" charset="0"/>
                </a:rPr>
                <a:t>pmem=20gb</a:t>
              </a:r>
              <a:r>
                <a:rPr lang="en-US" sz="2100" dirty="0">
                  <a:latin typeface="Courier New" panose="02070309020205020404" pitchFamily="49" charset="0"/>
                  <a:cs typeface="Courier New" panose="02070309020205020404" pitchFamily="49" charset="0"/>
                </a:rPr>
                <a:t> …</a:t>
              </a:r>
            </a:p>
            <a:p>
              <a:pPr marL="285750" indent="-285750">
                <a:buFont typeface="Courier New" panose="02070309020205020404" pitchFamily="49" charset="0"/>
                <a:buChar char="o"/>
              </a:pPr>
              <a:endParaRPr lang="en-US" sz="2100" dirty="0"/>
            </a:p>
            <a:p>
              <a:pPr marL="285750" indent="-285750">
                <a:buFont typeface="Courier New" panose="02070309020205020404" pitchFamily="49" charset="0"/>
                <a:buChar char="o"/>
              </a:pPr>
              <a:r>
                <a:rPr lang="en-US" sz="2100" dirty="0">
                  <a:solidFill>
                    <a:srgbClr val="FF0000"/>
                  </a:solidFill>
                </a:rPr>
                <a:t>Note:</a:t>
              </a:r>
              <a:r>
                <a:rPr lang="en-US" sz="2100" dirty="0"/>
                <a:t> the total memory requested must be less than 192GB – 6GB = 186GB, i.e.</a:t>
              </a:r>
              <a:br>
                <a:rPr lang="en-US" sz="2100" dirty="0"/>
              </a:br>
              <a:r>
                <a:rPr lang="en-US" sz="2100" dirty="0" err="1">
                  <a:latin typeface="Courier New" panose="02070309020205020404" pitchFamily="49" charset="0"/>
                  <a:cs typeface="Courier New" panose="02070309020205020404" pitchFamily="49" charset="0"/>
                </a:rPr>
                <a:t>ppn</a:t>
              </a:r>
              <a:r>
                <a:rPr lang="en-US" sz="2100" dirty="0">
                  <a:latin typeface="Courier New" panose="02070309020205020404" pitchFamily="49" charset="0"/>
                  <a:cs typeface="Courier New" panose="02070309020205020404" pitchFamily="49" charset="0"/>
                </a:rPr>
                <a:t> × </a:t>
              </a:r>
              <a:r>
                <a:rPr lang="en-US" sz="2100" dirty="0" err="1">
                  <a:latin typeface="Courier New" panose="02070309020205020404" pitchFamily="49" charset="0"/>
                  <a:cs typeface="Courier New" panose="02070309020205020404" pitchFamily="49" charset="0"/>
                </a:rPr>
                <a:t>pmem</a:t>
              </a:r>
              <a:r>
                <a:rPr lang="en-US" sz="2100" dirty="0">
                  <a:latin typeface="Courier New" panose="02070309020205020404" pitchFamily="49" charset="0"/>
                  <a:cs typeface="Courier New" panose="02070309020205020404" pitchFamily="49" charset="0"/>
                </a:rPr>
                <a:t> ≤ 186GB</a:t>
              </a:r>
              <a:endParaRPr lang="nl-BE" sz="2100" dirty="0">
                <a:latin typeface="Courier New" panose="02070309020205020404" pitchFamily="49" charset="0"/>
                <a:cs typeface="Courier New" panose="02070309020205020404" pitchFamily="49" charset="0"/>
              </a:endParaRPr>
            </a:p>
          </p:txBody>
        </p:sp>
        <p:sp>
          <p:nvSpPr>
            <p:cNvPr id="11" name="Rectangle 10"/>
            <p:cNvSpPr/>
            <p:nvPr/>
          </p:nvSpPr>
          <p:spPr>
            <a:xfrm>
              <a:off x="9624392" y="3573016"/>
              <a:ext cx="1800200" cy="3838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First Method</a:t>
              </a:r>
              <a:endParaRPr lang="nl-BE" dirty="0"/>
            </a:p>
          </p:txBody>
        </p:sp>
      </p:grpSp>
    </p:spTree>
    <p:extLst>
      <p:ext uri="{BB962C8B-B14F-4D97-AF65-F5344CB8AC3E}">
        <p14:creationId xmlns:p14="http://schemas.microsoft.com/office/powerpoint/2010/main" val="393332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animBg="1"/>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97</a:t>
            </a:fld>
            <a:endParaRPr lang="nl-BE" dirty="0"/>
          </a:p>
        </p:txBody>
      </p:sp>
      <p:sp>
        <p:nvSpPr>
          <p:cNvPr id="38914" name="Rectangle 2"/>
          <p:cNvSpPr>
            <a:spLocks noGrp="1" noChangeArrowheads="1"/>
          </p:cNvSpPr>
          <p:nvPr>
            <p:ph type="title"/>
          </p:nvPr>
        </p:nvSpPr>
        <p:spPr>
          <a:xfrm>
            <a:off x="610662" y="188639"/>
            <a:ext cx="7789594" cy="694759"/>
          </a:xfrm>
        </p:spPr>
        <p:txBody>
          <a:bodyPr>
            <a:normAutofit/>
          </a:bodyPr>
          <a:lstStyle/>
          <a:p>
            <a:pPr eaLnBrk="1" hangingPunct="1"/>
            <a:r>
              <a:rPr lang="en-US" altLang="en-US" dirty="0"/>
              <a:t>Requesting Large Memory Nodes</a:t>
            </a:r>
          </a:p>
        </p:txBody>
      </p:sp>
      <p:sp>
        <p:nvSpPr>
          <p:cNvPr id="9" name="TextBox 8"/>
          <p:cNvSpPr txBox="1"/>
          <p:nvPr/>
        </p:nvSpPr>
        <p:spPr>
          <a:xfrm>
            <a:off x="623392" y="1340768"/>
            <a:ext cx="10801200" cy="4293483"/>
          </a:xfrm>
          <a:prstGeom prst="rect">
            <a:avLst/>
          </a:prstGeom>
          <a:noFill/>
          <a:ln w="19050">
            <a:solidFill>
              <a:schemeClr val="accent1"/>
            </a:solidFill>
          </a:ln>
        </p:spPr>
        <p:txBody>
          <a:bodyPr wrap="square" rtlCol="0">
            <a:spAutoFit/>
          </a:bodyPr>
          <a:lstStyle/>
          <a:p>
            <a:pPr marL="285750" indent="-285750">
              <a:buFontTx/>
              <a:buChar char="-"/>
            </a:pPr>
            <a:r>
              <a:rPr lang="en-US" sz="2100" dirty="0"/>
              <a:t>We have 10 Large Memory nodes, with 768 GB memory each</a:t>
            </a:r>
          </a:p>
          <a:p>
            <a:pPr marL="285750" indent="-285750">
              <a:buFontTx/>
              <a:buChar char="-"/>
            </a:pPr>
            <a:r>
              <a:rPr lang="en-US" sz="2100" dirty="0"/>
              <a:t>Specify </a:t>
            </a:r>
            <a:r>
              <a:rPr lang="en-US" sz="2100" dirty="0">
                <a:latin typeface="Courier New" panose="02070309020205020404" pitchFamily="49" charset="0"/>
                <a:cs typeface="Courier New" panose="02070309020205020404" pitchFamily="49" charset="0"/>
              </a:rPr>
              <a:t>–l partition=</a:t>
            </a:r>
            <a:r>
              <a:rPr lang="en-US" sz="2100" dirty="0" err="1">
                <a:latin typeface="Courier New" panose="02070309020205020404" pitchFamily="49" charset="0"/>
                <a:cs typeface="Courier New" panose="02070309020205020404" pitchFamily="49" charset="0"/>
              </a:rPr>
              <a:t>bigmem</a:t>
            </a:r>
            <a:r>
              <a:rPr lang="en-US" sz="2100" dirty="0"/>
              <a:t> with </a:t>
            </a:r>
            <a:r>
              <a:rPr lang="en-US" sz="2100" dirty="0" err="1">
                <a:latin typeface="Courier New" panose="02070309020205020404" pitchFamily="49" charset="0"/>
                <a:cs typeface="Courier New" panose="02070309020205020404" pitchFamily="49" charset="0"/>
              </a:rPr>
              <a:t>qsub</a:t>
            </a:r>
            <a:r>
              <a:rPr lang="en-US" sz="2100" dirty="0">
                <a:latin typeface="Courier New" panose="02070309020205020404" pitchFamily="49" charset="0"/>
                <a:cs typeface="Courier New" panose="02070309020205020404" pitchFamily="49" charset="0"/>
              </a:rPr>
              <a:t> </a:t>
            </a:r>
            <a:r>
              <a:rPr lang="en-US" sz="2100" dirty="0"/>
              <a:t>command</a:t>
            </a:r>
          </a:p>
          <a:p>
            <a:pPr marL="285750" indent="-285750">
              <a:buFontTx/>
              <a:buChar char="-"/>
            </a:pPr>
            <a:r>
              <a:rPr lang="en-US" sz="2100" dirty="0"/>
              <a:t>Each core can have </a:t>
            </a:r>
            <a:br>
              <a:rPr lang="en-US" sz="2100" dirty="0"/>
            </a:br>
            <a:r>
              <a:rPr lang="en-US" sz="2100" dirty="0" err="1">
                <a:latin typeface="Courier New" panose="02070309020205020404" pitchFamily="49" charset="0"/>
                <a:cs typeface="Courier New" panose="02070309020205020404" pitchFamily="49" charset="0"/>
              </a:rPr>
              <a:t>pmem</a:t>
            </a:r>
            <a:r>
              <a:rPr lang="en-US" sz="2100" dirty="0">
                <a:latin typeface="Courier New" panose="02070309020205020404" pitchFamily="49" charset="0"/>
                <a:cs typeface="Courier New" panose="02070309020205020404" pitchFamily="49" charset="0"/>
              </a:rPr>
              <a:t>=(768 GB – 6 GB) / (36 cores)  ≈ 21 GB per-core</a:t>
            </a:r>
            <a:br>
              <a:rPr lang="en-US" sz="2100" dirty="0">
                <a:latin typeface="Courier New" panose="02070309020205020404" pitchFamily="49" charset="0"/>
                <a:cs typeface="Courier New" panose="02070309020205020404" pitchFamily="49" charset="0"/>
              </a:rPr>
            </a:br>
            <a:endParaRPr lang="en-US" sz="2100" dirty="0">
              <a:latin typeface="Courier New" panose="02070309020205020404" pitchFamily="49" charset="0"/>
              <a:cs typeface="Courier New" panose="02070309020205020404" pitchFamily="49" charset="0"/>
            </a:endParaRPr>
          </a:p>
          <a:p>
            <a:pPr marL="285750" indent="-285750">
              <a:buFontTx/>
              <a:buChar char="-"/>
            </a:pPr>
            <a:r>
              <a:rPr lang="en-US" sz="2100" dirty="0"/>
              <a:t>E.g.</a:t>
            </a:r>
            <a:br>
              <a:rPr lang="en-US" sz="2100" dirty="0"/>
            </a:br>
            <a:r>
              <a:rPr lang="en-US" sz="2100" dirty="0">
                <a:latin typeface="Courier New" panose="02070309020205020404" pitchFamily="49" charset="0"/>
                <a:cs typeface="Courier New" panose="02070309020205020404" pitchFamily="49" charset="0"/>
              </a:rPr>
              <a:t>$&gt; </a:t>
            </a:r>
            <a:r>
              <a:rPr lang="en-US" sz="2100" dirty="0" err="1">
                <a:latin typeface="Courier New" panose="02070309020205020404" pitchFamily="49" charset="0"/>
                <a:cs typeface="Courier New" panose="02070309020205020404" pitchFamily="49" charset="0"/>
              </a:rPr>
              <a:t>qsub</a:t>
            </a:r>
            <a:r>
              <a:rPr lang="en-US" sz="2100" dirty="0">
                <a:latin typeface="Courier New" panose="02070309020205020404" pitchFamily="49" charset="0"/>
                <a:cs typeface="Courier New" panose="02070309020205020404" pitchFamily="49" charset="0"/>
              </a:rPr>
              <a:t> –I </a:t>
            </a:r>
            <a:r>
              <a:rPr lang="en-US" sz="2100" dirty="0">
                <a:solidFill>
                  <a:srgbClr val="FF0000"/>
                </a:solidFill>
                <a:latin typeface="Courier New" panose="02070309020205020404" pitchFamily="49" charset="0"/>
                <a:cs typeface="Courier New" panose="02070309020205020404" pitchFamily="49" charset="0"/>
              </a:rPr>
              <a:t>–l partition=</a:t>
            </a:r>
            <a:r>
              <a:rPr lang="en-US" sz="2100" dirty="0" err="1">
                <a:solidFill>
                  <a:srgbClr val="FF0000"/>
                </a:solidFill>
                <a:latin typeface="Courier New" panose="02070309020205020404" pitchFamily="49" charset="0"/>
                <a:cs typeface="Courier New" panose="02070309020205020404" pitchFamily="49" charset="0"/>
              </a:rPr>
              <a:t>bigmem</a:t>
            </a:r>
            <a:r>
              <a:rPr lang="en-US" sz="2100" dirty="0" err="1">
                <a:latin typeface="Courier New" panose="02070309020205020404" pitchFamily="49" charset="0"/>
                <a:cs typeface="Courier New" panose="02070309020205020404" pitchFamily="49" charset="0"/>
              </a:rPr>
              <a:t>,nodes</a:t>
            </a:r>
            <a:r>
              <a:rPr lang="en-US" sz="2100" dirty="0">
                <a:latin typeface="Courier New" panose="02070309020205020404" pitchFamily="49" charset="0"/>
                <a:cs typeface="Courier New" panose="02070309020205020404" pitchFamily="49" charset="0"/>
              </a:rPr>
              <a:t>=1:ppn=36,pmem=21gb …</a:t>
            </a:r>
            <a:br>
              <a:rPr lang="en-US" sz="2100" dirty="0">
                <a:latin typeface="Courier New" panose="02070309020205020404" pitchFamily="49" charset="0"/>
                <a:cs typeface="Courier New" panose="02070309020205020404" pitchFamily="49" charset="0"/>
              </a:rPr>
            </a:br>
            <a:endParaRPr lang="en-US" sz="2100" dirty="0">
              <a:latin typeface="Courier New" panose="02070309020205020404" pitchFamily="49" charset="0"/>
              <a:cs typeface="Courier New" panose="02070309020205020404" pitchFamily="49" charset="0"/>
            </a:endParaRPr>
          </a:p>
          <a:p>
            <a:pPr marL="285750" indent="-285750">
              <a:buFontTx/>
              <a:buChar char="-"/>
            </a:pPr>
            <a:r>
              <a:rPr lang="en-US" sz="2100" dirty="0"/>
              <a:t>You can also compromise </a:t>
            </a:r>
            <a:r>
              <a:rPr lang="en-US" sz="2100" dirty="0" err="1">
                <a:latin typeface="Courier New" panose="02070309020205020404" pitchFamily="49" charset="0"/>
                <a:cs typeface="Courier New" panose="02070309020205020404" pitchFamily="49" charset="0"/>
              </a:rPr>
              <a:t>ppn</a:t>
            </a:r>
            <a:r>
              <a:rPr lang="en-US" sz="2100" dirty="0"/>
              <a:t> for </a:t>
            </a:r>
            <a:r>
              <a:rPr lang="en-US" sz="2100" dirty="0" err="1">
                <a:latin typeface="Courier New" panose="02070309020205020404" pitchFamily="49" charset="0"/>
                <a:cs typeface="Courier New" panose="02070309020205020404" pitchFamily="49" charset="0"/>
              </a:rPr>
              <a:t>pmem</a:t>
            </a:r>
            <a:br>
              <a:rPr lang="en-US" sz="2100" dirty="0"/>
            </a:br>
            <a:r>
              <a:rPr lang="en-US" sz="2100" dirty="0"/>
              <a:t>E.g.</a:t>
            </a:r>
            <a:br>
              <a:rPr lang="en-US" sz="2100" dirty="0"/>
            </a:br>
            <a:r>
              <a:rPr lang="en-US" sz="2100" dirty="0">
                <a:latin typeface="Courier New" panose="02070309020205020404" pitchFamily="49" charset="0"/>
                <a:cs typeface="Courier New" panose="02070309020205020404" pitchFamily="49" charset="0"/>
              </a:rPr>
              <a:t>$&gt; </a:t>
            </a:r>
            <a:r>
              <a:rPr lang="en-US" sz="2100" dirty="0" err="1">
                <a:latin typeface="Courier New" panose="02070309020205020404" pitchFamily="49" charset="0"/>
                <a:cs typeface="Courier New" panose="02070309020205020404" pitchFamily="49" charset="0"/>
              </a:rPr>
              <a:t>qsub</a:t>
            </a:r>
            <a:r>
              <a:rPr lang="en-US" sz="2100" dirty="0">
                <a:latin typeface="Courier New" panose="02070309020205020404" pitchFamily="49" charset="0"/>
                <a:cs typeface="Courier New" panose="02070309020205020404" pitchFamily="49" charset="0"/>
              </a:rPr>
              <a:t> –I –l partition=</a:t>
            </a:r>
            <a:r>
              <a:rPr lang="en-US" sz="2100" dirty="0" err="1">
                <a:latin typeface="Courier New" panose="02070309020205020404" pitchFamily="49" charset="0"/>
                <a:cs typeface="Courier New" panose="02070309020205020404" pitchFamily="49" charset="0"/>
              </a:rPr>
              <a:t>bigmem,nodes</a:t>
            </a:r>
            <a:r>
              <a:rPr lang="en-US" sz="2100" dirty="0">
                <a:latin typeface="Courier New" panose="02070309020205020404" pitchFamily="49" charset="0"/>
                <a:cs typeface="Courier New" panose="02070309020205020404" pitchFamily="49" charset="0"/>
              </a:rPr>
              <a:t>=1:ppn=10,pmem=76gb …</a:t>
            </a:r>
            <a:br>
              <a:rPr lang="en-US" sz="2100" dirty="0">
                <a:latin typeface="Courier New" panose="02070309020205020404" pitchFamily="49" charset="0"/>
                <a:cs typeface="Courier New" panose="02070309020205020404" pitchFamily="49" charset="0"/>
              </a:rPr>
            </a:br>
            <a:endParaRPr lang="en-US" sz="2100" dirty="0">
              <a:latin typeface="Courier New" panose="02070309020205020404" pitchFamily="49" charset="0"/>
              <a:cs typeface="Courier New" panose="02070309020205020404" pitchFamily="49" charset="0"/>
            </a:endParaRPr>
          </a:p>
          <a:p>
            <a:pPr marL="285750" indent="-285750">
              <a:buFontTx/>
              <a:buChar char="-"/>
            </a:pPr>
            <a:r>
              <a:rPr lang="en-US" sz="2100" dirty="0"/>
              <a:t>Make sure </a:t>
            </a:r>
            <a:r>
              <a:rPr lang="en-US" sz="2100" dirty="0" err="1">
                <a:latin typeface="Courier New" panose="02070309020205020404" pitchFamily="49" charset="0"/>
                <a:cs typeface="Courier New" panose="02070309020205020404" pitchFamily="49" charset="0"/>
              </a:rPr>
              <a:t>ppn</a:t>
            </a:r>
            <a:r>
              <a:rPr lang="en-US" sz="2100" dirty="0">
                <a:latin typeface="Courier New" panose="02070309020205020404" pitchFamily="49" charset="0"/>
                <a:cs typeface="Courier New" panose="02070309020205020404" pitchFamily="49" charset="0"/>
              </a:rPr>
              <a:t> × </a:t>
            </a:r>
            <a:r>
              <a:rPr lang="en-US" sz="2100" dirty="0" err="1">
                <a:latin typeface="Courier New" panose="02070309020205020404" pitchFamily="49" charset="0"/>
                <a:cs typeface="Courier New" panose="02070309020205020404" pitchFamily="49" charset="0"/>
              </a:rPr>
              <a:t>pmem</a:t>
            </a:r>
            <a:r>
              <a:rPr lang="en-US" sz="2100" dirty="0">
                <a:latin typeface="Courier New" panose="02070309020205020404" pitchFamily="49" charset="0"/>
                <a:cs typeface="Courier New" panose="02070309020205020404" pitchFamily="49" charset="0"/>
              </a:rPr>
              <a:t>  ≤ 760GB</a:t>
            </a:r>
            <a:endParaRPr lang="en-US" sz="2100" dirty="0"/>
          </a:p>
        </p:txBody>
      </p:sp>
      <p:sp>
        <p:nvSpPr>
          <p:cNvPr id="8" name="Rectangle 7"/>
          <p:cNvSpPr/>
          <p:nvPr/>
        </p:nvSpPr>
        <p:spPr>
          <a:xfrm>
            <a:off x="9637195" y="956921"/>
            <a:ext cx="1800200" cy="3838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Second Method</a:t>
            </a:r>
            <a:endParaRPr lang="nl-BE" dirty="0"/>
          </a:p>
        </p:txBody>
      </p:sp>
    </p:spTree>
    <p:extLst>
      <p:ext uri="{BB962C8B-B14F-4D97-AF65-F5344CB8AC3E}">
        <p14:creationId xmlns:p14="http://schemas.microsoft.com/office/powerpoint/2010/main" val="1068209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animBg="1"/>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98</a:t>
            </a:fld>
            <a:endParaRPr lang="nl-BE" dirty="0"/>
          </a:p>
        </p:txBody>
      </p:sp>
      <p:sp>
        <p:nvSpPr>
          <p:cNvPr id="38914" name="Rectangle 2"/>
          <p:cNvSpPr>
            <a:spLocks noGrp="1" noChangeArrowheads="1"/>
          </p:cNvSpPr>
          <p:nvPr>
            <p:ph type="title"/>
          </p:nvPr>
        </p:nvSpPr>
        <p:spPr>
          <a:xfrm>
            <a:off x="610662" y="188639"/>
            <a:ext cx="6853490" cy="694759"/>
          </a:xfrm>
        </p:spPr>
        <p:txBody>
          <a:bodyPr>
            <a:normAutofit/>
          </a:bodyPr>
          <a:lstStyle/>
          <a:p>
            <a:pPr eaLnBrk="1" hangingPunct="1"/>
            <a:r>
              <a:rPr lang="en-US" altLang="en-US" dirty="0"/>
              <a:t>Requesting Large Memory Nodes</a:t>
            </a:r>
          </a:p>
        </p:txBody>
      </p:sp>
      <p:sp>
        <p:nvSpPr>
          <p:cNvPr id="9" name="TextBox 8"/>
          <p:cNvSpPr txBox="1"/>
          <p:nvPr/>
        </p:nvSpPr>
        <p:spPr>
          <a:xfrm>
            <a:off x="623392" y="1052736"/>
            <a:ext cx="10801200" cy="4939814"/>
          </a:xfrm>
          <a:prstGeom prst="rect">
            <a:avLst/>
          </a:prstGeom>
          <a:noFill/>
          <a:ln w="19050">
            <a:solidFill>
              <a:schemeClr val="accent1"/>
            </a:solidFill>
          </a:ln>
        </p:spPr>
        <p:txBody>
          <a:bodyPr wrap="square" rtlCol="0">
            <a:spAutoFit/>
          </a:bodyPr>
          <a:lstStyle/>
          <a:p>
            <a:pPr marL="285750" indent="-285750">
              <a:buFontTx/>
              <a:buChar char="-"/>
            </a:pPr>
            <a:r>
              <a:rPr lang="en-US" sz="2100" dirty="0"/>
              <a:t>Superdome: 8 nodes, 14 cores-per-node, </a:t>
            </a:r>
            <a:r>
              <a:rPr lang="en-US" sz="2100" b="1" dirty="0"/>
              <a:t>6 TB </a:t>
            </a:r>
            <a:r>
              <a:rPr lang="en-US" sz="2100" dirty="0"/>
              <a:t>total RAM</a:t>
            </a:r>
          </a:p>
          <a:p>
            <a:pPr marL="285750" indent="-285750">
              <a:buFontTx/>
              <a:buChar char="-"/>
            </a:pPr>
            <a:r>
              <a:rPr lang="en-US" sz="2100" dirty="0"/>
              <a:t>first do </a:t>
            </a:r>
            <a:r>
              <a:rPr lang="en-US" sz="2100" dirty="0">
                <a:latin typeface="Courier New" panose="02070309020205020404" pitchFamily="49" charset="0"/>
                <a:cs typeface="Courier New" panose="02070309020205020404" pitchFamily="49" charset="0"/>
              </a:rPr>
              <a:t>module load superdome</a:t>
            </a:r>
          </a:p>
          <a:p>
            <a:pPr marL="285750" indent="-285750">
              <a:buFontTx/>
              <a:buChar char="-"/>
            </a:pPr>
            <a:r>
              <a:rPr lang="en-US" sz="2100" dirty="0"/>
              <a:t>Default </a:t>
            </a:r>
            <a:r>
              <a:rPr lang="en-US" sz="2100" dirty="0" err="1">
                <a:latin typeface="Courier New" panose="02070309020205020404" pitchFamily="49" charset="0"/>
                <a:cs typeface="Courier New" panose="02070309020205020404" pitchFamily="49" charset="0"/>
              </a:rPr>
              <a:t>pmem</a:t>
            </a:r>
            <a:r>
              <a:rPr lang="en-US" sz="2100" dirty="0">
                <a:latin typeface="Courier New" panose="02070309020205020404" pitchFamily="49" charset="0"/>
                <a:cs typeface="Courier New" panose="02070309020205020404" pitchFamily="49" charset="0"/>
              </a:rPr>
              <a:t>=50gb</a:t>
            </a:r>
          </a:p>
          <a:p>
            <a:pPr marL="285750" indent="-285750">
              <a:buFontTx/>
              <a:buChar char="-"/>
            </a:pPr>
            <a:r>
              <a:rPr lang="en-US" sz="2100" dirty="0" err="1">
                <a:latin typeface="Courier New" panose="02070309020205020404" pitchFamily="49" charset="0"/>
                <a:cs typeface="Courier New" panose="02070309020205020404" pitchFamily="49" charset="0"/>
              </a:rPr>
              <a:t>numanode</a:t>
            </a:r>
            <a:r>
              <a:rPr lang="en-US" sz="2100" dirty="0">
                <a:latin typeface="Courier New" panose="02070309020205020404" pitchFamily="49" charset="0"/>
                <a:cs typeface="Courier New" panose="02070309020205020404" pitchFamily="49" charset="0"/>
              </a:rPr>
              <a:t> </a:t>
            </a:r>
            <a:r>
              <a:rPr lang="en-US" sz="2100" dirty="0"/>
              <a:t>is total CPUs to use (max. 8)</a:t>
            </a:r>
          </a:p>
          <a:p>
            <a:pPr marL="285750" indent="-285750">
              <a:buFontTx/>
              <a:buChar char="-"/>
            </a:pPr>
            <a:r>
              <a:rPr lang="en-US" sz="2100" dirty="0" err="1">
                <a:latin typeface="Courier New" panose="02070309020205020404" pitchFamily="49" charset="0"/>
                <a:cs typeface="Courier New" panose="02070309020205020404" pitchFamily="49" charset="0"/>
              </a:rPr>
              <a:t>lprocs</a:t>
            </a:r>
            <a:r>
              <a:rPr lang="en-US" sz="2100" dirty="0"/>
              <a:t> is total number of cores to use</a:t>
            </a:r>
          </a:p>
          <a:p>
            <a:pPr marL="285750" indent="-285750">
              <a:buFontTx/>
              <a:buChar char="-"/>
            </a:pPr>
            <a:r>
              <a:rPr lang="en-US" sz="2100" dirty="0"/>
              <a:t>E.g.</a:t>
            </a:r>
            <a:br>
              <a:rPr lang="en-US" sz="2100" dirty="0">
                <a:solidFill>
                  <a:srgbClr val="FF0000"/>
                </a:solidFill>
                <a:latin typeface="Courier New" panose="02070309020205020404" pitchFamily="49" charset="0"/>
                <a:cs typeface="Courier New" panose="02070309020205020404" pitchFamily="49" charset="0"/>
              </a:rPr>
            </a:br>
            <a:r>
              <a:rPr lang="en-US" sz="2100" dirty="0">
                <a:latin typeface="Courier New" panose="02070309020205020404" pitchFamily="49" charset="0"/>
                <a:cs typeface="Courier New" panose="02070309020205020404" pitchFamily="49" charset="0"/>
              </a:rPr>
              <a:t>$&gt; module load superdome</a:t>
            </a:r>
            <a:br>
              <a:rPr lang="en-US" sz="2100" dirty="0">
                <a:solidFill>
                  <a:srgbClr val="FF0000"/>
                </a:solidFill>
                <a:latin typeface="Courier New" panose="02070309020205020404" pitchFamily="49" charset="0"/>
                <a:cs typeface="Courier New" panose="02070309020205020404" pitchFamily="49" charset="0"/>
              </a:rPr>
            </a:br>
            <a:r>
              <a:rPr lang="en-US" sz="2100" dirty="0">
                <a:latin typeface="Courier New" panose="02070309020205020404" pitchFamily="49" charset="0"/>
                <a:cs typeface="Courier New" panose="02070309020205020404" pitchFamily="49" charset="0"/>
              </a:rPr>
              <a:t>$&gt; </a:t>
            </a:r>
            <a:r>
              <a:rPr lang="en-US" sz="2100" dirty="0" err="1">
                <a:latin typeface="Courier New" panose="02070309020205020404" pitchFamily="49" charset="0"/>
                <a:cs typeface="Courier New" panose="02070309020205020404" pitchFamily="49" charset="0"/>
              </a:rPr>
              <a:t>qsub</a:t>
            </a:r>
            <a:r>
              <a:rPr lang="en-US" sz="2100" dirty="0">
                <a:latin typeface="Courier New" panose="02070309020205020404" pitchFamily="49" charset="0"/>
                <a:cs typeface="Courier New" panose="02070309020205020404" pitchFamily="49" charset="0"/>
              </a:rPr>
              <a:t> –l </a:t>
            </a:r>
            <a:r>
              <a:rPr lang="en-US" sz="2100" dirty="0">
                <a:solidFill>
                  <a:srgbClr val="FF0000"/>
                </a:solidFill>
                <a:latin typeface="Courier New" panose="02070309020205020404" pitchFamily="49" charset="0"/>
                <a:cs typeface="Courier New" panose="02070309020205020404" pitchFamily="49" charset="0"/>
              </a:rPr>
              <a:t>partition=superdome -q </a:t>
            </a:r>
            <a:r>
              <a:rPr lang="en-US" sz="2100" dirty="0" err="1">
                <a:solidFill>
                  <a:srgbClr val="FF0000"/>
                </a:solidFill>
                <a:latin typeface="Courier New" panose="02070309020205020404" pitchFamily="49" charset="0"/>
                <a:cs typeface="Courier New" panose="02070309020205020404" pitchFamily="49" charset="0"/>
              </a:rPr>
              <a:t>qsuperdome</a:t>
            </a:r>
            <a:r>
              <a:rPr lang="en-US" sz="2100" dirty="0">
                <a:solidFill>
                  <a:srgbClr val="FF0000"/>
                </a:solidFill>
                <a:latin typeface="Courier New" panose="02070309020205020404" pitchFamily="49" charset="0"/>
                <a:cs typeface="Courier New" panose="02070309020205020404" pitchFamily="49" charset="0"/>
              </a:rPr>
              <a:t> \</a:t>
            </a:r>
            <a:br>
              <a:rPr lang="en-US" sz="2100" dirty="0">
                <a:solidFill>
                  <a:srgbClr val="FF0000"/>
                </a:solidFill>
                <a:latin typeface="Courier New" panose="02070309020205020404" pitchFamily="49" charset="0"/>
                <a:cs typeface="Courier New" panose="02070309020205020404" pitchFamily="49" charset="0"/>
              </a:rPr>
            </a:br>
            <a:r>
              <a:rPr lang="en-US" sz="2100" dirty="0">
                <a:solidFill>
                  <a:srgbClr val="FF0000"/>
                </a:solidFill>
                <a:latin typeface="Courier New" panose="02070309020205020404" pitchFamily="49" charset="0"/>
                <a:cs typeface="Courier New" panose="02070309020205020404" pitchFamily="49" charset="0"/>
              </a:rPr>
              <a:t>          -L tasks=1:lprocs=14:place=</a:t>
            </a:r>
            <a:r>
              <a:rPr lang="en-US" sz="2100" dirty="0" err="1">
                <a:solidFill>
                  <a:srgbClr val="FF0000"/>
                </a:solidFill>
                <a:latin typeface="Courier New" panose="02070309020205020404" pitchFamily="49" charset="0"/>
                <a:cs typeface="Courier New" panose="02070309020205020404" pitchFamily="49" charset="0"/>
              </a:rPr>
              <a:t>numanode</a:t>
            </a:r>
            <a:r>
              <a:rPr lang="en-US" sz="2100" dirty="0">
                <a:solidFill>
                  <a:srgbClr val="FF0000"/>
                </a:solidFill>
                <a:latin typeface="Courier New" panose="02070309020205020404" pitchFamily="49" charset="0"/>
                <a:cs typeface="Courier New" panose="02070309020205020404" pitchFamily="49" charset="0"/>
              </a:rPr>
              <a:t>=1</a:t>
            </a:r>
            <a:endParaRPr lang="en-US" sz="2100" dirty="0">
              <a:latin typeface="Courier New" panose="02070309020205020404" pitchFamily="49" charset="0"/>
              <a:cs typeface="Courier New" panose="02070309020205020404" pitchFamily="49" charset="0"/>
            </a:endParaRPr>
          </a:p>
          <a:p>
            <a:pPr marL="285750" indent="-285750">
              <a:buFontTx/>
              <a:buChar char="-"/>
            </a:pPr>
            <a:r>
              <a:rPr lang="en-US" sz="2100" dirty="0"/>
              <a:t>E.g.</a:t>
            </a:r>
            <a:br>
              <a:rPr lang="en-US" sz="2100" dirty="0">
                <a:solidFill>
                  <a:srgbClr val="FF0000"/>
                </a:solidFill>
                <a:latin typeface="Courier New" panose="02070309020205020404" pitchFamily="49" charset="0"/>
                <a:cs typeface="Courier New" panose="02070309020205020404" pitchFamily="49" charset="0"/>
              </a:rPr>
            </a:br>
            <a:r>
              <a:rPr lang="en-US" sz="2100" dirty="0">
                <a:latin typeface="Courier New" panose="02070309020205020404" pitchFamily="49" charset="0"/>
                <a:cs typeface="Courier New" panose="02070309020205020404" pitchFamily="49" charset="0"/>
              </a:rPr>
              <a:t>$&gt; </a:t>
            </a:r>
            <a:r>
              <a:rPr lang="en-US" sz="2100" dirty="0" err="1">
                <a:latin typeface="Courier New" panose="02070309020205020404" pitchFamily="49" charset="0"/>
                <a:cs typeface="Courier New" panose="02070309020205020404" pitchFamily="49" charset="0"/>
              </a:rPr>
              <a:t>qsub</a:t>
            </a:r>
            <a:r>
              <a:rPr lang="en-US" sz="2100" dirty="0">
                <a:latin typeface="Courier New" panose="02070309020205020404" pitchFamily="49" charset="0"/>
                <a:cs typeface="Courier New" panose="02070309020205020404" pitchFamily="49" charset="0"/>
              </a:rPr>
              <a:t> –l partition=superdome -q </a:t>
            </a:r>
            <a:r>
              <a:rPr lang="en-US" sz="2100" dirty="0" err="1">
                <a:latin typeface="Courier New" panose="02070309020205020404" pitchFamily="49" charset="0"/>
                <a:cs typeface="Courier New" panose="02070309020205020404" pitchFamily="49" charset="0"/>
              </a:rPr>
              <a:t>qsuperdome</a:t>
            </a:r>
            <a:r>
              <a:rPr lang="en-US" sz="2100" dirty="0">
                <a:latin typeface="Courier New" panose="02070309020205020404" pitchFamily="49" charset="0"/>
                <a:cs typeface="Courier New" panose="02070309020205020404" pitchFamily="49" charset="0"/>
              </a:rPr>
              <a:t> \</a:t>
            </a:r>
            <a:br>
              <a:rPr lang="en-US" sz="2100" dirty="0">
                <a:latin typeface="Courier New" panose="02070309020205020404" pitchFamily="49" charset="0"/>
                <a:cs typeface="Courier New" panose="02070309020205020404" pitchFamily="49" charset="0"/>
              </a:rPr>
            </a:br>
            <a:r>
              <a:rPr lang="en-US" sz="2100" dirty="0">
                <a:latin typeface="Courier New" panose="02070309020205020404" pitchFamily="49" charset="0"/>
                <a:cs typeface="Courier New" panose="02070309020205020404" pitchFamily="49" charset="0"/>
              </a:rPr>
              <a:t>          -L tasks=1:</a:t>
            </a:r>
            <a:r>
              <a:rPr lang="en-US" sz="2100" dirty="0">
                <a:solidFill>
                  <a:srgbClr val="FF0000"/>
                </a:solidFill>
                <a:latin typeface="Courier New" panose="02070309020205020404" pitchFamily="49" charset="0"/>
                <a:cs typeface="Courier New" panose="02070309020205020404" pitchFamily="49" charset="0"/>
              </a:rPr>
              <a:t>lprocs=42</a:t>
            </a:r>
            <a:r>
              <a:rPr lang="en-US" sz="2100" dirty="0">
                <a:latin typeface="Courier New" panose="02070309020205020404" pitchFamily="49" charset="0"/>
                <a:cs typeface="Courier New" panose="02070309020205020404" pitchFamily="49" charset="0"/>
              </a:rPr>
              <a:t>:place=</a:t>
            </a:r>
            <a:r>
              <a:rPr lang="en-US" sz="2100" dirty="0" err="1">
                <a:solidFill>
                  <a:srgbClr val="FF0000"/>
                </a:solidFill>
                <a:latin typeface="Courier New" panose="02070309020205020404" pitchFamily="49" charset="0"/>
                <a:cs typeface="Courier New" panose="02070309020205020404" pitchFamily="49" charset="0"/>
              </a:rPr>
              <a:t>numanode</a:t>
            </a:r>
            <a:r>
              <a:rPr lang="en-US" sz="2100" dirty="0">
                <a:solidFill>
                  <a:srgbClr val="FF0000"/>
                </a:solidFill>
                <a:latin typeface="Courier New" panose="02070309020205020404" pitchFamily="49" charset="0"/>
                <a:cs typeface="Courier New" panose="02070309020205020404" pitchFamily="49" charset="0"/>
              </a:rPr>
              <a:t>=3</a:t>
            </a:r>
          </a:p>
          <a:p>
            <a:br>
              <a:rPr lang="en-US" sz="2100" dirty="0">
                <a:latin typeface="Courier New" panose="02070309020205020404" pitchFamily="49" charset="0"/>
                <a:cs typeface="Courier New" panose="02070309020205020404" pitchFamily="49" charset="0"/>
              </a:rPr>
            </a:br>
            <a:r>
              <a:rPr lang="en-US" sz="2100" dirty="0">
                <a:latin typeface="Courier New" panose="02070309020205020404" pitchFamily="49" charset="0"/>
                <a:cs typeface="Courier New" panose="02070309020205020404" pitchFamily="49" charset="0"/>
              </a:rPr>
              <a:t>$&gt; </a:t>
            </a:r>
            <a:r>
              <a:rPr lang="en-US" sz="2100" dirty="0" err="1">
                <a:latin typeface="Courier New" panose="02070309020205020404" pitchFamily="49" charset="0"/>
                <a:cs typeface="Courier New" panose="02070309020205020404" pitchFamily="49" charset="0"/>
              </a:rPr>
              <a:t>qsub</a:t>
            </a:r>
            <a:r>
              <a:rPr lang="en-US" sz="2100" dirty="0">
                <a:latin typeface="Courier New" panose="02070309020205020404" pitchFamily="49" charset="0"/>
                <a:cs typeface="Courier New" panose="02070309020205020404" pitchFamily="49" charset="0"/>
              </a:rPr>
              <a:t> –l partition=superdome -q </a:t>
            </a:r>
            <a:r>
              <a:rPr lang="en-US" sz="2100" dirty="0" err="1">
                <a:latin typeface="Courier New" panose="02070309020205020404" pitchFamily="49" charset="0"/>
                <a:cs typeface="Courier New" panose="02070309020205020404" pitchFamily="49" charset="0"/>
              </a:rPr>
              <a:t>qsuperdome</a:t>
            </a:r>
            <a:r>
              <a:rPr lang="en-US" sz="2100" dirty="0">
                <a:latin typeface="Courier New" panose="02070309020205020404" pitchFamily="49" charset="0"/>
                <a:cs typeface="Courier New" panose="02070309020205020404" pitchFamily="49" charset="0"/>
              </a:rPr>
              <a:t> \</a:t>
            </a:r>
            <a:br>
              <a:rPr lang="en-US" sz="2100" dirty="0">
                <a:latin typeface="Courier New" panose="02070309020205020404" pitchFamily="49" charset="0"/>
                <a:cs typeface="Courier New" panose="02070309020205020404" pitchFamily="49" charset="0"/>
              </a:rPr>
            </a:br>
            <a:r>
              <a:rPr lang="en-US" sz="2100" dirty="0">
                <a:latin typeface="Courier New" panose="02070309020205020404" pitchFamily="49" charset="0"/>
                <a:cs typeface="Courier New" panose="02070309020205020404" pitchFamily="49" charset="0"/>
              </a:rPr>
              <a:t>          -L tasks=1:</a:t>
            </a:r>
            <a:r>
              <a:rPr lang="en-US" sz="2100" dirty="0">
                <a:solidFill>
                  <a:srgbClr val="FF0000"/>
                </a:solidFill>
                <a:latin typeface="Courier New" panose="02070309020205020404" pitchFamily="49" charset="0"/>
                <a:cs typeface="Courier New" panose="02070309020205020404" pitchFamily="49" charset="0"/>
              </a:rPr>
              <a:t>lprocs=7</a:t>
            </a:r>
            <a:r>
              <a:rPr lang="en-US" sz="2100" dirty="0">
                <a:latin typeface="Courier New" panose="02070309020205020404" pitchFamily="49" charset="0"/>
                <a:cs typeface="Courier New" panose="02070309020205020404" pitchFamily="49" charset="0"/>
              </a:rPr>
              <a:t>:place=</a:t>
            </a:r>
            <a:r>
              <a:rPr lang="en-US" sz="2100" dirty="0" err="1">
                <a:solidFill>
                  <a:srgbClr val="FF0000"/>
                </a:solidFill>
                <a:latin typeface="Courier New" panose="02070309020205020404" pitchFamily="49" charset="0"/>
                <a:cs typeface="Courier New" panose="02070309020205020404" pitchFamily="49" charset="0"/>
              </a:rPr>
              <a:t>numanode</a:t>
            </a:r>
            <a:r>
              <a:rPr lang="en-US" sz="2100" dirty="0">
                <a:solidFill>
                  <a:srgbClr val="FF0000"/>
                </a:solidFill>
                <a:latin typeface="Courier New" panose="02070309020205020404" pitchFamily="49" charset="0"/>
                <a:cs typeface="Courier New" panose="02070309020205020404" pitchFamily="49" charset="0"/>
              </a:rPr>
              <a:t>=1:memory=700gb</a:t>
            </a:r>
          </a:p>
        </p:txBody>
      </p:sp>
      <p:grpSp>
        <p:nvGrpSpPr>
          <p:cNvPr id="8" name="Group 7"/>
          <p:cNvGrpSpPr/>
          <p:nvPr/>
        </p:nvGrpSpPr>
        <p:grpSpPr>
          <a:xfrm>
            <a:off x="6269289" y="2222702"/>
            <a:ext cx="3326552" cy="654211"/>
            <a:chOff x="7867109" y="4214949"/>
            <a:chExt cx="3326552" cy="654211"/>
          </a:xfrm>
        </p:grpSpPr>
        <p:sp>
          <p:nvSpPr>
            <p:cNvPr id="6" name="Rounded Rectangular Callout 5"/>
            <p:cNvSpPr/>
            <p:nvPr/>
          </p:nvSpPr>
          <p:spPr>
            <a:xfrm>
              <a:off x="7867109" y="4221088"/>
              <a:ext cx="3269451" cy="648072"/>
            </a:xfrm>
            <a:prstGeom prst="wedgeRoundRectCallout">
              <a:avLst>
                <a:gd name="adj1" fmla="val -47283"/>
                <a:gd name="adj2" fmla="val 11614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TextBox 9"/>
            <p:cNvSpPr txBox="1"/>
            <p:nvPr/>
          </p:nvSpPr>
          <p:spPr>
            <a:xfrm>
              <a:off x="7867109" y="4214949"/>
              <a:ext cx="3326552" cy="646331"/>
            </a:xfrm>
            <a:prstGeom prst="rect">
              <a:avLst/>
            </a:prstGeom>
            <a:noFill/>
          </p:spPr>
          <p:txBody>
            <a:bodyPr wrap="none" rtlCol="0">
              <a:spAutoFit/>
            </a:bodyPr>
            <a:lstStyle/>
            <a:p>
              <a:r>
                <a:rPr lang="nl-BE" dirty="0" err="1">
                  <a:solidFill>
                    <a:schemeClr val="bg2"/>
                  </a:solidFill>
                </a:rPr>
                <a:t>Request</a:t>
              </a:r>
              <a:r>
                <a:rPr lang="nl-BE" dirty="0">
                  <a:solidFill>
                    <a:schemeClr val="bg2"/>
                  </a:solidFill>
                </a:rPr>
                <a:t> </a:t>
              </a:r>
              <a:r>
                <a:rPr lang="nl-BE" b="1" dirty="0">
                  <a:solidFill>
                    <a:schemeClr val="bg2"/>
                  </a:solidFill>
                </a:rPr>
                <a:t>1/8th</a:t>
              </a:r>
              <a:r>
                <a:rPr lang="nl-BE" dirty="0">
                  <a:solidFill>
                    <a:schemeClr val="bg2"/>
                  </a:solidFill>
                </a:rPr>
                <a:t> of </a:t>
              </a:r>
              <a:r>
                <a:rPr lang="nl-BE" dirty="0" err="1">
                  <a:solidFill>
                    <a:schemeClr val="bg2"/>
                  </a:solidFill>
                </a:rPr>
                <a:t>the</a:t>
              </a:r>
              <a:r>
                <a:rPr lang="nl-BE" dirty="0">
                  <a:solidFill>
                    <a:schemeClr val="bg2"/>
                  </a:solidFill>
                </a:rPr>
                <a:t> machine, </a:t>
              </a:r>
              <a:br>
                <a:rPr lang="nl-BE" dirty="0">
                  <a:solidFill>
                    <a:schemeClr val="bg2"/>
                  </a:solidFill>
                </a:rPr>
              </a:br>
              <a:r>
                <a:rPr lang="nl-BE" dirty="0" err="1">
                  <a:solidFill>
                    <a:schemeClr val="bg2"/>
                  </a:solidFill>
                </a:rPr>
                <a:t>with</a:t>
              </a:r>
              <a:r>
                <a:rPr lang="nl-BE" dirty="0">
                  <a:solidFill>
                    <a:schemeClr val="bg2"/>
                  </a:solidFill>
                </a:rPr>
                <a:t> 50 GB per </a:t>
              </a:r>
              <a:r>
                <a:rPr lang="nl-BE" dirty="0" err="1">
                  <a:solidFill>
                    <a:schemeClr val="bg2"/>
                  </a:solidFill>
                </a:rPr>
                <a:t>core</a:t>
              </a:r>
              <a:endParaRPr lang="nl-BE" dirty="0">
                <a:solidFill>
                  <a:schemeClr val="bg2"/>
                </a:solidFill>
              </a:endParaRPr>
            </a:p>
          </p:txBody>
        </p:sp>
      </p:grpSp>
      <p:sp>
        <p:nvSpPr>
          <p:cNvPr id="11" name="Rectangle 10"/>
          <p:cNvSpPr/>
          <p:nvPr/>
        </p:nvSpPr>
        <p:spPr>
          <a:xfrm>
            <a:off x="9624392" y="668889"/>
            <a:ext cx="1800200" cy="3838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Third Method</a:t>
            </a:r>
            <a:endParaRPr lang="nl-BE" dirty="0"/>
          </a:p>
        </p:txBody>
      </p:sp>
      <p:grpSp>
        <p:nvGrpSpPr>
          <p:cNvPr id="13" name="Group 12"/>
          <p:cNvGrpSpPr/>
          <p:nvPr/>
        </p:nvGrpSpPr>
        <p:grpSpPr>
          <a:xfrm>
            <a:off x="8833388" y="4452350"/>
            <a:ext cx="3358612" cy="654211"/>
            <a:chOff x="7867109" y="4214949"/>
            <a:chExt cx="3358612" cy="654211"/>
          </a:xfrm>
        </p:grpSpPr>
        <p:sp>
          <p:nvSpPr>
            <p:cNvPr id="14" name="Rounded Rectangular Callout 13"/>
            <p:cNvSpPr/>
            <p:nvPr/>
          </p:nvSpPr>
          <p:spPr>
            <a:xfrm>
              <a:off x="7867109" y="4221088"/>
              <a:ext cx="3269451" cy="648072"/>
            </a:xfrm>
            <a:prstGeom prst="wedgeRoundRectCallout">
              <a:avLst>
                <a:gd name="adj1" fmla="val -78337"/>
                <a:gd name="adj2" fmla="val 6360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5" name="TextBox 14"/>
            <p:cNvSpPr txBox="1"/>
            <p:nvPr/>
          </p:nvSpPr>
          <p:spPr>
            <a:xfrm>
              <a:off x="7867109" y="4214949"/>
              <a:ext cx="3358612" cy="646331"/>
            </a:xfrm>
            <a:prstGeom prst="rect">
              <a:avLst/>
            </a:prstGeom>
            <a:noFill/>
          </p:spPr>
          <p:txBody>
            <a:bodyPr wrap="none" rtlCol="0">
              <a:spAutoFit/>
            </a:bodyPr>
            <a:lstStyle/>
            <a:p>
              <a:r>
                <a:rPr lang="nl-BE" dirty="0" err="1">
                  <a:solidFill>
                    <a:schemeClr val="bg2"/>
                  </a:solidFill>
                </a:rPr>
                <a:t>If</a:t>
              </a:r>
              <a:r>
                <a:rPr lang="nl-BE" dirty="0">
                  <a:solidFill>
                    <a:schemeClr val="bg2"/>
                  </a:solidFill>
                </a:rPr>
                <a:t> </a:t>
              </a:r>
              <a:r>
                <a:rPr lang="nl-BE" dirty="0" err="1">
                  <a:solidFill>
                    <a:schemeClr val="bg2"/>
                  </a:solidFill>
                </a:rPr>
                <a:t>you</a:t>
              </a:r>
              <a:r>
                <a:rPr lang="nl-BE" dirty="0">
                  <a:solidFill>
                    <a:schemeClr val="bg2"/>
                  </a:solidFill>
                </a:rPr>
                <a:t> want </a:t>
              </a:r>
              <a:r>
                <a:rPr lang="nl-BE" dirty="0" err="1">
                  <a:solidFill>
                    <a:schemeClr val="bg2"/>
                  </a:solidFill>
                </a:rPr>
                <a:t>to</a:t>
              </a:r>
              <a:r>
                <a:rPr lang="nl-BE" dirty="0">
                  <a:solidFill>
                    <a:schemeClr val="bg2"/>
                  </a:solidFill>
                </a:rPr>
                <a:t> </a:t>
              </a:r>
              <a:r>
                <a:rPr lang="nl-BE" dirty="0" err="1">
                  <a:solidFill>
                    <a:schemeClr val="bg2"/>
                  </a:solidFill>
                </a:rPr>
                <a:t>use</a:t>
              </a:r>
              <a:r>
                <a:rPr lang="nl-BE" dirty="0">
                  <a:solidFill>
                    <a:schemeClr val="bg2"/>
                  </a:solidFill>
                </a:rPr>
                <a:t> &gt; 50GB/</a:t>
              </a:r>
              <a:r>
                <a:rPr lang="nl-BE" dirty="0" err="1">
                  <a:solidFill>
                    <a:schemeClr val="bg2"/>
                  </a:solidFill>
                </a:rPr>
                <a:t>core</a:t>
              </a:r>
              <a:endParaRPr lang="nl-BE" dirty="0">
                <a:solidFill>
                  <a:schemeClr val="bg2"/>
                </a:solidFill>
              </a:endParaRPr>
            </a:p>
            <a:p>
              <a:r>
                <a:rPr lang="nl-BE" dirty="0">
                  <a:solidFill>
                    <a:schemeClr val="bg2"/>
                  </a:solidFill>
                </a:rPr>
                <a:t>Eg 7 </a:t>
              </a:r>
              <a:r>
                <a:rPr lang="nl-BE" dirty="0" err="1">
                  <a:solidFill>
                    <a:schemeClr val="bg2"/>
                  </a:solidFill>
                </a:rPr>
                <a:t>cores</a:t>
              </a:r>
              <a:r>
                <a:rPr lang="nl-BE" dirty="0">
                  <a:solidFill>
                    <a:schemeClr val="bg2"/>
                  </a:solidFill>
                </a:rPr>
                <a:t> </a:t>
              </a:r>
              <a:r>
                <a:rPr lang="nl-BE" dirty="0" err="1">
                  <a:solidFill>
                    <a:schemeClr val="bg2"/>
                  </a:solidFill>
                </a:rPr>
                <a:t>with</a:t>
              </a:r>
              <a:r>
                <a:rPr lang="nl-BE" dirty="0">
                  <a:solidFill>
                    <a:schemeClr val="bg2"/>
                  </a:solidFill>
                </a:rPr>
                <a:t> 100GB/</a:t>
              </a:r>
              <a:r>
                <a:rPr lang="nl-BE" dirty="0" err="1">
                  <a:solidFill>
                    <a:schemeClr val="bg2"/>
                  </a:solidFill>
                </a:rPr>
                <a:t>core</a:t>
              </a:r>
              <a:endParaRPr lang="nl-BE" dirty="0">
                <a:solidFill>
                  <a:schemeClr val="bg2"/>
                </a:solidFill>
              </a:endParaRPr>
            </a:p>
          </p:txBody>
        </p:sp>
      </p:grpSp>
      <p:grpSp>
        <p:nvGrpSpPr>
          <p:cNvPr id="16" name="Group 15"/>
          <p:cNvGrpSpPr/>
          <p:nvPr/>
        </p:nvGrpSpPr>
        <p:grpSpPr>
          <a:xfrm>
            <a:off x="8386357" y="3046251"/>
            <a:ext cx="3326552" cy="654211"/>
            <a:chOff x="7867109" y="4214949"/>
            <a:chExt cx="3326552" cy="654211"/>
          </a:xfrm>
        </p:grpSpPr>
        <p:sp>
          <p:nvSpPr>
            <p:cNvPr id="17" name="Rounded Rectangular Callout 16"/>
            <p:cNvSpPr/>
            <p:nvPr/>
          </p:nvSpPr>
          <p:spPr>
            <a:xfrm>
              <a:off x="7867109" y="4221088"/>
              <a:ext cx="3269451" cy="648072"/>
            </a:xfrm>
            <a:prstGeom prst="wedgeRoundRectCallout">
              <a:avLst>
                <a:gd name="adj1" fmla="val -60978"/>
                <a:gd name="adj2" fmla="val 11419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8" name="TextBox 17"/>
            <p:cNvSpPr txBox="1"/>
            <p:nvPr/>
          </p:nvSpPr>
          <p:spPr>
            <a:xfrm>
              <a:off x="7867109" y="4214949"/>
              <a:ext cx="3326552" cy="646331"/>
            </a:xfrm>
            <a:prstGeom prst="rect">
              <a:avLst/>
            </a:prstGeom>
            <a:noFill/>
          </p:spPr>
          <p:txBody>
            <a:bodyPr wrap="none" rtlCol="0">
              <a:spAutoFit/>
            </a:bodyPr>
            <a:lstStyle/>
            <a:p>
              <a:r>
                <a:rPr lang="nl-BE" dirty="0" err="1">
                  <a:solidFill>
                    <a:schemeClr val="bg2"/>
                  </a:solidFill>
                </a:rPr>
                <a:t>Request</a:t>
              </a:r>
              <a:r>
                <a:rPr lang="nl-BE" dirty="0">
                  <a:solidFill>
                    <a:schemeClr val="bg2"/>
                  </a:solidFill>
                </a:rPr>
                <a:t> </a:t>
              </a:r>
              <a:r>
                <a:rPr lang="nl-BE" b="1" dirty="0">
                  <a:solidFill>
                    <a:schemeClr val="bg2"/>
                  </a:solidFill>
                </a:rPr>
                <a:t>3/8th</a:t>
              </a:r>
              <a:r>
                <a:rPr lang="nl-BE" dirty="0">
                  <a:solidFill>
                    <a:schemeClr val="bg2"/>
                  </a:solidFill>
                </a:rPr>
                <a:t> of </a:t>
              </a:r>
              <a:r>
                <a:rPr lang="nl-BE" dirty="0" err="1">
                  <a:solidFill>
                    <a:schemeClr val="bg2"/>
                  </a:solidFill>
                </a:rPr>
                <a:t>the</a:t>
              </a:r>
              <a:r>
                <a:rPr lang="nl-BE" dirty="0">
                  <a:solidFill>
                    <a:schemeClr val="bg2"/>
                  </a:solidFill>
                </a:rPr>
                <a:t> machine, </a:t>
              </a:r>
              <a:br>
                <a:rPr lang="nl-BE" dirty="0">
                  <a:solidFill>
                    <a:schemeClr val="bg2"/>
                  </a:solidFill>
                </a:rPr>
              </a:br>
              <a:r>
                <a:rPr lang="nl-BE" dirty="0" err="1">
                  <a:solidFill>
                    <a:schemeClr val="bg2"/>
                  </a:solidFill>
                </a:rPr>
                <a:t>with</a:t>
              </a:r>
              <a:r>
                <a:rPr lang="nl-BE" dirty="0">
                  <a:solidFill>
                    <a:schemeClr val="bg2"/>
                  </a:solidFill>
                </a:rPr>
                <a:t> 50 GB per </a:t>
              </a:r>
              <a:r>
                <a:rPr lang="nl-BE" dirty="0" err="1">
                  <a:solidFill>
                    <a:schemeClr val="bg2"/>
                  </a:solidFill>
                </a:rPr>
                <a:t>core</a:t>
              </a:r>
              <a:endParaRPr lang="nl-BE" dirty="0">
                <a:solidFill>
                  <a:schemeClr val="bg2"/>
                </a:solidFill>
              </a:endParaRPr>
            </a:p>
          </p:txBody>
        </p:sp>
      </p:grpSp>
    </p:spTree>
    <p:extLst>
      <p:ext uri="{BB962C8B-B14F-4D97-AF65-F5344CB8AC3E}">
        <p14:creationId xmlns:p14="http://schemas.microsoft.com/office/powerpoint/2010/main" val="1710763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9">
                                            <p:txEl>
                                              <p:pRg st="5" end="5"/>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9">
                                            <p:txEl>
                                              <p:pRg st="6" end="6"/>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9">
                                            <p:txEl>
                                              <p:pRg st="7" end="7"/>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animBg="1"/>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99</a:t>
            </a:fld>
            <a:endParaRPr lang="nl-BE" dirty="0"/>
          </a:p>
        </p:txBody>
      </p:sp>
      <p:sp>
        <p:nvSpPr>
          <p:cNvPr id="38914" name="Rectangle 2"/>
          <p:cNvSpPr>
            <a:spLocks noGrp="1" noChangeArrowheads="1"/>
          </p:cNvSpPr>
          <p:nvPr>
            <p:ph type="title"/>
          </p:nvPr>
        </p:nvSpPr>
        <p:spPr>
          <a:xfrm>
            <a:off x="610662" y="188639"/>
            <a:ext cx="5989394" cy="694759"/>
          </a:xfrm>
        </p:spPr>
        <p:txBody>
          <a:bodyPr>
            <a:normAutofit/>
          </a:bodyPr>
          <a:lstStyle/>
          <a:p>
            <a:pPr eaLnBrk="1" hangingPunct="1"/>
            <a:r>
              <a:rPr lang="en-US" altLang="en-US" dirty="0"/>
              <a:t>(Experimental) AMD Nodes</a:t>
            </a:r>
          </a:p>
        </p:txBody>
      </p:sp>
      <p:sp>
        <p:nvSpPr>
          <p:cNvPr id="9" name="TextBox 8"/>
          <p:cNvSpPr txBox="1"/>
          <p:nvPr/>
        </p:nvSpPr>
        <p:spPr>
          <a:xfrm>
            <a:off x="623392" y="1807656"/>
            <a:ext cx="5976664" cy="2954655"/>
          </a:xfrm>
          <a:prstGeom prst="rect">
            <a:avLst/>
          </a:prstGeom>
          <a:noFill/>
          <a:ln w="19050">
            <a:solidFill>
              <a:schemeClr val="accent1"/>
            </a:solidFill>
          </a:ln>
        </p:spPr>
        <p:txBody>
          <a:bodyPr wrap="square" rtlCol="0">
            <a:spAutoFit/>
          </a:bodyPr>
          <a:lstStyle/>
          <a:p>
            <a:endParaRPr lang="en-US" sz="2100" dirty="0">
              <a:solidFill>
                <a:srgbClr val="000000"/>
              </a:solidFill>
            </a:endParaRPr>
          </a:p>
          <a:p>
            <a:pPr marL="742950" lvl="1" indent="-285750">
              <a:buFont typeface="Arial" panose="020B0604020202020204" pitchFamily="34" charset="0"/>
              <a:buChar char="•"/>
            </a:pPr>
            <a:r>
              <a:rPr lang="en-US" sz="2100" dirty="0">
                <a:solidFill>
                  <a:srgbClr val="000000"/>
                </a:solidFill>
              </a:rPr>
              <a:t>4 nodes</a:t>
            </a:r>
          </a:p>
          <a:p>
            <a:pPr marL="742950" lvl="1" indent="-285750">
              <a:buFont typeface="Arial" panose="020B0604020202020204" pitchFamily="34" charset="0"/>
              <a:buChar char="•"/>
            </a:pPr>
            <a:r>
              <a:rPr lang="en-US" sz="2100" dirty="0">
                <a:solidFill>
                  <a:srgbClr val="000000"/>
                </a:solidFill>
              </a:rPr>
              <a:t>2x EPYC 7501 CPUs (2.0 GHz, 32 cores)</a:t>
            </a:r>
          </a:p>
          <a:p>
            <a:pPr marL="742950" lvl="1" indent="-285750">
              <a:buFont typeface="Arial" panose="020B0604020202020204" pitchFamily="34" charset="0"/>
              <a:buChar char="•"/>
            </a:pPr>
            <a:r>
              <a:rPr lang="en-US" sz="2100" dirty="0">
                <a:solidFill>
                  <a:srgbClr val="000000"/>
                </a:solidFill>
              </a:rPr>
              <a:t>8 memory channels / CPU</a:t>
            </a:r>
          </a:p>
          <a:p>
            <a:pPr marL="742950" lvl="1" indent="-285750">
              <a:buFont typeface="Arial" panose="020B0604020202020204" pitchFamily="34" charset="0"/>
              <a:buChar char="•"/>
            </a:pPr>
            <a:r>
              <a:rPr lang="en-US" sz="2100" dirty="0">
                <a:solidFill>
                  <a:srgbClr val="000000"/>
                </a:solidFill>
              </a:rPr>
              <a:t>Max Mem BW 158.95 </a:t>
            </a:r>
            <a:r>
              <a:rPr lang="en-US" sz="2100" dirty="0" err="1">
                <a:solidFill>
                  <a:srgbClr val="000000"/>
                </a:solidFill>
              </a:rPr>
              <a:t>GiB</a:t>
            </a:r>
            <a:r>
              <a:rPr lang="en-US" sz="2100" dirty="0">
                <a:solidFill>
                  <a:srgbClr val="000000"/>
                </a:solidFill>
              </a:rPr>
              <a:t>/s</a:t>
            </a:r>
          </a:p>
          <a:p>
            <a:pPr marL="742950" lvl="1" indent="-285750">
              <a:buFont typeface="Arial" panose="020B0604020202020204" pitchFamily="34" charset="0"/>
              <a:buChar char="•"/>
            </a:pPr>
            <a:r>
              <a:rPr lang="en-US" sz="2100" dirty="0">
                <a:solidFill>
                  <a:srgbClr val="000000"/>
                </a:solidFill>
              </a:rPr>
              <a:t>RAM: 256 GB</a:t>
            </a:r>
          </a:p>
          <a:p>
            <a:pPr marL="742950" lvl="1" indent="-285750">
              <a:buFont typeface="Arial" panose="020B0604020202020204" pitchFamily="34" charset="0"/>
              <a:buChar char="•"/>
            </a:pPr>
            <a:r>
              <a:rPr lang="en-US" sz="2100" dirty="0">
                <a:solidFill>
                  <a:srgbClr val="000000"/>
                </a:solidFill>
              </a:rPr>
              <a:t>Remark: </a:t>
            </a:r>
            <a:r>
              <a:rPr lang="en-US" sz="2100" dirty="0" err="1">
                <a:solidFill>
                  <a:srgbClr val="000000"/>
                </a:solidFill>
                <a:latin typeface="Courier New" panose="02070309020205020404" pitchFamily="49" charset="0"/>
                <a:cs typeface="Courier New" panose="02070309020205020404" pitchFamily="49" charset="0"/>
              </a:rPr>
              <a:t>pmem</a:t>
            </a:r>
            <a:r>
              <a:rPr lang="en-US" sz="2100" dirty="0">
                <a:solidFill>
                  <a:srgbClr val="000000"/>
                </a:solidFill>
                <a:latin typeface="Courier New" panose="02070309020205020404" pitchFamily="49" charset="0"/>
                <a:cs typeface="Courier New" panose="02070309020205020404" pitchFamily="49" charset="0"/>
              </a:rPr>
              <a:t>=3800mb</a:t>
            </a:r>
            <a:br>
              <a:rPr lang="en-US" sz="2100" dirty="0">
                <a:solidFill>
                  <a:srgbClr val="000000"/>
                </a:solidFill>
              </a:rPr>
            </a:br>
            <a:r>
              <a:rPr lang="en-US" sz="2100" dirty="0">
                <a:solidFill>
                  <a:srgbClr val="000000"/>
                </a:solidFill>
              </a:rPr>
              <a:t>If not specified, the job will not start</a:t>
            </a:r>
          </a:p>
          <a:p>
            <a:pPr lvl="1"/>
            <a:endParaRPr lang="en-US" dirty="0">
              <a:solidFill>
                <a:srgbClr val="000000"/>
              </a:solidFill>
            </a:endParaRPr>
          </a:p>
        </p:txBody>
      </p:sp>
      <p:sp>
        <p:nvSpPr>
          <p:cNvPr id="11" name="Rectangle 3"/>
          <p:cNvSpPr>
            <a:spLocks noGrp="1" noChangeArrowheads="1"/>
          </p:cNvSpPr>
          <p:nvPr>
            <p:ph idx="1"/>
          </p:nvPr>
        </p:nvSpPr>
        <p:spPr>
          <a:xfrm>
            <a:off x="7320136" y="2372112"/>
            <a:ext cx="4223610" cy="2390199"/>
          </a:xfrm>
          <a:ln w="19050">
            <a:solidFill>
              <a:schemeClr val="accent1"/>
            </a:solidFill>
          </a:ln>
        </p:spPr>
        <p:txBody>
          <a:bodyPr/>
          <a:lstStyle/>
          <a:p>
            <a:pPr marL="0" indent="0">
              <a:buNone/>
            </a:pPr>
            <a:r>
              <a:rPr lang="en-US" altLang="en-US" sz="1800" dirty="0">
                <a:latin typeface="Courier New" panose="02070309020205020404" pitchFamily="49" charset="0"/>
                <a:cs typeface="Courier New" panose="02070309020205020404" pitchFamily="49" charset="0"/>
              </a:rPr>
              <a:t>#!/bin/bash -l</a:t>
            </a:r>
          </a:p>
          <a:p>
            <a:pPr marL="0" indent="0">
              <a:buNone/>
            </a:pPr>
            <a:r>
              <a:rPr lang="en-US" altLang="en-US" sz="1800" dirty="0">
                <a:latin typeface="Courier New" panose="02070309020205020404" pitchFamily="49" charset="0"/>
                <a:cs typeface="Courier New" panose="02070309020205020404" pitchFamily="49" charset="0"/>
              </a:rPr>
              <a:t>#PBS -l </a:t>
            </a:r>
            <a:r>
              <a:rPr lang="en-US" altLang="en-US" sz="1800" dirty="0" err="1">
                <a:latin typeface="Courier New" panose="02070309020205020404" pitchFamily="49" charset="0"/>
                <a:cs typeface="Courier New" panose="02070309020205020404" pitchFamily="49" charset="0"/>
              </a:rPr>
              <a:t>walltime</a:t>
            </a:r>
            <a:r>
              <a:rPr lang="en-US" altLang="en-US" sz="1800" dirty="0">
                <a:latin typeface="Courier New" panose="02070309020205020404" pitchFamily="49" charset="0"/>
                <a:cs typeface="Courier New" panose="02070309020205020404" pitchFamily="49" charset="0"/>
              </a:rPr>
              <a:t>=01:30:00</a:t>
            </a:r>
          </a:p>
          <a:p>
            <a:pPr marL="0" indent="0">
              <a:buNone/>
            </a:pPr>
            <a:r>
              <a:rPr lang="en-US" altLang="en-US" sz="1800" dirty="0">
                <a:solidFill>
                  <a:srgbClr val="FF0000"/>
                </a:solidFill>
                <a:latin typeface="Courier New" panose="02070309020205020404" pitchFamily="49" charset="0"/>
                <a:cs typeface="Courier New" panose="02070309020205020404" pitchFamily="49" charset="0"/>
              </a:rPr>
              <a:t>#PBS –l partition=</a:t>
            </a:r>
            <a:r>
              <a:rPr lang="en-US" altLang="en-US" sz="1800" dirty="0" err="1">
                <a:solidFill>
                  <a:srgbClr val="FF0000"/>
                </a:solidFill>
                <a:latin typeface="Courier New" panose="02070309020205020404" pitchFamily="49" charset="0"/>
                <a:cs typeface="Courier New" panose="02070309020205020404" pitchFamily="49" charset="0"/>
              </a:rPr>
              <a:t>amd</a:t>
            </a:r>
            <a:endParaRPr lang="en-US" altLang="en-US" sz="1800" dirty="0">
              <a:solidFill>
                <a:srgbClr val="FF0000"/>
              </a:solidFill>
              <a:latin typeface="Courier New" panose="02070309020205020404" pitchFamily="49" charset="0"/>
              <a:cs typeface="Courier New" panose="02070309020205020404" pitchFamily="49" charset="0"/>
            </a:endParaRPr>
          </a:p>
          <a:p>
            <a:pPr marL="0" indent="0">
              <a:buNone/>
            </a:pPr>
            <a:r>
              <a:rPr lang="en-US" altLang="en-US" sz="1800" dirty="0">
                <a:solidFill>
                  <a:srgbClr val="FF0000"/>
                </a:solidFill>
                <a:latin typeface="Courier New" panose="02070309020205020404" pitchFamily="49" charset="0"/>
                <a:cs typeface="Courier New" panose="02070309020205020404" pitchFamily="49" charset="0"/>
              </a:rPr>
              <a:t>#PBS -l nodes=1:ppn=64</a:t>
            </a:r>
          </a:p>
          <a:p>
            <a:pPr marL="0" indent="0">
              <a:buNone/>
            </a:pPr>
            <a:r>
              <a:rPr lang="en-US" altLang="en-US" sz="1800" dirty="0">
                <a:solidFill>
                  <a:srgbClr val="FF0000"/>
                </a:solidFill>
                <a:latin typeface="Courier New" panose="02070309020205020404" pitchFamily="49" charset="0"/>
                <a:cs typeface="Courier New" panose="02070309020205020404" pitchFamily="49" charset="0"/>
              </a:rPr>
              <a:t>#PBS –l </a:t>
            </a:r>
            <a:r>
              <a:rPr lang="en-US" sz="1800" dirty="0" err="1">
                <a:solidFill>
                  <a:srgbClr val="FF0000"/>
                </a:solidFill>
                <a:latin typeface="Courier New" panose="02070309020205020404" pitchFamily="49" charset="0"/>
                <a:cs typeface="Courier New" panose="02070309020205020404" pitchFamily="49" charset="0"/>
              </a:rPr>
              <a:t>pmem</a:t>
            </a:r>
            <a:r>
              <a:rPr lang="en-US" sz="1800" dirty="0">
                <a:solidFill>
                  <a:srgbClr val="FF0000"/>
                </a:solidFill>
                <a:latin typeface="Courier New" panose="02070309020205020404" pitchFamily="49" charset="0"/>
                <a:cs typeface="Courier New" panose="02070309020205020404" pitchFamily="49" charset="0"/>
              </a:rPr>
              <a:t>=3800mb</a:t>
            </a:r>
            <a:r>
              <a:rPr lang="en-US" sz="1800" dirty="0">
                <a:solidFill>
                  <a:srgbClr val="FF0000"/>
                </a:solidFill>
              </a:rPr>
              <a:t> </a:t>
            </a:r>
            <a:endParaRPr lang="en-US" altLang="en-US" sz="1800" dirty="0">
              <a:solidFill>
                <a:srgbClr val="FF0000"/>
              </a:solidFill>
              <a:latin typeface="Courier New" panose="02070309020205020404" pitchFamily="49" charset="0"/>
              <a:cs typeface="Courier New" panose="02070309020205020404" pitchFamily="49" charset="0"/>
            </a:endParaRPr>
          </a:p>
          <a:p>
            <a:pPr marL="0" indent="0">
              <a:buNone/>
            </a:pPr>
            <a:r>
              <a:rPr lang="en-US" altLang="en-US" sz="1800" dirty="0">
                <a:latin typeface="Courier New" panose="02070309020205020404" pitchFamily="49" charset="0"/>
                <a:cs typeface="Courier New" panose="02070309020205020404" pitchFamily="49" charset="0"/>
              </a:rPr>
              <a:t>#PBS -N </a:t>
            </a:r>
            <a:r>
              <a:rPr lang="en-US" altLang="en-US" sz="1800" dirty="0" err="1">
                <a:latin typeface="Courier New" panose="02070309020205020404" pitchFamily="49" charset="0"/>
                <a:cs typeface="Courier New" panose="02070309020205020404" pitchFamily="49" charset="0"/>
              </a:rPr>
              <a:t>testjob</a:t>
            </a:r>
            <a:endParaRPr lang="en-US" altLang="en-US" sz="1800" dirty="0">
              <a:latin typeface="Courier New" panose="02070309020205020404" pitchFamily="49" charset="0"/>
              <a:cs typeface="Courier New" panose="02070309020205020404" pitchFamily="49" charset="0"/>
            </a:endParaRPr>
          </a:p>
          <a:p>
            <a:pPr marL="0" indent="0">
              <a:buNone/>
            </a:pPr>
            <a:r>
              <a:rPr lang="en-US" altLang="en-US" sz="1800" dirty="0">
                <a:latin typeface="Courier New" panose="02070309020205020404" pitchFamily="49" charset="0"/>
                <a:cs typeface="Courier New" panose="02070309020205020404" pitchFamily="49" charset="0"/>
              </a:rPr>
              <a:t>#PBS -A </a:t>
            </a:r>
            <a:r>
              <a:rPr lang="en-US" altLang="en-US" sz="1800" dirty="0" err="1">
                <a:latin typeface="Courier New" panose="02070309020205020404" pitchFamily="49" charset="0"/>
                <a:cs typeface="Courier New" panose="02070309020205020404" pitchFamily="49" charset="0"/>
              </a:rPr>
              <a:t>lp_my_project</a:t>
            </a:r>
            <a:endParaRPr lang="en-US" altLang="en-US" sz="1800" dirty="0">
              <a:latin typeface="Courier New" panose="02070309020205020404" pitchFamily="49" charset="0"/>
              <a:cs typeface="Courier New" panose="02070309020205020404" pitchFamily="49" charset="0"/>
            </a:endParaRPr>
          </a:p>
        </p:txBody>
      </p:sp>
      <p:sp>
        <p:nvSpPr>
          <p:cNvPr id="12" name="Rectangle 11"/>
          <p:cNvSpPr/>
          <p:nvPr/>
        </p:nvSpPr>
        <p:spPr>
          <a:xfrm>
            <a:off x="10166415" y="2084080"/>
            <a:ext cx="1377331" cy="2880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Job Script</a:t>
            </a:r>
            <a:endParaRPr lang="nl-BE" dirty="0"/>
          </a:p>
        </p:txBody>
      </p:sp>
    </p:spTree>
    <p:extLst>
      <p:ext uri="{BB962C8B-B14F-4D97-AF65-F5344CB8AC3E}">
        <p14:creationId xmlns:p14="http://schemas.microsoft.com/office/powerpoint/2010/main" val="208577610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11.1"/>
</p:tagLst>
</file>

<file path=ppt/tags/tag10.xml><?xml version="1.0" encoding="utf-8"?>
<p:tagLst xmlns:a="http://schemas.openxmlformats.org/drawingml/2006/main" xmlns:r="http://schemas.openxmlformats.org/officeDocument/2006/relationships" xmlns:p="http://schemas.openxmlformats.org/presentationml/2006/main">
  <p:tag name="TIMING" val="|138.3"/>
</p:tagLst>
</file>

<file path=ppt/tags/tag2.xml><?xml version="1.0" encoding="utf-8"?>
<p:tagLst xmlns:a="http://schemas.openxmlformats.org/drawingml/2006/main" xmlns:r="http://schemas.openxmlformats.org/officeDocument/2006/relationships" xmlns:p="http://schemas.openxmlformats.org/presentationml/2006/main">
  <p:tag name="TIMING" val="|13.2|39.6|12.4|25.9|27.2|17.2|16.4"/>
</p:tagLst>
</file>

<file path=ppt/tags/tag3.xml><?xml version="1.0" encoding="utf-8"?>
<p:tagLst xmlns:a="http://schemas.openxmlformats.org/drawingml/2006/main" xmlns:r="http://schemas.openxmlformats.org/officeDocument/2006/relationships" xmlns:p="http://schemas.openxmlformats.org/presentationml/2006/main">
  <p:tag name="TIMING" val="|26|19.9|26.2|35.9|13.7|14.6|27.1|31.2|63.2"/>
</p:tagLst>
</file>

<file path=ppt/tags/tag4.xml><?xml version="1.0" encoding="utf-8"?>
<p:tagLst xmlns:a="http://schemas.openxmlformats.org/drawingml/2006/main" xmlns:r="http://schemas.openxmlformats.org/officeDocument/2006/relationships" xmlns:p="http://schemas.openxmlformats.org/presentationml/2006/main">
  <p:tag name="TIMING" val="|5.7|1.3|11.4|10.6|1|6.3|5.8"/>
</p:tagLst>
</file>

<file path=ppt/tags/tag5.xml><?xml version="1.0" encoding="utf-8"?>
<p:tagLst xmlns:a="http://schemas.openxmlformats.org/drawingml/2006/main" xmlns:r="http://schemas.openxmlformats.org/officeDocument/2006/relationships" xmlns:p="http://schemas.openxmlformats.org/presentationml/2006/main">
  <p:tag name="TIMING" val="|5.2|4.7|10.1|11.9|16.6|41.5"/>
</p:tagLst>
</file>

<file path=ppt/tags/tag6.xml><?xml version="1.0" encoding="utf-8"?>
<p:tagLst xmlns:a="http://schemas.openxmlformats.org/drawingml/2006/main" xmlns:r="http://schemas.openxmlformats.org/officeDocument/2006/relationships" xmlns:p="http://schemas.openxmlformats.org/presentationml/2006/main">
  <p:tag name="TIMING" val="|138.3"/>
</p:tagLst>
</file>

<file path=ppt/tags/tag7.xml><?xml version="1.0" encoding="utf-8"?>
<p:tagLst xmlns:a="http://schemas.openxmlformats.org/drawingml/2006/main" xmlns:r="http://schemas.openxmlformats.org/officeDocument/2006/relationships" xmlns:p="http://schemas.openxmlformats.org/presentationml/2006/main">
  <p:tag name="TIMING" val="|43.3"/>
</p:tagLst>
</file>

<file path=ppt/tags/tag8.xml><?xml version="1.0" encoding="utf-8"?>
<p:tagLst xmlns:a="http://schemas.openxmlformats.org/drawingml/2006/main" xmlns:r="http://schemas.openxmlformats.org/officeDocument/2006/relationships" xmlns:p="http://schemas.openxmlformats.org/presentationml/2006/main">
  <p:tag name="TIMING" val="|72.3"/>
</p:tagLst>
</file>

<file path=ppt/tags/tag9.xml><?xml version="1.0" encoding="utf-8"?>
<p:tagLst xmlns:a="http://schemas.openxmlformats.org/drawingml/2006/main" xmlns:r="http://schemas.openxmlformats.org/officeDocument/2006/relationships" xmlns:p="http://schemas.openxmlformats.org/presentationml/2006/main">
  <p:tag name="TIMING" val="|49.1"/>
</p:tagLst>
</file>

<file path=ppt/theme/theme1.xml><?xml version="1.0" encoding="utf-8"?>
<a:theme xmlns:a="http://schemas.openxmlformats.org/drawingml/2006/main" name="VSC_Orange">
  <a:themeElements>
    <a:clrScheme name="Custom 9">
      <a:dk1>
        <a:srgbClr val="333639"/>
      </a:dk1>
      <a:lt1>
        <a:srgbClr val="F4F5FC"/>
      </a:lt1>
      <a:dk2>
        <a:srgbClr val="353A42"/>
      </a:dk2>
      <a:lt2>
        <a:srgbClr val="FFFFFF"/>
      </a:lt2>
      <a:accent1>
        <a:srgbClr val="DB6C30"/>
      </a:accent1>
      <a:accent2>
        <a:srgbClr val="DB6C30"/>
      </a:accent2>
      <a:accent3>
        <a:srgbClr val="DB6C30"/>
      </a:accent3>
      <a:accent4>
        <a:srgbClr val="DB6C30"/>
      </a:accent4>
      <a:accent5>
        <a:srgbClr val="DB6C30"/>
      </a:accent5>
      <a:accent6>
        <a:srgbClr val="AAB2BD"/>
      </a:accent6>
      <a:hlink>
        <a:srgbClr val="F8960D"/>
      </a:hlink>
      <a:folHlink>
        <a:srgbClr val="D70444"/>
      </a:folHlink>
    </a:clrScheme>
    <a:fontScheme name="VSC">
      <a:majorFont>
        <a:latin typeface="FlandersArtSans-Bold"/>
        <a:ea typeface=""/>
        <a:cs typeface=""/>
      </a:majorFont>
      <a:minorFont>
        <a:latin typeface="FlandersArtSans-Regula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20190101_VSC_DS_Stuk.pptx" id="{9BB435E3-7930-4CA5-970E-D5FA149AAE31}" vid="{00E57487-46B3-4893-9499-02F609BB6BD2}"/>
    </a:ext>
  </a:extLst>
</a:theme>
</file>

<file path=ppt/theme/theme2.xml><?xml version="1.0" encoding="utf-8"?>
<a:theme xmlns:a="http://schemas.openxmlformats.org/drawingml/2006/main" name="Office Theme">
  <a:themeElements>
    <a:clrScheme name="Custom 9">
      <a:dk1>
        <a:srgbClr val="333639"/>
      </a:dk1>
      <a:lt1>
        <a:srgbClr val="F4F5FC"/>
      </a:lt1>
      <a:dk2>
        <a:srgbClr val="353A42"/>
      </a:dk2>
      <a:lt2>
        <a:srgbClr val="FFFFFF"/>
      </a:lt2>
      <a:accent1>
        <a:srgbClr val="DB6C30"/>
      </a:accent1>
      <a:accent2>
        <a:srgbClr val="DB6C30"/>
      </a:accent2>
      <a:accent3>
        <a:srgbClr val="DB6C30"/>
      </a:accent3>
      <a:accent4>
        <a:srgbClr val="DB6C30"/>
      </a:accent4>
      <a:accent5>
        <a:srgbClr val="DB6C30"/>
      </a:accent5>
      <a:accent6>
        <a:srgbClr val="AAB2BD"/>
      </a:accent6>
      <a:hlink>
        <a:srgbClr val="F8960D"/>
      </a:hlink>
      <a:folHlink>
        <a:srgbClr val="D70444"/>
      </a:folHlink>
    </a:clrScheme>
    <a:fontScheme name="VSC">
      <a:majorFont>
        <a:latin typeface="FlandersArtSans-Bold"/>
        <a:ea typeface=""/>
        <a:cs typeface=""/>
      </a:majorFont>
      <a:minorFont>
        <a:latin typeface="FlandersArtSans-Regula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20190101_VSC_DS_Stuk.pptx" id="{9BB435E3-7930-4CA5-970E-D5FA149AAE31}" vid="{00E57487-46B3-4893-9499-02F609BB6BD2}"/>
    </a:ext>
  </a:extLst>
</a:theme>
</file>

<file path=ppt/theme/theme3.xml><?xml version="1.0" encoding="utf-8"?>
<a:theme xmlns:a="http://schemas.openxmlformats.org/drawingml/2006/main" name="Kantoorthema">
  <a:themeElements>
    <a:clrScheme name="Kantoor">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Kanto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Kantoorthema">
  <a:themeElements>
    <a:clrScheme name="Kantoor">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Kanto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17C36A1CAF973428CFB8DC9B5B73D030400A741C9874CC89F4CB7C7A5AE62CBCD36" ma:contentTypeVersion="5" ma:contentTypeDescription="" ma:contentTypeScope="" ma:versionID="5769886903b322e9e2d7b560afab2036">
  <xsd:schema xmlns:xsd="http://www.w3.org/2001/XMLSchema" xmlns:xs="http://www.w3.org/2001/XMLSchema" xmlns:p="http://schemas.microsoft.com/office/2006/metadata/properties" xmlns:ns2="aff7d12c-bb71-4270-bd29-9c4d45ff3327" xmlns:ns3="http://schemas.microsoft.com/sharepoint/v4" xmlns:ns4="dba8b794-bc45-41c8-a8ad-34f212f94003" targetNamespace="http://schemas.microsoft.com/office/2006/metadata/properties" ma:root="true" ma:fieldsID="80dbcb32ab13b1d3cdf967041326e545" ns2:_="" ns3:_="" ns4:_="">
    <xsd:import namespace="aff7d12c-bb71-4270-bd29-9c4d45ff3327"/>
    <xsd:import namespace="http://schemas.microsoft.com/sharepoint/v4"/>
    <xsd:import namespace="dba8b794-bc45-41c8-a8ad-34f212f94003"/>
    <xsd:element name="properties">
      <xsd:complexType>
        <xsd:sequence>
          <xsd:element name="documentManagement">
            <xsd:complexType>
              <xsd:all>
                <xsd:element ref="ns2:_dlc_DocId" minOccurs="0"/>
                <xsd:element ref="ns2:_dlc_DocIdUrl" minOccurs="0"/>
                <xsd:element ref="ns2:_dlc_DocIdPersistId" minOccurs="0"/>
                <xsd:element ref="ns3:IconOverlay" minOccurs="0"/>
                <xsd:element ref="ns4: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ff7d12c-bb71-4270-bd29-9c4d45ff3327"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4" elementFormDefault="qualified">
    <xsd:import namespace="http://schemas.microsoft.com/office/2006/documentManagement/types"/>
    <xsd:import namespace="http://schemas.microsoft.com/office/infopath/2007/PartnerControls"/>
    <xsd:element name="IconOverlay" ma:index="11" nillable="true" ma:displayName="IconOverlay" ma:hidden="true" ma:internalName="IconOverlay">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ba8b794-bc45-41c8-a8ad-34f212f94003"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4.xml><?xml version="1.0" encoding="utf-8"?>
<?mso-contentType ?>
<customXsn xmlns="http://schemas.microsoft.com/office/2006/metadata/customXsn">
  <xsnLocation/>
  <cached>True</cached>
  <openByDefault>True</openByDefault>
  <xsnScope>/sites/hpc</xsnScope>
</customXsn>
</file>

<file path=customXml/item5.xml><?xml version="1.0" encoding="utf-8"?>
<p:properties xmlns:p="http://schemas.microsoft.com/office/2006/metadata/properties" xmlns:xsi="http://www.w3.org/2001/XMLSchema-instance" xmlns:pc="http://schemas.microsoft.com/office/infopath/2007/PartnerControls">
  <documentManagement>
    <_dlc_DocId xmlns="aff7d12c-bb71-4270-bd29-9c4d45ff3327">3e54aba6-b3d4-4471-8fc4-2b3d036c3ef1</_dlc_DocId>
    <_dlc_DocIdUrl xmlns="aff7d12c-bb71-4270-bd29-9c4d45ff3327">
      <Url>https://www.groupware.kuleuven.be/sites/hpc/_layouts/15/DocIdRedir.aspx?ID=3e54aba6-b3d4-4471-8fc4-2b3d036c3ef1</Url>
      <Description>3e54aba6-b3d4-4471-8fc4-2b3d036c3ef1</Description>
    </_dlc_DocIdUrl>
    <IconOverlay xmlns="http://schemas.microsoft.com/sharepoint/v4" xsi:nil="true"/>
  </documentManagement>
</p:properties>
</file>

<file path=customXml/itemProps1.xml><?xml version="1.0" encoding="utf-8"?>
<ds:datastoreItem xmlns:ds="http://schemas.openxmlformats.org/officeDocument/2006/customXml" ds:itemID="{8E6BA311-CDC5-4CF6-912C-6C2E72E27A4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ff7d12c-bb71-4270-bd29-9c4d45ff3327"/>
    <ds:schemaRef ds:uri="http://schemas.microsoft.com/sharepoint/v4"/>
    <ds:schemaRef ds:uri="dba8b794-bc45-41c8-a8ad-34f212f9400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B7C5771-2E3B-4E9C-8DA9-F557198FE925}">
  <ds:schemaRefs>
    <ds:schemaRef ds:uri="http://schemas.microsoft.com/sharepoint/v3/contenttype/forms"/>
  </ds:schemaRefs>
</ds:datastoreItem>
</file>

<file path=customXml/itemProps3.xml><?xml version="1.0" encoding="utf-8"?>
<ds:datastoreItem xmlns:ds="http://schemas.openxmlformats.org/officeDocument/2006/customXml" ds:itemID="{0D3AD3C2-D335-4A82-9852-0B836D73C1B0}">
  <ds:schemaRefs>
    <ds:schemaRef ds:uri="http://schemas.microsoft.com/sharepoint/events"/>
  </ds:schemaRefs>
</ds:datastoreItem>
</file>

<file path=customXml/itemProps4.xml><?xml version="1.0" encoding="utf-8"?>
<ds:datastoreItem xmlns:ds="http://schemas.openxmlformats.org/officeDocument/2006/customXml" ds:itemID="{02525BB1-CEF5-4AD3-B27C-BACD2BC0D2B2}">
  <ds:schemaRefs>
    <ds:schemaRef ds:uri="http://schemas.microsoft.com/office/2006/metadata/customXsn"/>
  </ds:schemaRefs>
</ds:datastoreItem>
</file>

<file path=customXml/itemProps5.xml><?xml version="1.0" encoding="utf-8"?>
<ds:datastoreItem xmlns:ds="http://schemas.openxmlformats.org/officeDocument/2006/customXml" ds:itemID="{88D2AE0C-6D0B-4263-B7C4-F46CAED039CD}">
  <ds:schemaRefs>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purl.org/dc/terms/"/>
    <ds:schemaRef ds:uri="aff7d12c-bb71-4270-bd29-9c4d45ff3327"/>
    <ds:schemaRef ds:uri="http://schemas.openxmlformats.org/package/2006/metadata/core-properties"/>
    <ds:schemaRef ds:uri="http://www.w3.org/XML/1998/namespace"/>
    <ds:schemaRef ds:uri="http://purl.org/dc/dcmitype/"/>
    <ds:schemaRef ds:uri="http://schemas.microsoft.com/sharepoint/v4"/>
  </ds:schemaRefs>
</ds:datastoreItem>
</file>

<file path=docProps/app.xml><?xml version="1.0" encoding="utf-8"?>
<Properties xmlns="http://schemas.openxmlformats.org/officeDocument/2006/extended-properties" xmlns:vt="http://schemas.openxmlformats.org/officeDocument/2006/docPropsVTypes">
  <Template>corporate-KULeuven</Template>
  <TotalTime>65204</TotalTime>
  <Words>14187</Words>
  <Application>Microsoft Office PowerPoint</Application>
  <PresentationFormat>Widescreen</PresentationFormat>
  <Paragraphs>2597</Paragraphs>
  <Slides>175</Slides>
  <Notes>70</Notes>
  <HiddenSlides>69</HiddenSlides>
  <MMClips>6</MMClips>
  <ScaleCrop>false</ScaleCrop>
  <HeadingPairs>
    <vt:vector size="8" baseType="variant">
      <vt:variant>
        <vt:lpstr>Fonts Used</vt:lpstr>
      </vt:variant>
      <vt:variant>
        <vt:i4>19</vt:i4>
      </vt:variant>
      <vt:variant>
        <vt:lpstr>Theme</vt:lpstr>
      </vt:variant>
      <vt:variant>
        <vt:i4>2</vt:i4>
      </vt:variant>
      <vt:variant>
        <vt:lpstr>Embedded OLE Servers</vt:lpstr>
      </vt:variant>
      <vt:variant>
        <vt:i4>2</vt:i4>
      </vt:variant>
      <vt:variant>
        <vt:lpstr>Slide Titles</vt:lpstr>
      </vt:variant>
      <vt:variant>
        <vt:i4>175</vt:i4>
      </vt:variant>
    </vt:vector>
  </HeadingPairs>
  <TitlesOfParts>
    <vt:vector size="198" baseType="lpstr">
      <vt:lpstr>Arial</vt:lpstr>
      <vt:lpstr>Arial Unicode MS</vt:lpstr>
      <vt:lpstr>Arvo</vt:lpstr>
      <vt:lpstr>Bebas Neue Bold</vt:lpstr>
      <vt:lpstr>Berlin Sans FB Demi</vt:lpstr>
      <vt:lpstr>Bitstream Vera Serif</vt:lpstr>
      <vt:lpstr>Calibri</vt:lpstr>
      <vt:lpstr>Courier</vt:lpstr>
      <vt:lpstr>Courier New</vt:lpstr>
      <vt:lpstr>FlandersArtSans-Bold</vt:lpstr>
      <vt:lpstr>FlandersArtSans-Medium</vt:lpstr>
      <vt:lpstr>FlandersArtSans-Regular</vt:lpstr>
      <vt:lpstr>Nimbus Sans L</vt:lpstr>
      <vt:lpstr>Open Sans Extrabold</vt:lpstr>
      <vt:lpstr>Open Sans Semibold</vt:lpstr>
      <vt:lpstr>Script MT Bold</vt:lpstr>
      <vt:lpstr>StarSymbol</vt:lpstr>
      <vt:lpstr>Trebuchet MS</vt:lpstr>
      <vt:lpstr>Wingdings</vt:lpstr>
      <vt:lpstr>VSC_Orange</vt:lpstr>
      <vt:lpstr>Office Theme</vt:lpstr>
      <vt:lpstr>Equation</vt:lpstr>
      <vt:lpstr>Vergelijking</vt:lpstr>
      <vt:lpstr>VSC HPC Introduction</vt:lpstr>
      <vt:lpstr>Questions and problems troubleshooting</vt:lpstr>
      <vt:lpstr>Material</vt:lpstr>
      <vt:lpstr>What is High Performance Computing?</vt:lpstr>
      <vt:lpstr>In practice, it is more like …</vt:lpstr>
      <vt:lpstr>Outline</vt:lpstr>
      <vt:lpstr>PowerPoint Presentation</vt:lpstr>
      <vt:lpstr>VSC PARTNERSHIP</vt:lpstr>
      <vt:lpstr>PowerPoint Presentation</vt:lpstr>
      <vt:lpstr>PowerPoint Presentation</vt:lpstr>
      <vt:lpstr>PowerPoint Presentation</vt:lpstr>
      <vt:lpstr>PowerPoint Presentation</vt:lpstr>
      <vt:lpstr>Support and Services</vt:lpstr>
      <vt:lpstr>PowerPoint Presentation</vt:lpstr>
      <vt:lpstr>PowerPoint Presentation</vt:lpstr>
      <vt:lpstr>VSC training 2020/2021</vt:lpstr>
      <vt:lpstr>To Acknowledge VSC in publications</vt:lpstr>
      <vt:lpstr>PowerPoint Presentation</vt:lpstr>
      <vt:lpstr>PowerPoint Presentation</vt:lpstr>
      <vt:lpstr>PowerPoint Presentation</vt:lpstr>
      <vt:lpstr>PowerPoint Presentation</vt:lpstr>
      <vt:lpstr>Technical Hardware Specifications</vt:lpstr>
      <vt:lpstr>PowerPoint Presentation</vt:lpstr>
      <vt:lpstr>Tier-1 vs Tier-2</vt:lpstr>
      <vt:lpstr>PowerPoint Presentation</vt:lpstr>
      <vt:lpstr>Tier-2 Cluster: Genius</vt:lpstr>
      <vt:lpstr>PowerPoint Presentation</vt:lpstr>
      <vt:lpstr>Overview of the storage infrastructure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Directory structure</vt:lpstr>
      <vt:lpstr>Directory structure</vt:lpstr>
      <vt:lpstr>Directory structure</vt:lpstr>
      <vt:lpstr>Directory structure</vt:lpstr>
      <vt:lpstr>Directory structure</vt:lpstr>
      <vt:lpstr>Directory structure</vt:lpstr>
      <vt:lpstr>Storage Areas</vt:lpstr>
      <vt:lpstr>PowerPoint Presentation</vt:lpstr>
      <vt:lpstr>PowerPoint Presentation</vt:lpstr>
      <vt:lpstr>PowerPoint Presentation</vt:lpstr>
      <vt:lpstr>Login Hosts on Different Machines/partitions</vt:lpstr>
      <vt:lpstr>PowerPoint Presentation</vt:lpstr>
      <vt:lpstr>PowerPoint Presentation</vt:lpstr>
      <vt:lpstr>PowerPoint Presentation</vt:lpstr>
      <vt:lpstr>PowerPoint Presentation</vt:lpstr>
      <vt:lpstr>PowerPoint Presentation</vt:lpstr>
      <vt:lpstr>PowerPoint Presentation</vt:lpstr>
      <vt:lpstr>NX – The Graphical Login</vt:lpstr>
      <vt:lpstr>Advantages of NX</vt:lpstr>
      <vt:lpstr>NX virtual desktop</vt:lpstr>
      <vt:lpstr>NX: available software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File transfer</vt:lpstr>
      <vt:lpstr>File transfer</vt:lpstr>
      <vt:lpstr>File transfer</vt:lpstr>
      <vt:lpstr>PowerPoint Presentation</vt:lpstr>
      <vt:lpstr>PowerPoint Presentation</vt:lpstr>
      <vt:lpstr>Software: Available Modules</vt:lpstr>
      <vt:lpstr>Software: Your Specific Needs</vt:lpstr>
      <vt:lpstr>PowerPoint Presentation</vt:lpstr>
      <vt:lpstr>Prices </vt:lpstr>
      <vt:lpstr>Extra services</vt:lpstr>
      <vt:lpstr>Text editors</vt:lpstr>
      <vt:lpstr>Resource Glossary</vt:lpstr>
      <vt:lpstr>PowerPoint Presentation</vt:lpstr>
      <vt:lpstr>PowerPoint Presentation</vt:lpstr>
      <vt:lpstr>Types of Jobs</vt:lpstr>
      <vt:lpstr>Requesting Compute Resources Interactively</vt:lpstr>
      <vt:lpstr>Interactive Jobs</vt:lpstr>
      <vt:lpstr>Batch Workload</vt:lpstr>
      <vt:lpstr>Standard Error File</vt:lpstr>
      <vt:lpstr>Standard Output File</vt:lpstr>
      <vt:lpstr>Batch job with resource specifications</vt:lpstr>
      <vt:lpstr>My first pbs script</vt:lpstr>
      <vt:lpstr>Example: PBS Job Script</vt:lpstr>
      <vt:lpstr>PowerPoint Presentation</vt:lpstr>
      <vt:lpstr>GPU Nodes</vt:lpstr>
      <vt:lpstr>Using P100 GPU(s)</vt:lpstr>
      <vt:lpstr>Using P100 GPU(s)</vt:lpstr>
      <vt:lpstr>Using V100 GPU(s)</vt:lpstr>
      <vt:lpstr>Using V100 GPU(s)</vt:lpstr>
      <vt:lpstr>Using V100 GPU(s)</vt:lpstr>
      <vt:lpstr>Peer-to-Peer Bandwidth (GB per seconds)</vt:lpstr>
      <vt:lpstr>PowerPoint Presentation</vt:lpstr>
      <vt:lpstr>Requesting Large Memory Nodes </vt:lpstr>
      <vt:lpstr>Requesting Large Memory Nodes</vt:lpstr>
      <vt:lpstr>Requesting Large Memory Nodes</vt:lpstr>
      <vt:lpstr>(Experimental) AMD Nodes</vt:lpstr>
      <vt:lpstr>Debugging / Testing Jobs</vt:lpstr>
      <vt:lpstr>Managing &amp; Monitoring Jobs</vt:lpstr>
      <vt:lpstr>PowerPoint Presentation</vt:lpstr>
      <vt:lpstr>Jupyter Notebook on NX</vt:lpstr>
      <vt:lpstr>PowerPoint Presentation</vt:lpstr>
      <vt:lpstr>Singularity Containers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Credits</vt:lpstr>
      <vt:lpstr>Credit Pricing</vt:lpstr>
      <vt:lpstr>How to Manage Credits?</vt:lpstr>
      <vt:lpstr>Credit Pricing</vt:lpstr>
      <vt:lpstr>Hands-on 2</vt:lpstr>
      <vt:lpstr>PowerPoint Presentation</vt:lpstr>
      <vt:lpstr>PowerPoint Presentation</vt:lpstr>
      <vt:lpstr>ls command</vt:lpstr>
      <vt:lpstr>Moving around</vt:lpstr>
      <vt:lpstr>Special directories </vt:lpstr>
      <vt:lpstr>Directories</vt:lpstr>
      <vt:lpstr>Copy a file</vt:lpstr>
      <vt:lpstr>Move or rename files</vt:lpstr>
      <vt:lpstr>Remove files</vt:lpstr>
      <vt:lpstr>Auto-Completion</vt:lpstr>
      <vt:lpstr>Command history: Arrow Up</vt:lpstr>
      <vt:lpstr>Displaying file contents</vt:lpstr>
      <vt:lpstr>The head and tail commands</vt:lpstr>
      <vt:lpstr>The grep command</vt:lpstr>
      <vt:lpstr>wget</vt:lpstr>
      <vt:lpstr>PowerPoint Presentation</vt:lpstr>
      <vt:lpstr>Installing your own packages using conda</vt:lpstr>
      <vt:lpstr>Installing Python packages using conda</vt:lpstr>
      <vt:lpstr>Installing Python packages using conda</vt:lpstr>
      <vt:lpstr>Installing Python packages using conda</vt:lpstr>
      <vt:lpstr>Installing Python packages using conda</vt:lpstr>
      <vt:lpstr>Installing Python packages - alternatives</vt:lpstr>
      <vt:lpstr>Installing Python packages - pip</vt:lpstr>
      <vt:lpstr>Installing Python packages – easy_install</vt:lpstr>
      <vt:lpstr>Hands-on 3</vt:lpstr>
      <vt:lpstr>Installing R packages using conda</vt:lpstr>
      <vt:lpstr>Installing R packages using conda</vt:lpstr>
      <vt:lpstr>Installing R packages using conda</vt:lpstr>
      <vt:lpstr>Installing other R packages using conda</vt:lpstr>
      <vt:lpstr>Installing other R packages using conda</vt:lpstr>
      <vt:lpstr>Installing R packages – alternatives</vt:lpstr>
      <vt:lpstr>PowerPoint Presentation</vt:lpstr>
      <vt:lpstr>Glossary</vt:lpstr>
      <vt:lpstr>Parallel Computing</vt:lpstr>
      <vt:lpstr>Use case: parameter exploration  </vt:lpstr>
      <vt:lpstr>Solution: worker with -data</vt:lpstr>
      <vt:lpstr>Data exploration: steps</vt:lpstr>
      <vt:lpstr>worker processing: informally</vt:lpstr>
      <vt:lpstr>Resuming jobs: wresume</vt:lpstr>
      <vt:lpstr>How to use worker well?</vt:lpstr>
      <vt:lpstr>worker &amp; conflicts</vt:lpstr>
      <vt:lpstr>worker &amp; multithreading</vt:lpstr>
      <vt:lpstr>Controlling number of threads</vt:lpstr>
      <vt:lpstr>Help on worker</vt:lpstr>
      <vt:lpstr>demo/test yourself</vt:lpstr>
      <vt:lpstr>demo/test yourself</vt:lpstr>
      <vt:lpstr>demo - monitoring</vt:lpstr>
      <vt:lpstr>demo – conda installation</vt:lpstr>
      <vt:lpstr>demo – conda usage</vt:lpstr>
      <vt:lpstr>demo – notebooks</vt:lpstr>
      <vt:lpstr>demo – worker</vt:lpstr>
      <vt:lpstr>PowerPoint Presentation</vt:lpstr>
      <vt:lpstr>demo – conda installation</vt:lpstr>
      <vt:lpstr>demo – conda usage</vt:lpstr>
      <vt:lpstr>demo – notebooks</vt:lpstr>
      <vt:lpstr>PowerPoint Presentation</vt:lpstr>
      <vt:lpstr>Questions</vt:lpstr>
      <vt:lpstr>Hands-on 4</vt:lpstr>
    </vt:vector>
  </TitlesOfParts>
  <Company>KULeuven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PowerPoint-presentatie</dc:title>
  <dc:creator>ICTS | Communicatie, Servicepunt en Opleiding</dc:creator>
  <dc:description>Huisstijl KU Leuven - versie 24 juli 2012</dc:description>
  <cp:lastModifiedBy>Mag Selwa</cp:lastModifiedBy>
  <cp:revision>1107</cp:revision>
  <dcterms:created xsi:type="dcterms:W3CDTF">2012-07-10T07:57:57Z</dcterms:created>
  <dcterms:modified xsi:type="dcterms:W3CDTF">2020-10-05T19:18:12Z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0x010100317C36A1CAF973428CFB8DC9B5B73D030400A741C9874CC89F4CB7C7A5AE62CBCD36</vt:lpwstr>
  </property>
  <property fmtid="{D5CDD505-2E9C-101B-9397-08002B2CF9AE}" pid="3" name="_dlc_DocIdItemGuid">
    <vt:lpwstr>3e54aba6-b3d4-4471-8fc4-2b3d036c3ef1</vt:lpwstr>
  </property>
</Properties>
</file>